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596" r:id="rId3"/>
    <p:sldId id="595" r:id="rId4"/>
    <p:sldId id="492" r:id="rId5"/>
    <p:sldId id="597" r:id="rId6"/>
    <p:sldId id="598" r:id="rId7"/>
    <p:sldId id="496" r:id="rId8"/>
    <p:sldId id="498" r:id="rId9"/>
    <p:sldId id="507" r:id="rId10"/>
    <p:sldId id="599" r:id="rId11"/>
    <p:sldId id="258" r:id="rId12"/>
    <p:sldId id="601" r:id="rId13"/>
    <p:sldId id="600" r:id="rId14"/>
    <p:sldId id="434" r:id="rId15"/>
    <p:sldId id="409" r:id="rId16"/>
    <p:sldId id="382" r:id="rId17"/>
    <p:sldId id="392" r:id="rId18"/>
    <p:sldId id="618" r:id="rId19"/>
    <p:sldId id="393" r:id="rId20"/>
    <p:sldId id="591" r:id="rId21"/>
    <p:sldId id="435" r:id="rId22"/>
    <p:sldId id="592" r:id="rId23"/>
    <p:sldId id="438" r:id="rId24"/>
    <p:sldId id="602" r:id="rId25"/>
    <p:sldId id="594" r:id="rId26"/>
    <p:sldId id="593" r:id="rId27"/>
    <p:sldId id="604" r:id="rId28"/>
    <p:sldId id="605" r:id="rId29"/>
    <p:sldId id="606" r:id="rId30"/>
    <p:sldId id="607" r:id="rId31"/>
    <p:sldId id="521" r:id="rId32"/>
    <p:sldId id="529" r:id="rId33"/>
    <p:sldId id="576" r:id="rId34"/>
    <p:sldId id="577" r:id="rId35"/>
    <p:sldId id="562" r:id="rId36"/>
    <p:sldId id="590" r:id="rId37"/>
    <p:sldId id="610" r:id="rId38"/>
    <p:sldId id="611" r:id="rId39"/>
    <p:sldId id="614" r:id="rId40"/>
    <p:sldId id="612" r:id="rId41"/>
    <p:sldId id="609" r:id="rId42"/>
    <p:sldId id="613" r:id="rId43"/>
    <p:sldId id="615" r:id="rId44"/>
    <p:sldId id="617" r:id="rId45"/>
    <p:sldId id="608"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2" d="100"/>
          <a:sy n="62" d="100"/>
        </p:scale>
        <p:origin x="804" y="5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CE0B4F91-0C1E-4344-86E8-B6FEA806E9EA}" type="datetimeFigureOut">
              <a:rPr lang="es-MX" smtClean="0"/>
              <a:t>30/09/2020</a:t>
            </a:fld>
            <a:endParaRPr lang="es-MX"/>
          </a:p>
        </p:txBody>
      </p:sp>
      <p:sp>
        <p:nvSpPr>
          <p:cNvPr id="5" name="Footer Placeholder 4"/>
          <p:cNvSpPr>
            <a:spLocks noGrp="1"/>
          </p:cNvSpPr>
          <p:nvPr>
            <p:ph type="ftr" sz="quarter" idx="11"/>
          </p:nvPr>
        </p:nvSpPr>
        <p:spPr>
          <a:xfrm>
            <a:off x="1876424" y="5410201"/>
            <a:ext cx="5124886" cy="365125"/>
          </a:xfrm>
        </p:spPr>
        <p:txBody>
          <a:bodyPr/>
          <a:lstStyle/>
          <a:p>
            <a:endParaRPr lang="es-MX"/>
          </a:p>
        </p:txBody>
      </p:sp>
      <p:sp>
        <p:nvSpPr>
          <p:cNvPr id="6" name="Slide Number Placeholder 5"/>
          <p:cNvSpPr>
            <a:spLocks noGrp="1"/>
          </p:cNvSpPr>
          <p:nvPr>
            <p:ph type="sldNum" sz="quarter" idx="12"/>
          </p:nvPr>
        </p:nvSpPr>
        <p:spPr>
          <a:xfrm>
            <a:off x="9896911" y="5410199"/>
            <a:ext cx="771089" cy="365125"/>
          </a:xfrm>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220487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B4F91-0C1E-4344-86E8-B6FEA806E9EA}" type="datetimeFigureOut">
              <a:rPr lang="es-MX" smtClean="0"/>
              <a:t>30/09/2020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251399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B4F91-0C1E-4344-86E8-B6FEA806E9EA}" type="datetimeFigureOut">
              <a:rPr lang="es-MX" smtClean="0"/>
              <a:t>30/09/2020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863622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B4F91-0C1E-4344-86E8-B6FEA806E9EA}" type="datetimeFigureOut">
              <a:rPr lang="es-MX" smtClean="0"/>
              <a:t>30/09/2020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E02027E-30A2-4762-84D1-0AAB251263E5}" type="slidenum">
              <a:rPr lang="es-MX" smtClean="0"/>
              <a:t>‹#›</a:t>
            </a:fld>
            <a:endParaRPr lang="es-MX"/>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54842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B4F91-0C1E-4344-86E8-B6FEA806E9EA}" type="datetimeFigureOut">
              <a:rPr lang="es-MX" smtClean="0"/>
              <a:t>30/09/2020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1385904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E0B4F91-0C1E-4344-86E8-B6FEA806E9EA}" type="datetimeFigureOut">
              <a:rPr lang="es-MX" smtClean="0"/>
              <a:t>30/09/2020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6116883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E0B4F91-0C1E-4344-86E8-B6FEA806E9EA}" type="datetimeFigureOut">
              <a:rPr lang="es-MX" smtClean="0"/>
              <a:t>30/09/2020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2106899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0B4F91-0C1E-4344-86E8-B6FEA806E9EA}" type="datetimeFigureOut">
              <a:rPr lang="es-MX" smtClean="0"/>
              <a:t>30/09/2020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2392402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0B4F91-0C1E-4344-86E8-B6FEA806E9EA}" type="datetimeFigureOut">
              <a:rPr lang="es-MX" smtClean="0"/>
              <a:t>30/09/2020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1392879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0B4F91-0C1E-4344-86E8-B6FEA806E9EA}" type="datetimeFigureOut">
              <a:rPr lang="es-MX" smtClean="0"/>
              <a:t>30/09/2020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1984683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0B4F91-0C1E-4344-86E8-B6FEA806E9EA}" type="datetimeFigureOut">
              <a:rPr lang="es-MX" smtClean="0"/>
              <a:t>30/09/2020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1027197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0B4F91-0C1E-4344-86E8-B6FEA806E9EA}" type="datetimeFigureOut">
              <a:rPr lang="es-MX" smtClean="0"/>
              <a:t>30/09/2020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32492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0B4F91-0C1E-4344-86E8-B6FEA806E9EA}" type="datetimeFigureOut">
              <a:rPr lang="es-MX" smtClean="0"/>
              <a:t>30/09/2020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396007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0B4F91-0C1E-4344-86E8-B6FEA806E9EA}" type="datetimeFigureOut">
              <a:rPr lang="es-MX" smtClean="0"/>
              <a:t>30/09/2020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3031941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B4F91-0C1E-4344-86E8-B6FEA806E9EA}" type="datetimeFigureOut">
              <a:rPr lang="es-MX" smtClean="0"/>
              <a:t>30/09/2020</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92608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B4F91-0C1E-4344-86E8-B6FEA806E9EA}" type="datetimeFigureOut">
              <a:rPr lang="es-MX" smtClean="0"/>
              <a:t>30/09/2020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1042853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0B4F91-0C1E-4344-86E8-B6FEA806E9EA}" type="datetimeFigureOut">
              <a:rPr lang="es-MX" smtClean="0"/>
              <a:t>30/09/2020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E02027E-30A2-4762-84D1-0AAB251263E5}" type="slidenum">
              <a:rPr lang="es-MX" smtClean="0"/>
              <a:t>‹#›</a:t>
            </a:fld>
            <a:endParaRPr lang="es-MX"/>
          </a:p>
        </p:txBody>
      </p:sp>
    </p:spTree>
    <p:extLst>
      <p:ext uri="{BB962C8B-B14F-4D97-AF65-F5344CB8AC3E}">
        <p14:creationId xmlns:p14="http://schemas.microsoft.com/office/powerpoint/2010/main" val="4036502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E0B4F91-0C1E-4344-86E8-B6FEA806E9EA}" type="datetimeFigureOut">
              <a:rPr lang="es-MX" smtClean="0"/>
              <a:t>30/09/2020</a:t>
            </a:fld>
            <a:endParaRPr lang="es-MX"/>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E02027E-30A2-4762-84D1-0AAB251263E5}" type="slidenum">
              <a:rPr lang="es-MX" smtClean="0"/>
              <a:t>‹#›</a:t>
            </a:fld>
            <a:endParaRPr lang="es-MX"/>
          </a:p>
        </p:txBody>
      </p:sp>
    </p:spTree>
    <p:extLst>
      <p:ext uri="{BB962C8B-B14F-4D97-AF65-F5344CB8AC3E}">
        <p14:creationId xmlns:p14="http://schemas.microsoft.com/office/powerpoint/2010/main" val="282318849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51F27-8420-4CB7-81DE-AB795941956A}"/>
              </a:ext>
            </a:extLst>
          </p:cNvPr>
          <p:cNvSpPr>
            <a:spLocks noGrp="1"/>
          </p:cNvSpPr>
          <p:nvPr>
            <p:ph type="ctrTitle"/>
          </p:nvPr>
        </p:nvSpPr>
        <p:spPr/>
        <p:txBody>
          <a:bodyPr>
            <a:normAutofit fontScale="90000"/>
          </a:bodyPr>
          <a:lstStyle/>
          <a:p>
            <a:br>
              <a:rPr lang="es-MX" sz="6000" dirty="0"/>
            </a:br>
            <a:br>
              <a:rPr lang="es-MX" sz="6000" dirty="0"/>
            </a:br>
            <a:r>
              <a:rPr lang="es-MX" sz="6000" dirty="0"/>
              <a:t>Esquemas para Sesión 2 de Fundamentos conceptual-metodológicos </a:t>
            </a:r>
            <a:endParaRPr lang="es-MX" dirty="0"/>
          </a:p>
        </p:txBody>
      </p:sp>
      <p:sp>
        <p:nvSpPr>
          <p:cNvPr id="3" name="Subtitle 2">
            <a:extLst>
              <a:ext uri="{FF2B5EF4-FFF2-40B4-BE49-F238E27FC236}">
                <a16:creationId xmlns:a16="http://schemas.microsoft.com/office/drawing/2014/main" id="{077F9FE7-BEFD-4518-AA11-786C75C5BB6A}"/>
              </a:ext>
            </a:extLst>
          </p:cNvPr>
          <p:cNvSpPr>
            <a:spLocks noGrp="1"/>
          </p:cNvSpPr>
          <p:nvPr>
            <p:ph type="subTitle" idx="1"/>
          </p:nvPr>
        </p:nvSpPr>
        <p:spPr/>
        <p:txBody>
          <a:bodyPr/>
          <a:lstStyle/>
          <a:p>
            <a:r>
              <a:rPr lang="es-MX" dirty="0"/>
              <a:t>                                   M en C Michele Gold Morgan</a:t>
            </a:r>
          </a:p>
          <a:p>
            <a:r>
              <a:rPr lang="es-MX" dirty="0"/>
              <a:t>		         Biología de Protistas y Algas</a:t>
            </a:r>
          </a:p>
          <a:p>
            <a:r>
              <a:rPr lang="es-MX" dirty="0"/>
              <a:t>		         29 sept 2020</a:t>
            </a:r>
          </a:p>
        </p:txBody>
      </p:sp>
    </p:spTree>
    <p:extLst>
      <p:ext uri="{BB962C8B-B14F-4D97-AF65-F5344CB8AC3E}">
        <p14:creationId xmlns:p14="http://schemas.microsoft.com/office/powerpoint/2010/main" val="2279631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reeform 2"/>
          <p:cNvSpPr>
            <a:spLocks/>
          </p:cNvSpPr>
          <p:nvPr/>
        </p:nvSpPr>
        <p:spPr bwMode="auto">
          <a:xfrm>
            <a:off x="3282950" y="503239"/>
            <a:ext cx="5627688" cy="5627687"/>
          </a:xfrm>
          <a:custGeom>
            <a:avLst/>
            <a:gdLst>
              <a:gd name="T0" fmla="*/ 1562157 w 2583"/>
              <a:gd name="T1" fmla="*/ 0 h 2582"/>
              <a:gd name="T2" fmla="*/ 4061173 w 2583"/>
              <a:gd name="T3" fmla="*/ 0 h 2582"/>
              <a:gd name="T4" fmla="*/ 5625509 w 2583"/>
              <a:gd name="T5" fmla="*/ 1562762 h 2582"/>
              <a:gd name="T6" fmla="*/ 5625509 w 2583"/>
              <a:gd name="T7" fmla="*/ 4060566 h 2582"/>
              <a:gd name="T8" fmla="*/ 4061173 w 2583"/>
              <a:gd name="T9" fmla="*/ 5625507 h 2582"/>
              <a:gd name="T10" fmla="*/ 1562157 w 2583"/>
              <a:gd name="T11" fmla="*/ 5625507 h 2582"/>
              <a:gd name="T12" fmla="*/ 0 w 2583"/>
              <a:gd name="T13" fmla="*/ 4060566 h 2582"/>
              <a:gd name="T14" fmla="*/ 0 w 2583"/>
              <a:gd name="T15" fmla="*/ 1562762 h 2582"/>
              <a:gd name="T16" fmla="*/ 1562157 w 2583"/>
              <a:gd name="T17" fmla="*/ 0 h 25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83" h="2582">
                <a:moveTo>
                  <a:pt x="717" y="0"/>
                </a:moveTo>
                <a:lnTo>
                  <a:pt x="1864" y="0"/>
                </a:lnTo>
                <a:lnTo>
                  <a:pt x="2582" y="717"/>
                </a:lnTo>
                <a:lnTo>
                  <a:pt x="2582" y="1863"/>
                </a:lnTo>
                <a:lnTo>
                  <a:pt x="1864" y="2581"/>
                </a:lnTo>
                <a:lnTo>
                  <a:pt x="717" y="2581"/>
                </a:lnTo>
                <a:lnTo>
                  <a:pt x="0" y="1863"/>
                </a:lnTo>
                <a:lnTo>
                  <a:pt x="0" y="717"/>
                </a:lnTo>
                <a:lnTo>
                  <a:pt x="717" y="0"/>
                </a:lnTo>
              </a:path>
            </a:pathLst>
          </a:custGeom>
          <a:solidFill>
            <a:srgbClr val="00FFFF">
              <a:alpha val="50195"/>
            </a:srgbClr>
          </a:solidFill>
          <a:ln w="12700" cap="rnd" cmpd="sng">
            <a:solidFill>
              <a:srgbClr val="000000"/>
            </a:solidFill>
            <a:prstDash val="solid"/>
            <a:round/>
            <a:headEnd type="none" w="med" len="med"/>
            <a:tailEnd type="none" w="med" len="med"/>
          </a:ln>
          <a:effectLst/>
        </p:spPr>
        <p:txBody>
          <a:bodyPr/>
          <a:lstStyle/>
          <a:p>
            <a:endParaRPr lang="es-MX"/>
          </a:p>
        </p:txBody>
      </p:sp>
      <p:sp>
        <p:nvSpPr>
          <p:cNvPr id="40963" name="Freeform 3"/>
          <p:cNvSpPr>
            <a:spLocks/>
          </p:cNvSpPr>
          <p:nvPr/>
        </p:nvSpPr>
        <p:spPr bwMode="auto">
          <a:xfrm>
            <a:off x="4422775" y="1641476"/>
            <a:ext cx="3346450" cy="3351213"/>
          </a:xfrm>
          <a:custGeom>
            <a:avLst/>
            <a:gdLst>
              <a:gd name="T0" fmla="*/ 928117 w 1536"/>
              <a:gd name="T1" fmla="*/ 0 h 1538"/>
              <a:gd name="T2" fmla="*/ 2413976 w 1536"/>
              <a:gd name="T3" fmla="*/ 0 h 1538"/>
              <a:gd name="T4" fmla="*/ 3344271 w 1536"/>
              <a:gd name="T5" fmla="*/ 928229 h 1538"/>
              <a:gd name="T6" fmla="*/ 3344271 w 1536"/>
              <a:gd name="T7" fmla="*/ 2418626 h 1538"/>
              <a:gd name="T8" fmla="*/ 2413976 w 1536"/>
              <a:gd name="T9" fmla="*/ 3349034 h 1538"/>
              <a:gd name="T10" fmla="*/ 928117 w 1536"/>
              <a:gd name="T11" fmla="*/ 3349034 h 1538"/>
              <a:gd name="T12" fmla="*/ 0 w 1536"/>
              <a:gd name="T13" fmla="*/ 2418626 h 1538"/>
              <a:gd name="T14" fmla="*/ 0 w 1536"/>
              <a:gd name="T15" fmla="*/ 928229 h 1538"/>
              <a:gd name="T16" fmla="*/ 928117 w 1536"/>
              <a:gd name="T17" fmla="*/ 0 h 15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36" h="1538">
                <a:moveTo>
                  <a:pt x="426" y="0"/>
                </a:moveTo>
                <a:lnTo>
                  <a:pt x="1108" y="0"/>
                </a:lnTo>
                <a:lnTo>
                  <a:pt x="1535" y="426"/>
                </a:lnTo>
                <a:lnTo>
                  <a:pt x="1535" y="1110"/>
                </a:lnTo>
                <a:lnTo>
                  <a:pt x="1108" y="1537"/>
                </a:lnTo>
                <a:lnTo>
                  <a:pt x="426" y="1537"/>
                </a:lnTo>
                <a:lnTo>
                  <a:pt x="0" y="1110"/>
                </a:lnTo>
                <a:lnTo>
                  <a:pt x="0" y="426"/>
                </a:lnTo>
                <a:lnTo>
                  <a:pt x="426" y="0"/>
                </a:lnTo>
              </a:path>
            </a:pathLst>
          </a:custGeom>
          <a:gradFill rotWithShape="0">
            <a:gsLst>
              <a:gs pos="0">
                <a:srgbClr val="FF99FF"/>
              </a:gs>
              <a:gs pos="100000">
                <a:schemeClr val="accent1">
                  <a:alpha val="50000"/>
                </a:schemeClr>
              </a:gs>
            </a:gsLst>
            <a:path path="rect">
              <a:fillToRect l="50000" t="50000" r="50000" b="50000"/>
            </a:path>
          </a:gradFill>
          <a:ln w="12700" cap="rnd" cmpd="sng">
            <a:solidFill>
              <a:srgbClr val="000000"/>
            </a:solidFill>
            <a:prstDash val="solid"/>
            <a:round/>
            <a:headEnd type="none" w="med" len="med"/>
            <a:tailEnd type="none" w="med" len="med"/>
          </a:ln>
          <a:effectLst/>
        </p:spPr>
        <p:txBody>
          <a:bodyPr/>
          <a:lstStyle/>
          <a:p>
            <a:endParaRPr lang="es-MX"/>
          </a:p>
        </p:txBody>
      </p:sp>
      <p:sp>
        <p:nvSpPr>
          <p:cNvPr id="40964" name="Line 4"/>
          <p:cNvSpPr>
            <a:spLocks noChangeShapeType="1"/>
          </p:cNvSpPr>
          <p:nvPr/>
        </p:nvSpPr>
        <p:spPr bwMode="auto">
          <a:xfrm flipH="1">
            <a:off x="2971800" y="1919289"/>
            <a:ext cx="6248400" cy="2797175"/>
          </a:xfrm>
          <a:prstGeom prst="line">
            <a:avLst/>
          </a:prstGeom>
          <a:noFill/>
          <a:ln w="25400">
            <a:solidFill>
              <a:schemeClr val="tx1"/>
            </a:solidFill>
            <a:round/>
            <a:headEnd type="none" w="sm" len="sm"/>
            <a:tailEnd type="none" w="sm" len="sm"/>
          </a:ln>
          <a:effectLst/>
        </p:spPr>
        <p:txBody>
          <a:bodyPr wrap="none" anchor="ctr"/>
          <a:lstStyle/>
          <a:p>
            <a:endParaRPr lang="es-MX"/>
          </a:p>
        </p:txBody>
      </p:sp>
      <p:sp>
        <p:nvSpPr>
          <p:cNvPr id="40965" name="Line 5"/>
          <p:cNvSpPr>
            <a:spLocks noChangeShapeType="1"/>
          </p:cNvSpPr>
          <p:nvPr/>
        </p:nvSpPr>
        <p:spPr bwMode="auto">
          <a:xfrm flipV="1">
            <a:off x="4764088" y="304800"/>
            <a:ext cx="2665412" cy="60261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6" name="Line 6"/>
          <p:cNvSpPr>
            <a:spLocks noChangeShapeType="1"/>
          </p:cNvSpPr>
          <p:nvPr/>
        </p:nvSpPr>
        <p:spPr bwMode="auto">
          <a:xfrm flipH="1" flipV="1">
            <a:off x="3082926" y="1978025"/>
            <a:ext cx="6024563" cy="26733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7" name="Line 7"/>
          <p:cNvSpPr>
            <a:spLocks noChangeShapeType="1"/>
          </p:cNvSpPr>
          <p:nvPr/>
        </p:nvSpPr>
        <p:spPr bwMode="auto">
          <a:xfrm>
            <a:off x="4762500" y="304800"/>
            <a:ext cx="2668588" cy="60261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8" name="Freeform 8"/>
          <p:cNvSpPr>
            <a:spLocks/>
          </p:cNvSpPr>
          <p:nvPr/>
        </p:nvSpPr>
        <p:spPr bwMode="auto">
          <a:xfrm>
            <a:off x="5538788" y="2759075"/>
            <a:ext cx="1117600" cy="1117600"/>
          </a:xfrm>
          <a:custGeom>
            <a:avLst/>
            <a:gdLst>
              <a:gd name="T0" fmla="*/ 307177 w 513"/>
              <a:gd name="T1" fmla="*/ 0 h 513"/>
              <a:gd name="T2" fmla="*/ 806066 w 513"/>
              <a:gd name="T3" fmla="*/ 0 h 513"/>
              <a:gd name="T4" fmla="*/ 1115421 w 513"/>
              <a:gd name="T5" fmla="*/ 307177 h 513"/>
              <a:gd name="T6" fmla="*/ 1115421 w 513"/>
              <a:gd name="T7" fmla="*/ 806066 h 513"/>
              <a:gd name="T8" fmla="*/ 806066 w 513"/>
              <a:gd name="T9" fmla="*/ 1115421 h 513"/>
              <a:gd name="T10" fmla="*/ 307177 w 513"/>
              <a:gd name="T11" fmla="*/ 1115421 h 513"/>
              <a:gd name="T12" fmla="*/ 0 w 513"/>
              <a:gd name="T13" fmla="*/ 806066 h 513"/>
              <a:gd name="T14" fmla="*/ 0 w 513"/>
              <a:gd name="T15" fmla="*/ 307177 h 513"/>
              <a:gd name="T16" fmla="*/ 307177 w 513"/>
              <a:gd name="T17" fmla="*/ 0 h 5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3" h="513">
                <a:moveTo>
                  <a:pt x="141" y="0"/>
                </a:moveTo>
                <a:lnTo>
                  <a:pt x="370" y="0"/>
                </a:lnTo>
                <a:lnTo>
                  <a:pt x="512" y="141"/>
                </a:lnTo>
                <a:lnTo>
                  <a:pt x="512" y="370"/>
                </a:lnTo>
                <a:lnTo>
                  <a:pt x="370" y="512"/>
                </a:lnTo>
                <a:lnTo>
                  <a:pt x="141" y="512"/>
                </a:lnTo>
                <a:lnTo>
                  <a:pt x="0" y="370"/>
                </a:lnTo>
                <a:lnTo>
                  <a:pt x="0" y="141"/>
                </a:lnTo>
                <a:lnTo>
                  <a:pt x="141" y="0"/>
                </a:lnTo>
              </a:path>
            </a:pathLst>
          </a:custGeom>
          <a:gradFill rotWithShape="0">
            <a:gsLst>
              <a:gs pos="0">
                <a:srgbClr val="FF9900"/>
              </a:gs>
              <a:gs pos="50000">
                <a:srgbClr val="FFFF66"/>
              </a:gs>
              <a:gs pos="100000">
                <a:srgbClr val="FF9900"/>
              </a:gs>
            </a:gsLst>
            <a:lin ang="5400000" scaled="1"/>
          </a:gradFill>
          <a:ln w="12700" cap="flat" cmpd="sng">
            <a:solidFill>
              <a:schemeClr val="tx1"/>
            </a:solidFill>
            <a:prstDash val="solid"/>
            <a:round/>
            <a:headEnd type="none" w="sm" len="sm"/>
            <a:tailEnd type="none" w="sm" len="sm"/>
          </a:ln>
          <a:effectLst/>
        </p:spPr>
        <p:txBody>
          <a:bodyPr wrap="none" anchor="ctr"/>
          <a:lstStyle/>
          <a:p>
            <a:endParaRPr lang="es-MX"/>
          </a:p>
        </p:txBody>
      </p:sp>
      <p:sp>
        <p:nvSpPr>
          <p:cNvPr id="40969" name="Rectangle 9"/>
          <p:cNvSpPr>
            <a:spLocks noChangeArrowheads="1"/>
          </p:cNvSpPr>
          <p:nvPr/>
        </p:nvSpPr>
        <p:spPr bwMode="auto">
          <a:xfrm>
            <a:off x="5476876" y="3176588"/>
            <a:ext cx="1302601" cy="559511"/>
          </a:xfrm>
          <a:prstGeom prst="rect">
            <a:avLst/>
          </a:prstGeom>
          <a:noFill/>
          <a:ln w="9525">
            <a:noFill/>
            <a:miter lim="800000"/>
            <a:headEnd/>
            <a:tailEnd/>
          </a:ln>
          <a:effectLst/>
        </p:spPr>
        <p:txBody>
          <a:bodyPr wrap="none" lIns="60325" tIns="30162" rIns="60325" bIns="30162">
            <a:spAutoFit/>
          </a:bodyPr>
          <a:lstStyle/>
          <a:p>
            <a:pPr defTabSz="441325" eaLnBrk="0" hangingPunct="0">
              <a:lnSpc>
                <a:spcPct val="90000"/>
              </a:lnSpc>
            </a:pPr>
            <a:r>
              <a:rPr lang="es-ES_tradnl" b="1" dirty="0">
                <a:solidFill>
                  <a:schemeClr val="bg1"/>
                </a:solidFill>
              </a:rPr>
              <a:t> FICOLOGIA</a:t>
            </a:r>
          </a:p>
          <a:p>
            <a:pPr defTabSz="441325" eaLnBrk="0" hangingPunct="0">
              <a:lnSpc>
                <a:spcPct val="90000"/>
              </a:lnSpc>
            </a:pPr>
            <a:r>
              <a:rPr lang="es-ES_tradnl" b="1" dirty="0">
                <a:solidFill>
                  <a:schemeClr val="bg1"/>
                </a:solidFill>
              </a:rPr>
              <a:t> INTEGRAL</a:t>
            </a:r>
          </a:p>
        </p:txBody>
      </p:sp>
      <p:sp>
        <p:nvSpPr>
          <p:cNvPr id="40970" name="Rectangle 10"/>
          <p:cNvSpPr>
            <a:spLocks noChangeArrowheads="1"/>
          </p:cNvSpPr>
          <p:nvPr/>
        </p:nvSpPr>
        <p:spPr bwMode="auto">
          <a:xfrm>
            <a:off x="5250480" y="5029200"/>
            <a:ext cx="1684691"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INDIVIDUOS</a:t>
            </a:r>
          </a:p>
          <a:p>
            <a:pPr algn="ctr" defTabSz="463550" eaLnBrk="0" hangingPunct="0">
              <a:lnSpc>
                <a:spcPct val="90000"/>
              </a:lnSpc>
            </a:pPr>
            <a:r>
              <a:rPr lang="es-ES_tradnl" sz="1200" b="1"/>
              <a:t>ORGANISMOS</a:t>
            </a:r>
          </a:p>
          <a:p>
            <a:pPr algn="ctr" defTabSz="463550" eaLnBrk="0" hangingPunct="0">
              <a:lnSpc>
                <a:spcPct val="90000"/>
              </a:lnSpc>
            </a:pPr>
            <a:r>
              <a:rPr lang="es-ES_tradnl" sz="1200" b="1"/>
              <a:t>POBLACIONES</a:t>
            </a:r>
          </a:p>
          <a:p>
            <a:pPr algn="ctr" defTabSz="463550" eaLnBrk="0" hangingPunct="0">
              <a:lnSpc>
                <a:spcPct val="90000"/>
              </a:lnSpc>
            </a:pPr>
            <a:r>
              <a:rPr lang="es-ES_tradnl" sz="1200" b="1"/>
              <a:t>ESPECIES</a:t>
            </a:r>
          </a:p>
          <a:p>
            <a:pPr algn="ctr" defTabSz="463550" eaLnBrk="0" hangingPunct="0">
              <a:lnSpc>
                <a:spcPct val="90000"/>
              </a:lnSpc>
            </a:pPr>
            <a:r>
              <a:rPr lang="es-ES_tradnl" sz="1200" b="1"/>
              <a:t>COMUNIDADES</a:t>
            </a:r>
          </a:p>
          <a:p>
            <a:pPr algn="ctr" defTabSz="463550" eaLnBrk="0" hangingPunct="0">
              <a:lnSpc>
                <a:spcPct val="90000"/>
              </a:lnSpc>
            </a:pPr>
            <a:r>
              <a:rPr lang="es-ES_tradnl" sz="1200" b="1"/>
              <a:t>ECOSISTEMAS BIOSFERA</a:t>
            </a:r>
          </a:p>
        </p:txBody>
      </p:sp>
      <p:sp>
        <p:nvSpPr>
          <p:cNvPr id="40971" name="Rectangle 11"/>
          <p:cNvSpPr>
            <a:spLocks noChangeArrowheads="1"/>
          </p:cNvSpPr>
          <p:nvPr/>
        </p:nvSpPr>
        <p:spPr bwMode="auto">
          <a:xfrm>
            <a:off x="6969299" y="4699716"/>
            <a:ext cx="1093247" cy="11721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endParaRPr lang="es-ES_tradnl" sz="1000" b="1" dirty="0"/>
          </a:p>
          <a:p>
            <a:pPr algn="ctr" defTabSz="463550" eaLnBrk="0" hangingPunct="0">
              <a:lnSpc>
                <a:spcPct val="90000"/>
              </a:lnSpc>
            </a:pPr>
            <a:r>
              <a:rPr lang="es-ES_tradnl" sz="1000" b="1" dirty="0"/>
              <a:t>ARQUEA</a:t>
            </a:r>
          </a:p>
          <a:p>
            <a:pPr algn="ctr" defTabSz="463550" eaLnBrk="0" hangingPunct="0">
              <a:lnSpc>
                <a:spcPct val="90000"/>
              </a:lnSpc>
            </a:pPr>
            <a:r>
              <a:rPr lang="es-ES_tradnl" sz="1000" b="1" dirty="0"/>
              <a:t>BACTERIA</a:t>
            </a:r>
          </a:p>
          <a:p>
            <a:pPr algn="ctr" defTabSz="463550" eaLnBrk="0" hangingPunct="0">
              <a:lnSpc>
                <a:spcPct val="90000"/>
              </a:lnSpc>
            </a:pPr>
            <a:r>
              <a:rPr lang="es-ES_tradnl" sz="1000" b="1" dirty="0"/>
              <a:t>PLANTAS</a:t>
            </a:r>
          </a:p>
          <a:p>
            <a:pPr algn="ctr" defTabSz="463550" eaLnBrk="0" hangingPunct="0">
              <a:lnSpc>
                <a:spcPct val="90000"/>
              </a:lnSpc>
            </a:pPr>
            <a:r>
              <a:rPr lang="es-ES_tradnl" sz="1000" b="1" dirty="0"/>
              <a:t>HETEROKONTOS</a:t>
            </a:r>
          </a:p>
          <a:p>
            <a:pPr algn="ctr" defTabSz="463550" eaLnBrk="0" hangingPunct="0">
              <a:lnSpc>
                <a:spcPct val="90000"/>
              </a:lnSpc>
            </a:pPr>
            <a:r>
              <a:rPr lang="es-ES_tradnl" sz="1000" b="1" dirty="0"/>
              <a:t>HONGOS</a:t>
            </a:r>
          </a:p>
          <a:p>
            <a:pPr algn="ctr" defTabSz="463550" eaLnBrk="0" hangingPunct="0">
              <a:lnSpc>
                <a:spcPct val="90000"/>
              </a:lnSpc>
            </a:pPr>
            <a:r>
              <a:rPr lang="es-ES_tradnl" sz="1000" b="1" dirty="0"/>
              <a:t>ANIMALES</a:t>
            </a:r>
          </a:p>
          <a:p>
            <a:pPr algn="ctr" defTabSz="463550" eaLnBrk="0" hangingPunct="0">
              <a:lnSpc>
                <a:spcPct val="90000"/>
              </a:lnSpc>
            </a:pPr>
            <a:r>
              <a:rPr lang="es-ES_tradnl" sz="1000" b="1" dirty="0"/>
              <a:t>ETC.</a:t>
            </a:r>
          </a:p>
        </p:txBody>
      </p:sp>
      <p:sp>
        <p:nvSpPr>
          <p:cNvPr id="40972" name="Rectangle 12"/>
          <p:cNvSpPr>
            <a:spLocks noChangeArrowheads="1"/>
          </p:cNvSpPr>
          <p:nvPr/>
        </p:nvSpPr>
        <p:spPr bwMode="auto">
          <a:xfrm>
            <a:off x="7396305" y="4410075"/>
            <a:ext cx="1284005" cy="4796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000" b="1"/>
              <a:t>BOTANICA ZOOLOGIA</a:t>
            </a:r>
          </a:p>
          <a:p>
            <a:pPr algn="ctr" defTabSz="463550" eaLnBrk="0" hangingPunct="0">
              <a:lnSpc>
                <a:spcPct val="90000"/>
              </a:lnSpc>
            </a:pPr>
            <a:r>
              <a:rPr lang="es-ES_tradnl" sz="1000" b="1"/>
              <a:t>MICROBIOLOGIA</a:t>
            </a:r>
          </a:p>
          <a:p>
            <a:pPr algn="ctr" defTabSz="463550" eaLnBrk="0" hangingPunct="0">
              <a:lnSpc>
                <a:spcPct val="90000"/>
              </a:lnSpc>
            </a:pPr>
            <a:r>
              <a:rPr lang="es-ES_tradnl" sz="1000" b="1"/>
              <a:t>ETC .          ETC.</a:t>
            </a:r>
          </a:p>
        </p:txBody>
      </p:sp>
      <p:sp>
        <p:nvSpPr>
          <p:cNvPr id="40973" name="Rectangle 13"/>
          <p:cNvSpPr>
            <a:spLocks noChangeArrowheads="1"/>
          </p:cNvSpPr>
          <p:nvPr/>
        </p:nvSpPr>
        <p:spPr bwMode="auto">
          <a:xfrm>
            <a:off x="7831269" y="2514600"/>
            <a:ext cx="1023677" cy="1504514"/>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FISIOLOGIA</a:t>
            </a:r>
          </a:p>
          <a:p>
            <a:pPr algn="ctr" defTabSz="463550" eaLnBrk="0" hangingPunct="0">
              <a:lnSpc>
                <a:spcPct val="90000"/>
              </a:lnSpc>
            </a:pPr>
            <a:r>
              <a:rPr lang="es-ES_tradnl" sz="1200" b="1"/>
              <a:t>GENETICA</a:t>
            </a:r>
          </a:p>
          <a:p>
            <a:pPr algn="ctr" defTabSz="463550" eaLnBrk="0" hangingPunct="0">
              <a:lnSpc>
                <a:spcPct val="90000"/>
              </a:lnSpc>
            </a:pPr>
            <a:r>
              <a:rPr lang="es-ES_tradnl" sz="1200" b="1"/>
              <a:t>BIOQUIMICA</a:t>
            </a:r>
          </a:p>
          <a:p>
            <a:pPr algn="ctr" defTabSz="463550" eaLnBrk="0" hangingPunct="0">
              <a:lnSpc>
                <a:spcPct val="90000"/>
              </a:lnSpc>
              <a:spcBef>
                <a:spcPct val="30000"/>
              </a:spcBef>
            </a:pPr>
            <a:r>
              <a:rPr lang="es-ES_tradnl" sz="1200" b="1"/>
              <a:t>BIOLOGIA </a:t>
            </a:r>
          </a:p>
          <a:p>
            <a:pPr algn="ctr" defTabSz="463550" eaLnBrk="0" hangingPunct="0">
              <a:lnSpc>
                <a:spcPct val="90000"/>
              </a:lnSpc>
              <a:spcAft>
                <a:spcPct val="30000"/>
              </a:spcAft>
            </a:pPr>
            <a:r>
              <a:rPr lang="es-ES_tradnl" sz="1200" b="1"/>
              <a:t>MOLECULAR</a:t>
            </a:r>
          </a:p>
          <a:p>
            <a:pPr algn="ctr" defTabSz="463550" eaLnBrk="0" hangingPunct="0">
              <a:lnSpc>
                <a:spcPct val="90000"/>
              </a:lnSpc>
            </a:pPr>
            <a:r>
              <a:rPr lang="es-ES_tradnl" sz="1200" b="1"/>
              <a:t>MORFOLOGIA</a:t>
            </a:r>
          </a:p>
          <a:p>
            <a:pPr algn="ctr" defTabSz="463550" eaLnBrk="0" hangingPunct="0">
              <a:lnSpc>
                <a:spcPct val="90000"/>
              </a:lnSpc>
            </a:pPr>
            <a:r>
              <a:rPr lang="es-ES_tradnl" sz="1200" b="1"/>
              <a:t>ANATOMIA</a:t>
            </a:r>
          </a:p>
          <a:p>
            <a:pPr algn="ctr" defTabSz="463550" eaLnBrk="0" hangingPunct="0">
              <a:lnSpc>
                <a:spcPct val="90000"/>
              </a:lnSpc>
            </a:pPr>
            <a:r>
              <a:rPr lang="es-ES_tradnl" sz="1200" b="1"/>
              <a:t>ETC.</a:t>
            </a:r>
          </a:p>
        </p:txBody>
      </p:sp>
      <p:sp>
        <p:nvSpPr>
          <p:cNvPr id="40974" name="Rectangle 14"/>
          <p:cNvSpPr>
            <a:spLocks noChangeArrowheads="1"/>
          </p:cNvSpPr>
          <p:nvPr/>
        </p:nvSpPr>
        <p:spPr bwMode="auto">
          <a:xfrm>
            <a:off x="5629294" y="622300"/>
            <a:ext cx="928650"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FILOSOFIA</a:t>
            </a:r>
          </a:p>
          <a:p>
            <a:pPr algn="ctr" defTabSz="463550" eaLnBrk="0" hangingPunct="0">
              <a:lnSpc>
                <a:spcPct val="90000"/>
              </a:lnSpc>
            </a:pPr>
            <a:r>
              <a:rPr lang="es-ES_tradnl" sz="1200" b="1"/>
              <a:t>PSICOLOGIA</a:t>
            </a:r>
          </a:p>
          <a:p>
            <a:pPr algn="ctr" defTabSz="463550" eaLnBrk="0" hangingPunct="0">
              <a:lnSpc>
                <a:spcPct val="90000"/>
              </a:lnSpc>
            </a:pPr>
            <a:r>
              <a:rPr lang="es-ES_tradnl" sz="1200" b="1"/>
              <a:t>SOCIOLOGIA</a:t>
            </a:r>
          </a:p>
          <a:p>
            <a:pPr algn="ctr" defTabSz="463550" eaLnBrk="0" hangingPunct="0">
              <a:lnSpc>
                <a:spcPct val="90000"/>
              </a:lnSpc>
            </a:pPr>
            <a:r>
              <a:rPr lang="es-ES_tradnl" sz="1200" b="1"/>
              <a:t>ECONOMIA</a:t>
            </a:r>
          </a:p>
          <a:p>
            <a:pPr algn="ctr" defTabSz="463550" eaLnBrk="0" hangingPunct="0">
              <a:lnSpc>
                <a:spcPct val="90000"/>
              </a:lnSpc>
            </a:pPr>
            <a:r>
              <a:rPr lang="es-ES_tradnl" sz="1200" b="1"/>
              <a:t>POLITICA</a:t>
            </a:r>
          </a:p>
          <a:p>
            <a:pPr algn="ctr" defTabSz="463550" eaLnBrk="0" hangingPunct="0">
              <a:lnSpc>
                <a:spcPct val="90000"/>
              </a:lnSpc>
            </a:pPr>
            <a:r>
              <a:rPr lang="es-ES_tradnl" sz="1200" b="1"/>
              <a:t>ETC.</a:t>
            </a:r>
          </a:p>
        </p:txBody>
      </p:sp>
      <p:sp>
        <p:nvSpPr>
          <p:cNvPr id="40975" name="Rectangle 15"/>
          <p:cNvSpPr>
            <a:spLocks noChangeArrowheads="1"/>
          </p:cNvSpPr>
          <p:nvPr/>
        </p:nvSpPr>
        <p:spPr bwMode="auto">
          <a:xfrm>
            <a:off x="6924086" y="1219200"/>
            <a:ext cx="1271181"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ETNOCIENCIAS</a:t>
            </a:r>
          </a:p>
          <a:p>
            <a:pPr algn="ctr" defTabSz="463550" eaLnBrk="0" hangingPunct="0">
              <a:lnSpc>
                <a:spcPct val="90000"/>
              </a:lnSpc>
            </a:pPr>
            <a:r>
              <a:rPr lang="es-ES_tradnl" sz="1200" b="1"/>
              <a:t>CIENCIAS AGRO-</a:t>
            </a:r>
          </a:p>
          <a:p>
            <a:pPr algn="ctr" defTabSz="463550" eaLnBrk="0" hangingPunct="0">
              <a:lnSpc>
                <a:spcPct val="90000"/>
              </a:lnSpc>
            </a:pPr>
            <a:r>
              <a:rPr lang="es-ES_tradnl" sz="1200" b="1"/>
              <a:t>NOMICAS</a:t>
            </a:r>
          </a:p>
          <a:p>
            <a:pPr algn="ctr" defTabSz="463550" eaLnBrk="0" hangingPunct="0">
              <a:lnSpc>
                <a:spcPct val="90000"/>
              </a:lnSpc>
            </a:pPr>
            <a:r>
              <a:rPr lang="es-ES_tradnl" sz="1200" b="1"/>
              <a:t>PESQUERAS</a:t>
            </a:r>
          </a:p>
          <a:p>
            <a:pPr algn="ctr" defTabSz="463550" eaLnBrk="0" hangingPunct="0">
              <a:lnSpc>
                <a:spcPct val="90000"/>
              </a:lnSpc>
            </a:pPr>
            <a:r>
              <a:rPr lang="es-ES_tradnl" sz="1200" b="1"/>
              <a:t>         BIOMEDICAS</a:t>
            </a:r>
          </a:p>
          <a:p>
            <a:pPr algn="ctr" defTabSz="463550" eaLnBrk="0" hangingPunct="0">
              <a:lnSpc>
                <a:spcPct val="90000"/>
              </a:lnSpc>
            </a:pPr>
            <a:r>
              <a:rPr lang="es-ES_tradnl" sz="1200" b="1"/>
              <a:t>        ETC.</a:t>
            </a:r>
          </a:p>
        </p:txBody>
      </p:sp>
      <p:sp>
        <p:nvSpPr>
          <p:cNvPr id="40976" name="Rectangle 16"/>
          <p:cNvSpPr>
            <a:spLocks noChangeArrowheads="1"/>
          </p:cNvSpPr>
          <p:nvPr/>
        </p:nvSpPr>
        <p:spPr bwMode="auto">
          <a:xfrm>
            <a:off x="3772627" y="1509714"/>
            <a:ext cx="1327285" cy="8951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INGENIERIAS</a:t>
            </a:r>
          </a:p>
          <a:p>
            <a:pPr algn="ctr" defTabSz="463550" eaLnBrk="0" hangingPunct="0">
              <a:lnSpc>
                <a:spcPct val="90000"/>
              </a:lnSpc>
            </a:pPr>
            <a:r>
              <a:rPr lang="es-ES_tradnl" sz="1200" b="1"/>
              <a:t>CIENCIAS AMBIEN-</a:t>
            </a:r>
          </a:p>
          <a:p>
            <a:pPr algn="ctr" defTabSz="463550" eaLnBrk="0" hangingPunct="0">
              <a:lnSpc>
                <a:spcPct val="90000"/>
              </a:lnSpc>
            </a:pPr>
            <a:r>
              <a:rPr lang="es-ES_tradnl" sz="1200" b="1"/>
              <a:t>TALES BIOTEC-</a:t>
            </a:r>
          </a:p>
          <a:p>
            <a:pPr algn="ctr" defTabSz="463550" eaLnBrk="0" hangingPunct="0">
              <a:lnSpc>
                <a:spcPct val="90000"/>
              </a:lnSpc>
            </a:pPr>
            <a:r>
              <a:rPr lang="es-ES_tradnl" sz="1200" b="1"/>
              <a:t>NOLOGIA</a:t>
            </a:r>
          </a:p>
          <a:p>
            <a:pPr algn="ctr" defTabSz="463550" eaLnBrk="0" hangingPunct="0">
              <a:lnSpc>
                <a:spcPct val="90000"/>
              </a:lnSpc>
            </a:pPr>
            <a:r>
              <a:rPr lang="es-ES_tradnl" sz="1200" b="1"/>
              <a:t>ETC.</a:t>
            </a:r>
          </a:p>
        </p:txBody>
      </p:sp>
      <p:sp>
        <p:nvSpPr>
          <p:cNvPr id="40977" name="Rectangle 17"/>
          <p:cNvSpPr>
            <a:spLocks noChangeArrowheads="1"/>
          </p:cNvSpPr>
          <p:nvPr/>
        </p:nvSpPr>
        <p:spPr bwMode="auto">
          <a:xfrm>
            <a:off x="3315890" y="2795588"/>
            <a:ext cx="1073947" cy="12275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MATEMATICAS</a:t>
            </a:r>
          </a:p>
          <a:p>
            <a:pPr algn="ctr" defTabSz="463550" eaLnBrk="0" hangingPunct="0">
              <a:lnSpc>
                <a:spcPct val="90000"/>
              </a:lnSpc>
            </a:pPr>
            <a:r>
              <a:rPr lang="es-ES_tradnl" sz="1200" b="1"/>
              <a:t>FISICA</a:t>
            </a:r>
          </a:p>
          <a:p>
            <a:pPr algn="ctr" defTabSz="463550" eaLnBrk="0" hangingPunct="0">
              <a:lnSpc>
                <a:spcPct val="90000"/>
              </a:lnSpc>
            </a:pPr>
            <a:r>
              <a:rPr lang="es-ES_tradnl" sz="1200" b="1"/>
              <a:t>QUIMICA</a:t>
            </a:r>
          </a:p>
          <a:p>
            <a:pPr algn="ctr" defTabSz="463550" eaLnBrk="0" hangingPunct="0">
              <a:lnSpc>
                <a:spcPct val="90000"/>
              </a:lnSpc>
            </a:pPr>
            <a:r>
              <a:rPr lang="es-ES_tradnl" sz="1200" b="1"/>
              <a:t>GEOLOGIA</a:t>
            </a:r>
          </a:p>
          <a:p>
            <a:pPr algn="ctr" defTabSz="463550" eaLnBrk="0" hangingPunct="0">
              <a:lnSpc>
                <a:spcPct val="90000"/>
              </a:lnSpc>
            </a:pPr>
            <a:r>
              <a:rPr lang="es-ES_tradnl" sz="1200" b="1"/>
              <a:t>GEOGRAFIA</a:t>
            </a:r>
          </a:p>
          <a:p>
            <a:pPr algn="ctr" defTabSz="463550" eaLnBrk="0" hangingPunct="0">
              <a:lnSpc>
                <a:spcPct val="90000"/>
              </a:lnSpc>
            </a:pPr>
            <a:r>
              <a:rPr lang="es-ES_tradnl" sz="1200" b="1"/>
              <a:t>OCEANOGRAF.</a:t>
            </a:r>
          </a:p>
          <a:p>
            <a:pPr algn="ctr" defTabSz="463550" eaLnBrk="0" hangingPunct="0">
              <a:lnSpc>
                <a:spcPct val="90000"/>
              </a:lnSpc>
            </a:pPr>
            <a:r>
              <a:rPr lang="es-ES_tradnl" sz="1200" b="1"/>
              <a:t>ETC.</a:t>
            </a:r>
          </a:p>
        </p:txBody>
      </p:sp>
      <p:sp>
        <p:nvSpPr>
          <p:cNvPr id="40978" name="Rectangle 18"/>
          <p:cNvSpPr>
            <a:spLocks noChangeArrowheads="1"/>
          </p:cNvSpPr>
          <p:nvPr/>
        </p:nvSpPr>
        <p:spPr bwMode="auto">
          <a:xfrm>
            <a:off x="3486256" y="4424364"/>
            <a:ext cx="1784142" cy="8951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dirty="0"/>
              <a:t>TAXONOMIA</a:t>
            </a:r>
          </a:p>
          <a:p>
            <a:pPr algn="ctr" defTabSz="463550" eaLnBrk="0" hangingPunct="0">
              <a:lnSpc>
                <a:spcPct val="90000"/>
              </a:lnSpc>
            </a:pPr>
            <a:r>
              <a:rPr lang="es-ES_tradnl" sz="1200" b="1" dirty="0"/>
              <a:t>ECOLOGIA</a:t>
            </a:r>
          </a:p>
          <a:p>
            <a:pPr algn="ctr" defTabSz="463550" eaLnBrk="0" hangingPunct="0">
              <a:lnSpc>
                <a:spcPct val="90000"/>
              </a:lnSpc>
            </a:pPr>
            <a:r>
              <a:rPr lang="es-ES_tradnl" sz="1200" b="1" dirty="0"/>
              <a:t>BIOGEOGRAFIA</a:t>
            </a:r>
          </a:p>
          <a:p>
            <a:pPr algn="ctr" defTabSz="463550" eaLnBrk="0" hangingPunct="0">
              <a:lnSpc>
                <a:spcPct val="90000"/>
              </a:lnSpc>
            </a:pPr>
            <a:r>
              <a:rPr lang="es-ES_tradnl" sz="1200" b="1" dirty="0"/>
              <a:t>      EVOLUCION  </a:t>
            </a:r>
          </a:p>
          <a:p>
            <a:pPr algn="ctr" defTabSz="463550" eaLnBrk="0" hangingPunct="0">
              <a:lnSpc>
                <a:spcPct val="90000"/>
              </a:lnSpc>
            </a:pPr>
            <a:r>
              <a:rPr lang="es-ES_tradnl" sz="1200" b="1" dirty="0"/>
              <a:t>         PALEONTOLOGIA</a:t>
            </a:r>
          </a:p>
        </p:txBody>
      </p:sp>
      <p:sp>
        <p:nvSpPr>
          <p:cNvPr id="40979" name="Rectangle 19"/>
          <p:cNvSpPr>
            <a:spLocks noChangeArrowheads="1"/>
          </p:cNvSpPr>
          <p:nvPr/>
        </p:nvSpPr>
        <p:spPr bwMode="auto">
          <a:xfrm>
            <a:off x="4505722" y="3048000"/>
            <a:ext cx="942180"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FUNDAMEN-</a:t>
            </a:r>
          </a:p>
          <a:p>
            <a:pPr algn="ctr" defTabSz="463550" eaLnBrk="0" hangingPunct="0">
              <a:lnSpc>
                <a:spcPct val="90000"/>
              </a:lnSpc>
            </a:pPr>
            <a:r>
              <a:rPr lang="es-ES_tradnl" sz="1200" b="1"/>
              <a:t>TOS OTRAS</a:t>
            </a:r>
          </a:p>
          <a:p>
            <a:pPr algn="ctr" defTabSz="463550" eaLnBrk="0" hangingPunct="0">
              <a:lnSpc>
                <a:spcPct val="90000"/>
              </a:lnSpc>
            </a:pPr>
            <a:r>
              <a:rPr lang="es-ES_tradnl" sz="1200" b="1"/>
              <a:t>CIENCIAS</a:t>
            </a:r>
          </a:p>
        </p:txBody>
      </p:sp>
      <p:sp>
        <p:nvSpPr>
          <p:cNvPr id="40980" name="Rectangle 20"/>
          <p:cNvSpPr>
            <a:spLocks noChangeArrowheads="1"/>
          </p:cNvSpPr>
          <p:nvPr/>
        </p:nvSpPr>
        <p:spPr bwMode="auto">
          <a:xfrm>
            <a:off x="4787724" y="2209800"/>
            <a:ext cx="968726"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APLICA-</a:t>
            </a:r>
          </a:p>
          <a:p>
            <a:pPr algn="ctr" defTabSz="463550" eaLnBrk="0" hangingPunct="0">
              <a:lnSpc>
                <a:spcPct val="90000"/>
              </a:lnSpc>
            </a:pPr>
            <a:r>
              <a:rPr lang="es-ES_tradnl" sz="1200" b="1"/>
              <a:t>CIONES Y</a:t>
            </a:r>
          </a:p>
          <a:p>
            <a:pPr algn="ctr" defTabSz="463550" eaLnBrk="0" hangingPunct="0">
              <a:lnSpc>
                <a:spcPct val="90000"/>
              </a:lnSpc>
            </a:pPr>
            <a:r>
              <a:rPr lang="es-ES_tradnl" sz="1200" b="1"/>
              <a:t>DESARROLLO</a:t>
            </a:r>
          </a:p>
        </p:txBody>
      </p:sp>
      <p:sp>
        <p:nvSpPr>
          <p:cNvPr id="40981" name="Rectangle 21"/>
          <p:cNvSpPr>
            <a:spLocks noChangeArrowheads="1"/>
          </p:cNvSpPr>
          <p:nvPr/>
        </p:nvSpPr>
        <p:spPr bwMode="auto">
          <a:xfrm>
            <a:off x="5709746" y="1779589"/>
            <a:ext cx="758220" cy="7289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IMPLICA-</a:t>
            </a:r>
          </a:p>
          <a:p>
            <a:pPr algn="ctr" defTabSz="463550" eaLnBrk="0" hangingPunct="0">
              <a:lnSpc>
                <a:spcPct val="90000"/>
              </a:lnSpc>
            </a:pPr>
            <a:r>
              <a:rPr lang="es-ES_tradnl" sz="1200" b="1"/>
              <a:t>CIONES Y</a:t>
            </a:r>
          </a:p>
          <a:p>
            <a:pPr algn="ctr" defTabSz="463550" eaLnBrk="0" hangingPunct="0">
              <a:lnSpc>
                <a:spcPct val="90000"/>
              </a:lnSpc>
            </a:pPr>
            <a:r>
              <a:rPr lang="es-ES_tradnl" sz="1200" b="1"/>
              <a:t>TRASCEN-</a:t>
            </a:r>
          </a:p>
          <a:p>
            <a:pPr algn="ctr" defTabSz="463550" eaLnBrk="0" hangingPunct="0">
              <a:lnSpc>
                <a:spcPct val="90000"/>
              </a:lnSpc>
            </a:pPr>
            <a:r>
              <a:rPr lang="es-ES_tradnl" sz="1200" b="1"/>
              <a:t>DENCIA</a:t>
            </a:r>
          </a:p>
        </p:txBody>
      </p:sp>
      <p:sp>
        <p:nvSpPr>
          <p:cNvPr id="40982" name="Rectangle 22"/>
          <p:cNvSpPr>
            <a:spLocks noChangeArrowheads="1"/>
          </p:cNvSpPr>
          <p:nvPr/>
        </p:nvSpPr>
        <p:spPr bwMode="auto">
          <a:xfrm>
            <a:off x="6586468" y="2260600"/>
            <a:ext cx="835164"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MANEJO Y </a:t>
            </a:r>
          </a:p>
          <a:p>
            <a:pPr algn="ctr" defTabSz="463550" eaLnBrk="0" hangingPunct="0">
              <a:lnSpc>
                <a:spcPct val="90000"/>
              </a:lnSpc>
            </a:pPr>
            <a:r>
              <a:rPr lang="es-ES_tradnl" sz="1200" b="1"/>
              <a:t>CONSER-</a:t>
            </a:r>
          </a:p>
          <a:p>
            <a:pPr algn="ctr" defTabSz="463550" eaLnBrk="0" hangingPunct="0">
              <a:lnSpc>
                <a:spcPct val="90000"/>
              </a:lnSpc>
            </a:pPr>
            <a:r>
              <a:rPr lang="es-ES_tradnl" sz="1200" b="1"/>
              <a:t>VACION</a:t>
            </a:r>
          </a:p>
        </p:txBody>
      </p:sp>
      <p:sp>
        <p:nvSpPr>
          <p:cNvPr id="40983" name="Rectangle 23"/>
          <p:cNvSpPr>
            <a:spLocks noChangeArrowheads="1"/>
          </p:cNvSpPr>
          <p:nvPr/>
        </p:nvSpPr>
        <p:spPr bwMode="auto">
          <a:xfrm>
            <a:off x="6762916" y="3149601"/>
            <a:ext cx="950580"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DISCIPLINAS </a:t>
            </a:r>
          </a:p>
          <a:p>
            <a:pPr algn="ctr" defTabSz="463550" eaLnBrk="0" hangingPunct="0">
              <a:lnSpc>
                <a:spcPct val="90000"/>
              </a:lnSpc>
            </a:pPr>
            <a:r>
              <a:rPr lang="es-ES_tradnl" sz="1200" b="1"/>
              <a:t>ANALITICAS </a:t>
            </a:r>
          </a:p>
        </p:txBody>
      </p:sp>
      <p:sp>
        <p:nvSpPr>
          <p:cNvPr id="40984" name="Rectangle 24"/>
          <p:cNvSpPr>
            <a:spLocks noChangeArrowheads="1"/>
          </p:cNvSpPr>
          <p:nvPr/>
        </p:nvSpPr>
        <p:spPr bwMode="auto">
          <a:xfrm>
            <a:off x="6138864" y="3962400"/>
            <a:ext cx="1512887" cy="558800"/>
          </a:xfrm>
          <a:prstGeom prst="rect">
            <a:avLst/>
          </a:prstGeom>
          <a:noFill/>
          <a:ln w="9525">
            <a:noFill/>
            <a:miter lim="800000"/>
            <a:headEnd/>
            <a:tailEnd/>
          </a:ln>
          <a:effectLst/>
        </p:spPr>
        <p:txBody>
          <a:bodyPr lIns="61912" tIns="31750" rIns="61912" bIns="31750">
            <a:spAutoFit/>
          </a:bodyPr>
          <a:lstStyle/>
          <a:p>
            <a:pPr algn="ctr" defTabSz="463550" eaLnBrk="0" hangingPunct="0">
              <a:lnSpc>
                <a:spcPct val="90000"/>
              </a:lnSpc>
            </a:pPr>
            <a:r>
              <a:rPr lang="es-ES_tradnl" sz="1200" b="1"/>
              <a:t>         RAMAS</a:t>
            </a:r>
          </a:p>
          <a:p>
            <a:pPr algn="r" defTabSz="463550" eaLnBrk="0" hangingPunct="0">
              <a:lnSpc>
                <a:spcPct val="90000"/>
              </a:lnSpc>
            </a:pPr>
            <a:endParaRPr lang="es-ES_tradnl" sz="1200" b="1"/>
          </a:p>
          <a:p>
            <a:pPr algn="ctr" defTabSz="463550" eaLnBrk="0" hangingPunct="0">
              <a:lnSpc>
                <a:spcPct val="90000"/>
              </a:lnSpc>
            </a:pPr>
            <a:r>
              <a:rPr lang="es-ES_tradnl" sz="1200" b="1"/>
              <a:t>    REINOS</a:t>
            </a:r>
          </a:p>
        </p:txBody>
      </p:sp>
      <p:sp>
        <p:nvSpPr>
          <p:cNvPr id="40985" name="Rectangle 25"/>
          <p:cNvSpPr>
            <a:spLocks noChangeArrowheads="1"/>
          </p:cNvSpPr>
          <p:nvPr/>
        </p:nvSpPr>
        <p:spPr bwMode="auto">
          <a:xfrm>
            <a:off x="5687322" y="4427539"/>
            <a:ext cx="911018"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ENTIDADES</a:t>
            </a:r>
          </a:p>
          <a:p>
            <a:pPr algn="ctr" defTabSz="463550" eaLnBrk="0" hangingPunct="0">
              <a:lnSpc>
                <a:spcPct val="90000"/>
              </a:lnSpc>
            </a:pPr>
            <a:r>
              <a:rPr lang="es-ES_tradnl" sz="1200" b="1"/>
              <a:t>BIOLOGICAS</a:t>
            </a:r>
          </a:p>
        </p:txBody>
      </p:sp>
      <p:sp>
        <p:nvSpPr>
          <p:cNvPr id="40986" name="Rectangle 26"/>
          <p:cNvSpPr>
            <a:spLocks noChangeArrowheads="1"/>
          </p:cNvSpPr>
          <p:nvPr/>
        </p:nvSpPr>
        <p:spPr bwMode="auto">
          <a:xfrm>
            <a:off x="4728707" y="3987801"/>
            <a:ext cx="915313"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DISCIPLINAS</a:t>
            </a:r>
          </a:p>
          <a:p>
            <a:pPr algn="ctr" defTabSz="463550" eaLnBrk="0" hangingPunct="0">
              <a:lnSpc>
                <a:spcPct val="90000"/>
              </a:lnSpc>
            </a:pPr>
            <a:r>
              <a:rPr lang="es-ES_tradnl" sz="1200" b="1"/>
              <a:t>SINTETICAS</a:t>
            </a:r>
          </a:p>
        </p:txBody>
      </p:sp>
      <p:sp>
        <p:nvSpPr>
          <p:cNvPr id="40987" name="Rectangle 27"/>
          <p:cNvSpPr>
            <a:spLocks noChangeArrowheads="1"/>
          </p:cNvSpPr>
          <p:nvPr/>
        </p:nvSpPr>
        <p:spPr bwMode="auto">
          <a:xfrm>
            <a:off x="3195638" y="76200"/>
            <a:ext cx="4727128" cy="285976"/>
          </a:xfrm>
          <a:prstGeom prst="rect">
            <a:avLst/>
          </a:prstGeom>
          <a:noFill/>
          <a:ln w="9525">
            <a:noFill/>
            <a:miter lim="800000"/>
            <a:headEnd/>
            <a:tailEnd/>
          </a:ln>
          <a:effectLst/>
        </p:spPr>
        <p:txBody>
          <a:bodyPr wrap="none" lIns="69850" tIns="34925" rIns="69850" bIns="34925">
            <a:spAutoFit/>
          </a:bodyPr>
          <a:lstStyle/>
          <a:p>
            <a:pPr defTabSz="514350" eaLnBrk="0" hangingPunct="0"/>
            <a:r>
              <a:rPr lang="es-ES_tradnl" sz="1400" b="1">
                <a:solidFill>
                  <a:schemeClr val="tx2"/>
                </a:solidFill>
              </a:rPr>
              <a:t>ARTICULACION Y TRASLAPE CON OTRAS DISCIPLINAS Y AREAS</a:t>
            </a:r>
          </a:p>
        </p:txBody>
      </p:sp>
      <p:sp>
        <p:nvSpPr>
          <p:cNvPr id="40988" name="Rectangle 28"/>
          <p:cNvSpPr>
            <a:spLocks noChangeArrowheads="1"/>
          </p:cNvSpPr>
          <p:nvPr/>
        </p:nvSpPr>
        <p:spPr bwMode="auto">
          <a:xfrm>
            <a:off x="2914651" y="6248400"/>
            <a:ext cx="5232907" cy="285976"/>
          </a:xfrm>
          <a:prstGeom prst="rect">
            <a:avLst/>
          </a:prstGeom>
          <a:noFill/>
          <a:ln w="9525">
            <a:noFill/>
            <a:miter lim="800000"/>
            <a:headEnd/>
            <a:tailEnd/>
          </a:ln>
          <a:effectLst/>
        </p:spPr>
        <p:txBody>
          <a:bodyPr wrap="none" lIns="69850" tIns="34925" rIns="69850" bIns="34925">
            <a:spAutoFit/>
          </a:bodyPr>
          <a:lstStyle/>
          <a:p>
            <a:pPr defTabSz="514350" eaLnBrk="0" hangingPunct="0"/>
            <a:r>
              <a:rPr lang="es-ES_tradnl" sz="1400" b="1">
                <a:solidFill>
                  <a:schemeClr val="tx2"/>
                </a:solidFill>
              </a:rPr>
              <a:t>UBICACION RELACION E INTEGRACION DE LAS CIENCIAS BIOLOGICAS</a:t>
            </a:r>
          </a:p>
        </p:txBody>
      </p:sp>
      <p:sp>
        <p:nvSpPr>
          <p:cNvPr id="40989" name="Rectangle 29"/>
          <p:cNvSpPr>
            <a:spLocks noChangeArrowheads="1"/>
          </p:cNvSpPr>
          <p:nvPr/>
        </p:nvSpPr>
        <p:spPr bwMode="auto">
          <a:xfrm>
            <a:off x="7091364" y="6446839"/>
            <a:ext cx="3191579" cy="416141"/>
          </a:xfrm>
          <a:prstGeom prst="rect">
            <a:avLst/>
          </a:prstGeom>
          <a:noFill/>
          <a:ln w="9525">
            <a:noFill/>
            <a:miter lim="800000"/>
            <a:headEnd/>
            <a:tailEnd/>
          </a:ln>
          <a:effectLst/>
        </p:spPr>
        <p:txBody>
          <a:bodyPr wrap="none" lIns="92075" tIns="46038" rIns="92075" bIns="46038">
            <a:spAutoFit/>
          </a:bodyPr>
          <a:lstStyle/>
          <a:p>
            <a:pPr eaLnBrk="0" hangingPunct="0"/>
            <a:r>
              <a:rPr lang="es-ES_tradnl" sz="700" dirty="0"/>
              <a:t>González </a:t>
            </a:r>
            <a:r>
              <a:rPr lang="es-ES_tradnl" sz="700" dirty="0" err="1"/>
              <a:t>González</a:t>
            </a:r>
            <a:r>
              <a:rPr lang="es-ES_tradnl" sz="700" dirty="0"/>
              <a:t>, J. 1991. </a:t>
            </a:r>
            <a:r>
              <a:rPr lang="es-ES_tradnl" sz="700" b="1" dirty="0"/>
              <a:t>Los procesos transformados y los procesos alterados:</a:t>
            </a:r>
          </a:p>
          <a:p>
            <a:pPr eaLnBrk="0" hangingPunct="0"/>
            <a:r>
              <a:rPr lang="es-ES_tradnl" sz="700" b="1" dirty="0"/>
              <a:t>fundamentos para una teoría procesual del conocimiento biológico</a:t>
            </a:r>
            <a:r>
              <a:rPr lang="es-ES_tradnl" sz="700" dirty="0"/>
              <a:t>. en </a:t>
            </a:r>
            <a:r>
              <a:rPr lang="es-ES_tradnl" sz="700" dirty="0" err="1"/>
              <a:t>Uroboros</a:t>
            </a:r>
            <a:endParaRPr lang="es-ES_tradnl" sz="700" dirty="0"/>
          </a:p>
          <a:p>
            <a:pPr eaLnBrk="0" hangingPunct="0"/>
            <a:r>
              <a:rPr lang="es-ES_tradnl" sz="700" dirty="0"/>
              <a:t>vol.1. No. 2. pp. 45-90</a:t>
            </a:r>
          </a:p>
        </p:txBody>
      </p:sp>
    </p:spTree>
    <p:extLst>
      <p:ext uri="{BB962C8B-B14F-4D97-AF65-F5344CB8AC3E}">
        <p14:creationId xmlns:p14="http://schemas.microsoft.com/office/powerpoint/2010/main" val="213561581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20">
            <a:extLst>
              <a:ext uri="{FF2B5EF4-FFF2-40B4-BE49-F238E27FC236}">
                <a16:creationId xmlns:a16="http://schemas.microsoft.com/office/drawing/2014/main" id="{FCEE873A-2553-485B-9C52-E3D4BA49AC9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0253" y="1200960"/>
            <a:ext cx="9810307" cy="4189227"/>
          </a:xfrm>
          <a:prstGeom prst="rect">
            <a:avLst/>
          </a:prstGeom>
          <a:noFill/>
          <a:ln>
            <a:noFill/>
          </a:ln>
        </p:spPr>
      </p:pic>
      <p:sp>
        <p:nvSpPr>
          <p:cNvPr id="5" name="TextBox 4">
            <a:extLst>
              <a:ext uri="{FF2B5EF4-FFF2-40B4-BE49-F238E27FC236}">
                <a16:creationId xmlns:a16="http://schemas.microsoft.com/office/drawing/2014/main" id="{1DB45F0A-2885-468F-9BEF-574FB6EDDB6E}"/>
              </a:ext>
            </a:extLst>
          </p:cNvPr>
          <p:cNvSpPr txBox="1"/>
          <p:nvPr/>
        </p:nvSpPr>
        <p:spPr>
          <a:xfrm>
            <a:off x="7677828" y="5846174"/>
            <a:ext cx="4203405" cy="923330"/>
          </a:xfrm>
          <a:prstGeom prst="rect">
            <a:avLst/>
          </a:prstGeom>
          <a:noFill/>
        </p:spPr>
        <p:txBody>
          <a:bodyPr wrap="square" rtlCol="0">
            <a:spAutoFit/>
          </a:bodyPr>
          <a:lstStyle/>
          <a:p>
            <a:pPr eaLnBrk="0" hangingPunct="0"/>
            <a:r>
              <a:rPr lang="es-ES_tradnl" sz="1200" dirty="0"/>
              <a:t>González </a:t>
            </a:r>
            <a:r>
              <a:rPr lang="es-ES_tradnl" sz="1200" dirty="0" err="1"/>
              <a:t>González</a:t>
            </a:r>
            <a:r>
              <a:rPr lang="es-ES_tradnl" sz="1200" dirty="0"/>
              <a:t>, J. 1991. </a:t>
            </a:r>
            <a:r>
              <a:rPr lang="es-ES_tradnl" sz="1200" b="1" dirty="0"/>
              <a:t>Los procesos transformados y los procesos alterados: fundamentos para una teoría procesual del conocimiento biológico</a:t>
            </a:r>
            <a:r>
              <a:rPr lang="es-ES_tradnl" sz="1200" dirty="0"/>
              <a:t>. en </a:t>
            </a:r>
            <a:r>
              <a:rPr lang="es-ES_tradnl" sz="1200" dirty="0" err="1"/>
              <a:t>Uroboros</a:t>
            </a:r>
            <a:r>
              <a:rPr lang="es-ES_tradnl" sz="1200" dirty="0"/>
              <a:t> vol.1. No. 2. pp. 45-90</a:t>
            </a:r>
          </a:p>
          <a:p>
            <a:endParaRPr lang="es-MX" dirty="0"/>
          </a:p>
        </p:txBody>
      </p:sp>
      <p:grpSp>
        <p:nvGrpSpPr>
          <p:cNvPr id="6" name="Group 4">
            <a:extLst>
              <a:ext uri="{FF2B5EF4-FFF2-40B4-BE49-F238E27FC236}">
                <a16:creationId xmlns:a16="http://schemas.microsoft.com/office/drawing/2014/main" id="{E93121CB-581F-4973-B7BE-226C95FCF02C}"/>
              </a:ext>
            </a:extLst>
          </p:cNvPr>
          <p:cNvGrpSpPr>
            <a:grpSpLocks noChangeAspect="1"/>
          </p:cNvGrpSpPr>
          <p:nvPr/>
        </p:nvGrpSpPr>
        <p:grpSpPr bwMode="auto">
          <a:xfrm>
            <a:off x="1249363" y="1352551"/>
            <a:ext cx="9813925" cy="4189413"/>
            <a:chOff x="787" y="852"/>
            <a:chExt cx="6182" cy="2639"/>
          </a:xfrm>
        </p:grpSpPr>
        <p:sp>
          <p:nvSpPr>
            <p:cNvPr id="7" name="AutoShape 3">
              <a:extLst>
                <a:ext uri="{FF2B5EF4-FFF2-40B4-BE49-F238E27FC236}">
                  <a16:creationId xmlns:a16="http://schemas.microsoft.com/office/drawing/2014/main" id="{CAB3C8B6-B71E-408F-9B37-49DD09560F6E}"/>
                </a:ext>
              </a:extLst>
            </p:cNvPr>
            <p:cNvSpPr>
              <a:spLocks noChangeAspect="1" noChangeArrowheads="1" noTextEdit="1"/>
            </p:cNvSpPr>
            <p:nvPr/>
          </p:nvSpPr>
          <p:spPr bwMode="auto">
            <a:xfrm>
              <a:off x="789" y="853"/>
              <a:ext cx="6180" cy="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8" name="Rectangle 5">
              <a:extLst>
                <a:ext uri="{FF2B5EF4-FFF2-40B4-BE49-F238E27FC236}">
                  <a16:creationId xmlns:a16="http://schemas.microsoft.com/office/drawing/2014/main" id="{E6E80F16-C087-4D64-ACF9-F5327F51F63C}"/>
                </a:ext>
              </a:extLst>
            </p:cNvPr>
            <p:cNvSpPr>
              <a:spLocks noChangeArrowheads="1"/>
            </p:cNvSpPr>
            <p:nvPr/>
          </p:nvSpPr>
          <p:spPr bwMode="auto">
            <a:xfrm>
              <a:off x="787" y="852"/>
              <a:ext cx="6180" cy="26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9" name="Rectangle 6">
              <a:extLst>
                <a:ext uri="{FF2B5EF4-FFF2-40B4-BE49-F238E27FC236}">
                  <a16:creationId xmlns:a16="http://schemas.microsoft.com/office/drawing/2014/main" id="{EE30285D-9254-4459-8DF0-F110B6D8DAC7}"/>
                </a:ext>
              </a:extLst>
            </p:cNvPr>
            <p:cNvSpPr>
              <a:spLocks noChangeArrowheads="1"/>
            </p:cNvSpPr>
            <p:nvPr/>
          </p:nvSpPr>
          <p:spPr bwMode="auto">
            <a:xfrm>
              <a:off x="5757" y="2894"/>
              <a:ext cx="1145" cy="370"/>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nvGrpSpPr>
            <p:cNvPr id="10" name="Group 31">
              <a:extLst>
                <a:ext uri="{FF2B5EF4-FFF2-40B4-BE49-F238E27FC236}">
                  <a16:creationId xmlns:a16="http://schemas.microsoft.com/office/drawing/2014/main" id="{11BEDD4E-500F-47A3-8C2F-A89F4FF4BCDC}"/>
                </a:ext>
              </a:extLst>
            </p:cNvPr>
            <p:cNvGrpSpPr>
              <a:grpSpLocks/>
            </p:cNvGrpSpPr>
            <p:nvPr/>
          </p:nvGrpSpPr>
          <p:grpSpPr bwMode="auto">
            <a:xfrm>
              <a:off x="6014" y="3048"/>
              <a:ext cx="667" cy="122"/>
              <a:chOff x="6014" y="3048"/>
              <a:chExt cx="667" cy="122"/>
            </a:xfrm>
          </p:grpSpPr>
          <p:sp>
            <p:nvSpPr>
              <p:cNvPr id="529" name="Rectangle 7">
                <a:extLst>
                  <a:ext uri="{FF2B5EF4-FFF2-40B4-BE49-F238E27FC236}">
                    <a16:creationId xmlns:a16="http://schemas.microsoft.com/office/drawing/2014/main" id="{9696E5D4-EB18-4C16-8BC4-205D76CF5A50}"/>
                  </a:ext>
                </a:extLst>
              </p:cNvPr>
              <p:cNvSpPr>
                <a:spLocks noChangeArrowheads="1"/>
              </p:cNvSpPr>
              <p:nvPr/>
            </p:nvSpPr>
            <p:spPr bwMode="auto">
              <a:xfrm>
                <a:off x="6038" y="3060"/>
                <a:ext cx="128"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30" name="Freeform 8">
                <a:extLst>
                  <a:ext uri="{FF2B5EF4-FFF2-40B4-BE49-F238E27FC236}">
                    <a16:creationId xmlns:a16="http://schemas.microsoft.com/office/drawing/2014/main" id="{F04CB307-83C1-40D7-8417-C25CE21383AD}"/>
                  </a:ext>
                </a:extLst>
              </p:cNvPr>
              <p:cNvSpPr>
                <a:spLocks/>
              </p:cNvSpPr>
              <p:nvPr/>
            </p:nvSpPr>
            <p:spPr bwMode="auto">
              <a:xfrm>
                <a:off x="6040" y="3060"/>
                <a:ext cx="123" cy="108"/>
              </a:xfrm>
              <a:custGeom>
                <a:avLst/>
                <a:gdLst>
                  <a:gd name="T0" fmla="*/ 453 w 477"/>
                  <a:gd name="T1" fmla="*/ 0 h 731"/>
                  <a:gd name="T2" fmla="*/ 465 w 477"/>
                  <a:gd name="T3" fmla="*/ 237 h 731"/>
                  <a:gd name="T4" fmla="*/ 453 w 477"/>
                  <a:gd name="T5" fmla="*/ 237 h 731"/>
                  <a:gd name="T6" fmla="*/ 384 w 477"/>
                  <a:gd name="T7" fmla="*/ 84 h 731"/>
                  <a:gd name="T8" fmla="*/ 276 w 477"/>
                  <a:gd name="T9" fmla="*/ 37 h 731"/>
                  <a:gd name="T10" fmla="*/ 181 w 477"/>
                  <a:gd name="T11" fmla="*/ 72 h 731"/>
                  <a:gd name="T12" fmla="*/ 114 w 477"/>
                  <a:gd name="T13" fmla="*/ 185 h 731"/>
                  <a:gd name="T14" fmla="*/ 89 w 477"/>
                  <a:gd name="T15" fmla="*/ 377 h 731"/>
                  <a:gd name="T16" fmla="*/ 112 w 477"/>
                  <a:gd name="T17" fmla="*/ 542 h 731"/>
                  <a:gd name="T18" fmla="*/ 182 w 477"/>
                  <a:gd name="T19" fmla="*/ 648 h 731"/>
                  <a:gd name="T20" fmla="*/ 287 w 477"/>
                  <a:gd name="T21" fmla="*/ 686 h 731"/>
                  <a:gd name="T22" fmla="*/ 378 w 477"/>
                  <a:gd name="T23" fmla="*/ 656 h 731"/>
                  <a:gd name="T24" fmla="*/ 465 w 477"/>
                  <a:gd name="T25" fmla="*/ 541 h 731"/>
                  <a:gd name="T26" fmla="*/ 477 w 477"/>
                  <a:gd name="T27" fmla="*/ 551 h 731"/>
                  <a:gd name="T28" fmla="*/ 384 w 477"/>
                  <a:gd name="T29" fmla="*/ 688 h 731"/>
                  <a:gd name="T30" fmla="*/ 258 w 477"/>
                  <a:gd name="T31" fmla="*/ 731 h 731"/>
                  <a:gd name="T32" fmla="*/ 54 w 477"/>
                  <a:gd name="T33" fmla="*/ 602 h 731"/>
                  <a:gd name="T34" fmla="*/ 0 w 477"/>
                  <a:gd name="T35" fmla="*/ 376 h 731"/>
                  <a:gd name="T36" fmla="*/ 36 w 477"/>
                  <a:gd name="T37" fmla="*/ 184 h 731"/>
                  <a:gd name="T38" fmla="*/ 134 w 477"/>
                  <a:gd name="T39" fmla="*/ 47 h 731"/>
                  <a:gd name="T40" fmla="*/ 270 w 477"/>
                  <a:gd name="T41" fmla="*/ 0 h 731"/>
                  <a:gd name="T42" fmla="*/ 383 w 477"/>
                  <a:gd name="T43" fmla="*/ 37 h 731"/>
                  <a:gd name="T44" fmla="*/ 406 w 477"/>
                  <a:gd name="T45" fmla="*/ 48 h 731"/>
                  <a:gd name="T46" fmla="*/ 425 w 477"/>
                  <a:gd name="T47" fmla="*/ 38 h 731"/>
                  <a:gd name="T48" fmla="*/ 439 w 477"/>
                  <a:gd name="T49" fmla="*/ 0 h 731"/>
                  <a:gd name="T50" fmla="*/ 453 w 477"/>
                  <a:gd name="T51" fmla="*/ 0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77" h="731">
                    <a:moveTo>
                      <a:pt x="453" y="0"/>
                    </a:moveTo>
                    <a:cubicBezTo>
                      <a:pt x="457" y="79"/>
                      <a:pt x="461" y="158"/>
                      <a:pt x="465" y="237"/>
                    </a:cubicBezTo>
                    <a:cubicBezTo>
                      <a:pt x="461" y="237"/>
                      <a:pt x="457" y="237"/>
                      <a:pt x="453" y="237"/>
                    </a:cubicBezTo>
                    <a:cubicBezTo>
                      <a:pt x="437" y="166"/>
                      <a:pt x="413" y="115"/>
                      <a:pt x="384" y="84"/>
                    </a:cubicBezTo>
                    <a:cubicBezTo>
                      <a:pt x="354" y="52"/>
                      <a:pt x="318" y="37"/>
                      <a:pt x="276" y="37"/>
                    </a:cubicBezTo>
                    <a:cubicBezTo>
                      <a:pt x="241" y="37"/>
                      <a:pt x="209" y="48"/>
                      <a:pt x="181" y="72"/>
                    </a:cubicBezTo>
                    <a:cubicBezTo>
                      <a:pt x="153" y="96"/>
                      <a:pt x="130" y="133"/>
                      <a:pt x="114" y="185"/>
                    </a:cubicBezTo>
                    <a:cubicBezTo>
                      <a:pt x="98" y="236"/>
                      <a:pt x="89" y="300"/>
                      <a:pt x="89" y="377"/>
                    </a:cubicBezTo>
                    <a:cubicBezTo>
                      <a:pt x="89" y="441"/>
                      <a:pt x="98" y="495"/>
                      <a:pt x="112" y="542"/>
                    </a:cubicBezTo>
                    <a:cubicBezTo>
                      <a:pt x="127" y="588"/>
                      <a:pt x="151" y="623"/>
                      <a:pt x="182" y="648"/>
                    </a:cubicBezTo>
                    <a:cubicBezTo>
                      <a:pt x="213" y="673"/>
                      <a:pt x="248" y="686"/>
                      <a:pt x="287" y="686"/>
                    </a:cubicBezTo>
                    <a:cubicBezTo>
                      <a:pt x="322" y="686"/>
                      <a:pt x="352" y="676"/>
                      <a:pt x="378" y="656"/>
                    </a:cubicBezTo>
                    <a:cubicBezTo>
                      <a:pt x="404" y="637"/>
                      <a:pt x="434" y="599"/>
                      <a:pt x="465" y="541"/>
                    </a:cubicBezTo>
                    <a:cubicBezTo>
                      <a:pt x="469" y="544"/>
                      <a:pt x="473" y="547"/>
                      <a:pt x="477" y="551"/>
                    </a:cubicBezTo>
                    <a:cubicBezTo>
                      <a:pt x="451" y="614"/>
                      <a:pt x="419" y="658"/>
                      <a:pt x="384" y="688"/>
                    </a:cubicBezTo>
                    <a:cubicBezTo>
                      <a:pt x="349" y="717"/>
                      <a:pt x="307" y="731"/>
                      <a:pt x="258" y="731"/>
                    </a:cubicBezTo>
                    <a:cubicBezTo>
                      <a:pt x="170" y="731"/>
                      <a:pt x="102" y="689"/>
                      <a:pt x="54" y="602"/>
                    </a:cubicBezTo>
                    <a:cubicBezTo>
                      <a:pt x="19" y="538"/>
                      <a:pt x="0" y="463"/>
                      <a:pt x="0" y="376"/>
                    </a:cubicBezTo>
                    <a:cubicBezTo>
                      <a:pt x="0" y="306"/>
                      <a:pt x="13" y="242"/>
                      <a:pt x="36" y="184"/>
                    </a:cubicBezTo>
                    <a:cubicBezTo>
                      <a:pt x="59" y="125"/>
                      <a:pt x="93" y="80"/>
                      <a:pt x="134" y="47"/>
                    </a:cubicBezTo>
                    <a:cubicBezTo>
                      <a:pt x="175" y="15"/>
                      <a:pt x="221" y="0"/>
                      <a:pt x="270" y="0"/>
                    </a:cubicBezTo>
                    <a:cubicBezTo>
                      <a:pt x="308" y="0"/>
                      <a:pt x="346" y="12"/>
                      <a:pt x="383" y="37"/>
                    </a:cubicBezTo>
                    <a:cubicBezTo>
                      <a:pt x="394" y="45"/>
                      <a:pt x="402" y="48"/>
                      <a:pt x="406" y="48"/>
                    </a:cubicBezTo>
                    <a:cubicBezTo>
                      <a:pt x="413" y="48"/>
                      <a:pt x="420" y="45"/>
                      <a:pt x="425" y="38"/>
                    </a:cubicBezTo>
                    <a:cubicBezTo>
                      <a:pt x="431" y="29"/>
                      <a:pt x="436" y="16"/>
                      <a:pt x="439" y="0"/>
                    </a:cubicBezTo>
                    <a:cubicBezTo>
                      <a:pt x="444" y="0"/>
                      <a:pt x="448" y="0"/>
                      <a:pt x="453"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31" name="Rectangle 9">
                <a:extLst>
                  <a:ext uri="{FF2B5EF4-FFF2-40B4-BE49-F238E27FC236}">
                    <a16:creationId xmlns:a16="http://schemas.microsoft.com/office/drawing/2014/main" id="{9D1C34A9-8F36-484E-AC10-5750ECBD715E}"/>
                  </a:ext>
                </a:extLst>
              </p:cNvPr>
              <p:cNvSpPr>
                <a:spLocks noChangeArrowheads="1"/>
              </p:cNvSpPr>
              <p:nvPr/>
            </p:nvSpPr>
            <p:spPr bwMode="auto">
              <a:xfrm>
                <a:off x="6038" y="3060"/>
                <a:ext cx="128"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32" name="Rectangle 10">
                <a:extLst>
                  <a:ext uri="{FF2B5EF4-FFF2-40B4-BE49-F238E27FC236}">
                    <a16:creationId xmlns:a16="http://schemas.microsoft.com/office/drawing/2014/main" id="{221A69C1-4DF9-472B-B96E-6B33FBD4FE87}"/>
                  </a:ext>
                </a:extLst>
              </p:cNvPr>
              <p:cNvSpPr>
                <a:spLocks noChangeArrowheads="1"/>
              </p:cNvSpPr>
              <p:nvPr/>
            </p:nvSpPr>
            <p:spPr bwMode="auto">
              <a:xfrm>
                <a:off x="6174" y="3092"/>
                <a:ext cx="90" cy="7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33" name="Freeform 11">
                <a:extLst>
                  <a:ext uri="{FF2B5EF4-FFF2-40B4-BE49-F238E27FC236}">
                    <a16:creationId xmlns:a16="http://schemas.microsoft.com/office/drawing/2014/main" id="{392D45D9-CD93-4829-BA8E-48C746F85A3F}"/>
                  </a:ext>
                </a:extLst>
              </p:cNvPr>
              <p:cNvSpPr>
                <a:spLocks noEditPoints="1"/>
              </p:cNvSpPr>
              <p:nvPr/>
            </p:nvSpPr>
            <p:spPr bwMode="auto">
              <a:xfrm>
                <a:off x="6177" y="3094"/>
                <a:ext cx="84" cy="73"/>
              </a:xfrm>
              <a:custGeom>
                <a:avLst/>
                <a:gdLst>
                  <a:gd name="T0" fmla="*/ 199 w 325"/>
                  <a:gd name="T1" fmla="*/ 418 h 496"/>
                  <a:gd name="T2" fmla="*/ 130 w 325"/>
                  <a:gd name="T3" fmla="*/ 483 h 496"/>
                  <a:gd name="T4" fmla="*/ 85 w 325"/>
                  <a:gd name="T5" fmla="*/ 496 h 496"/>
                  <a:gd name="T6" fmla="*/ 24 w 325"/>
                  <a:gd name="T7" fmla="*/ 462 h 496"/>
                  <a:gd name="T8" fmla="*/ 0 w 325"/>
                  <a:gd name="T9" fmla="*/ 374 h 496"/>
                  <a:gd name="T10" fmla="*/ 12 w 325"/>
                  <a:gd name="T11" fmla="*/ 314 h 496"/>
                  <a:gd name="T12" fmla="*/ 68 w 325"/>
                  <a:gd name="T13" fmla="*/ 248 h 496"/>
                  <a:gd name="T14" fmla="*/ 199 w 325"/>
                  <a:gd name="T15" fmla="*/ 173 h 496"/>
                  <a:gd name="T16" fmla="*/ 199 w 325"/>
                  <a:gd name="T17" fmla="*/ 154 h 496"/>
                  <a:gd name="T18" fmla="*/ 183 w 325"/>
                  <a:gd name="T19" fmla="*/ 57 h 496"/>
                  <a:gd name="T20" fmla="*/ 133 w 325"/>
                  <a:gd name="T21" fmla="*/ 31 h 496"/>
                  <a:gd name="T22" fmla="*/ 94 w 325"/>
                  <a:gd name="T23" fmla="*/ 49 h 496"/>
                  <a:gd name="T24" fmla="*/ 79 w 325"/>
                  <a:gd name="T25" fmla="*/ 89 h 496"/>
                  <a:gd name="T26" fmla="*/ 80 w 325"/>
                  <a:gd name="T27" fmla="*/ 119 h 496"/>
                  <a:gd name="T28" fmla="*/ 71 w 325"/>
                  <a:gd name="T29" fmla="*/ 155 h 496"/>
                  <a:gd name="T30" fmla="*/ 47 w 325"/>
                  <a:gd name="T31" fmla="*/ 168 h 496"/>
                  <a:gd name="T32" fmla="*/ 23 w 325"/>
                  <a:gd name="T33" fmla="*/ 155 h 496"/>
                  <a:gd name="T34" fmla="*/ 14 w 325"/>
                  <a:gd name="T35" fmla="*/ 118 h 496"/>
                  <a:gd name="T36" fmla="*/ 48 w 325"/>
                  <a:gd name="T37" fmla="*/ 37 h 496"/>
                  <a:gd name="T38" fmla="*/ 145 w 325"/>
                  <a:gd name="T39" fmla="*/ 0 h 496"/>
                  <a:gd name="T40" fmla="*/ 223 w 325"/>
                  <a:gd name="T41" fmla="*/ 21 h 496"/>
                  <a:gd name="T42" fmla="*/ 257 w 325"/>
                  <a:gd name="T43" fmla="*/ 71 h 496"/>
                  <a:gd name="T44" fmla="*/ 264 w 325"/>
                  <a:gd name="T45" fmla="*/ 162 h 496"/>
                  <a:gd name="T46" fmla="*/ 264 w 325"/>
                  <a:gd name="T47" fmla="*/ 322 h 496"/>
                  <a:gd name="T48" fmla="*/ 266 w 325"/>
                  <a:gd name="T49" fmla="*/ 404 h 496"/>
                  <a:gd name="T50" fmla="*/ 272 w 325"/>
                  <a:gd name="T51" fmla="*/ 425 h 496"/>
                  <a:gd name="T52" fmla="*/ 282 w 325"/>
                  <a:gd name="T53" fmla="*/ 430 h 496"/>
                  <a:gd name="T54" fmla="*/ 293 w 325"/>
                  <a:gd name="T55" fmla="*/ 427 h 496"/>
                  <a:gd name="T56" fmla="*/ 325 w 325"/>
                  <a:gd name="T57" fmla="*/ 389 h 496"/>
                  <a:gd name="T58" fmla="*/ 325 w 325"/>
                  <a:gd name="T59" fmla="*/ 418 h 496"/>
                  <a:gd name="T60" fmla="*/ 241 w 325"/>
                  <a:gd name="T61" fmla="*/ 495 h 496"/>
                  <a:gd name="T62" fmla="*/ 211 w 325"/>
                  <a:gd name="T63" fmla="*/ 478 h 496"/>
                  <a:gd name="T64" fmla="*/ 199 w 325"/>
                  <a:gd name="T65" fmla="*/ 418 h 496"/>
                  <a:gd name="T66" fmla="*/ 199 w 325"/>
                  <a:gd name="T67" fmla="*/ 384 h 496"/>
                  <a:gd name="T68" fmla="*/ 199 w 325"/>
                  <a:gd name="T69" fmla="*/ 204 h 496"/>
                  <a:gd name="T70" fmla="*/ 123 w 325"/>
                  <a:gd name="T71" fmla="*/ 248 h 496"/>
                  <a:gd name="T72" fmla="*/ 79 w 325"/>
                  <a:gd name="T73" fmla="*/ 296 h 496"/>
                  <a:gd name="T74" fmla="*/ 66 w 325"/>
                  <a:gd name="T75" fmla="*/ 350 h 496"/>
                  <a:gd name="T76" fmla="*/ 83 w 325"/>
                  <a:gd name="T77" fmla="*/ 411 h 496"/>
                  <a:gd name="T78" fmla="*/ 121 w 325"/>
                  <a:gd name="T79" fmla="*/ 436 h 496"/>
                  <a:gd name="T80" fmla="*/ 199 w 325"/>
                  <a:gd name="T81" fmla="*/ 384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5" h="496">
                    <a:moveTo>
                      <a:pt x="199" y="418"/>
                    </a:moveTo>
                    <a:cubicBezTo>
                      <a:pt x="163" y="456"/>
                      <a:pt x="140" y="477"/>
                      <a:pt x="130" y="483"/>
                    </a:cubicBezTo>
                    <a:cubicBezTo>
                      <a:pt x="116" y="492"/>
                      <a:pt x="101" y="496"/>
                      <a:pt x="85" y="496"/>
                    </a:cubicBezTo>
                    <a:cubicBezTo>
                      <a:pt x="61" y="496"/>
                      <a:pt x="40" y="485"/>
                      <a:pt x="24" y="462"/>
                    </a:cubicBezTo>
                    <a:cubicBezTo>
                      <a:pt x="9" y="440"/>
                      <a:pt x="0" y="411"/>
                      <a:pt x="0" y="374"/>
                    </a:cubicBezTo>
                    <a:cubicBezTo>
                      <a:pt x="0" y="351"/>
                      <a:pt x="4" y="331"/>
                      <a:pt x="12" y="314"/>
                    </a:cubicBezTo>
                    <a:cubicBezTo>
                      <a:pt x="22" y="291"/>
                      <a:pt x="41" y="269"/>
                      <a:pt x="68" y="248"/>
                    </a:cubicBezTo>
                    <a:cubicBezTo>
                      <a:pt x="94" y="227"/>
                      <a:pt x="138" y="203"/>
                      <a:pt x="199" y="173"/>
                    </a:cubicBezTo>
                    <a:cubicBezTo>
                      <a:pt x="199" y="167"/>
                      <a:pt x="199" y="160"/>
                      <a:pt x="199" y="154"/>
                    </a:cubicBezTo>
                    <a:cubicBezTo>
                      <a:pt x="199" y="107"/>
                      <a:pt x="194" y="75"/>
                      <a:pt x="183" y="57"/>
                    </a:cubicBezTo>
                    <a:cubicBezTo>
                      <a:pt x="171" y="40"/>
                      <a:pt x="154" y="31"/>
                      <a:pt x="133" y="31"/>
                    </a:cubicBezTo>
                    <a:cubicBezTo>
                      <a:pt x="117" y="31"/>
                      <a:pt x="104" y="37"/>
                      <a:pt x="94" y="49"/>
                    </a:cubicBezTo>
                    <a:cubicBezTo>
                      <a:pt x="84" y="60"/>
                      <a:pt x="79" y="74"/>
                      <a:pt x="79" y="89"/>
                    </a:cubicBezTo>
                    <a:cubicBezTo>
                      <a:pt x="79" y="99"/>
                      <a:pt x="80" y="109"/>
                      <a:pt x="80" y="119"/>
                    </a:cubicBezTo>
                    <a:cubicBezTo>
                      <a:pt x="80" y="135"/>
                      <a:pt x="77" y="146"/>
                      <a:pt x="71" y="155"/>
                    </a:cubicBezTo>
                    <a:cubicBezTo>
                      <a:pt x="65" y="164"/>
                      <a:pt x="56" y="168"/>
                      <a:pt x="47" y="168"/>
                    </a:cubicBezTo>
                    <a:cubicBezTo>
                      <a:pt x="37" y="168"/>
                      <a:pt x="29" y="164"/>
                      <a:pt x="23" y="155"/>
                    </a:cubicBezTo>
                    <a:cubicBezTo>
                      <a:pt x="17" y="146"/>
                      <a:pt x="14" y="134"/>
                      <a:pt x="14" y="118"/>
                    </a:cubicBezTo>
                    <a:cubicBezTo>
                      <a:pt x="14" y="89"/>
                      <a:pt x="25" y="62"/>
                      <a:pt x="48" y="37"/>
                    </a:cubicBezTo>
                    <a:cubicBezTo>
                      <a:pt x="71" y="12"/>
                      <a:pt x="103" y="0"/>
                      <a:pt x="145" y="0"/>
                    </a:cubicBezTo>
                    <a:cubicBezTo>
                      <a:pt x="176" y="0"/>
                      <a:pt x="203" y="7"/>
                      <a:pt x="223" y="21"/>
                    </a:cubicBezTo>
                    <a:cubicBezTo>
                      <a:pt x="238" y="32"/>
                      <a:pt x="249" y="48"/>
                      <a:pt x="257" y="71"/>
                    </a:cubicBezTo>
                    <a:cubicBezTo>
                      <a:pt x="261" y="86"/>
                      <a:pt x="264" y="116"/>
                      <a:pt x="264" y="162"/>
                    </a:cubicBezTo>
                    <a:cubicBezTo>
                      <a:pt x="264" y="215"/>
                      <a:pt x="264" y="268"/>
                      <a:pt x="264" y="322"/>
                    </a:cubicBezTo>
                    <a:cubicBezTo>
                      <a:pt x="264" y="367"/>
                      <a:pt x="265" y="395"/>
                      <a:pt x="266" y="404"/>
                    </a:cubicBezTo>
                    <a:cubicBezTo>
                      <a:pt x="267" y="415"/>
                      <a:pt x="269" y="421"/>
                      <a:pt x="272" y="425"/>
                    </a:cubicBezTo>
                    <a:cubicBezTo>
                      <a:pt x="275" y="429"/>
                      <a:pt x="279" y="430"/>
                      <a:pt x="282" y="430"/>
                    </a:cubicBezTo>
                    <a:cubicBezTo>
                      <a:pt x="287" y="430"/>
                      <a:pt x="290" y="429"/>
                      <a:pt x="293" y="427"/>
                    </a:cubicBezTo>
                    <a:cubicBezTo>
                      <a:pt x="299" y="422"/>
                      <a:pt x="310" y="410"/>
                      <a:pt x="325" y="389"/>
                    </a:cubicBezTo>
                    <a:cubicBezTo>
                      <a:pt x="325" y="399"/>
                      <a:pt x="325" y="408"/>
                      <a:pt x="325" y="418"/>
                    </a:cubicBezTo>
                    <a:cubicBezTo>
                      <a:pt x="296" y="470"/>
                      <a:pt x="268" y="495"/>
                      <a:pt x="241" y="495"/>
                    </a:cubicBezTo>
                    <a:cubicBezTo>
                      <a:pt x="229" y="495"/>
                      <a:pt x="218" y="490"/>
                      <a:pt x="211" y="478"/>
                    </a:cubicBezTo>
                    <a:cubicBezTo>
                      <a:pt x="204" y="466"/>
                      <a:pt x="200" y="446"/>
                      <a:pt x="199" y="418"/>
                    </a:cubicBezTo>
                    <a:close/>
                    <a:moveTo>
                      <a:pt x="199" y="384"/>
                    </a:moveTo>
                    <a:cubicBezTo>
                      <a:pt x="199" y="324"/>
                      <a:pt x="199" y="264"/>
                      <a:pt x="199" y="204"/>
                    </a:cubicBezTo>
                    <a:cubicBezTo>
                      <a:pt x="160" y="225"/>
                      <a:pt x="134" y="239"/>
                      <a:pt x="123" y="248"/>
                    </a:cubicBezTo>
                    <a:cubicBezTo>
                      <a:pt x="103" y="263"/>
                      <a:pt x="88" y="279"/>
                      <a:pt x="79" y="296"/>
                    </a:cubicBezTo>
                    <a:cubicBezTo>
                      <a:pt x="70" y="312"/>
                      <a:pt x="66" y="330"/>
                      <a:pt x="66" y="350"/>
                    </a:cubicBezTo>
                    <a:cubicBezTo>
                      <a:pt x="66" y="375"/>
                      <a:pt x="71" y="395"/>
                      <a:pt x="83" y="411"/>
                    </a:cubicBezTo>
                    <a:cubicBezTo>
                      <a:pt x="94" y="428"/>
                      <a:pt x="107" y="436"/>
                      <a:pt x="121" y="436"/>
                    </a:cubicBezTo>
                    <a:cubicBezTo>
                      <a:pt x="141" y="436"/>
                      <a:pt x="167" y="419"/>
                      <a:pt x="199" y="384"/>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34" name="Rectangle 12">
                <a:extLst>
                  <a:ext uri="{FF2B5EF4-FFF2-40B4-BE49-F238E27FC236}">
                    <a16:creationId xmlns:a16="http://schemas.microsoft.com/office/drawing/2014/main" id="{07D22BB5-5EAC-4B0C-A1A8-A4AABE6356AD}"/>
                  </a:ext>
                </a:extLst>
              </p:cNvPr>
              <p:cNvSpPr>
                <a:spLocks noChangeArrowheads="1"/>
              </p:cNvSpPr>
              <p:nvPr/>
            </p:nvSpPr>
            <p:spPr bwMode="auto">
              <a:xfrm>
                <a:off x="6174" y="3092"/>
                <a:ext cx="90" cy="7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35" name="Rectangle 13">
                <a:extLst>
                  <a:ext uri="{FF2B5EF4-FFF2-40B4-BE49-F238E27FC236}">
                    <a16:creationId xmlns:a16="http://schemas.microsoft.com/office/drawing/2014/main" id="{26E04A49-3289-4185-8852-6633C7888B8E}"/>
                  </a:ext>
                </a:extLst>
              </p:cNvPr>
              <p:cNvSpPr>
                <a:spLocks noChangeArrowheads="1"/>
              </p:cNvSpPr>
              <p:nvPr/>
            </p:nvSpPr>
            <p:spPr bwMode="auto">
              <a:xfrm>
                <a:off x="6260" y="3092"/>
                <a:ext cx="165" cy="7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36" name="Freeform 14">
                <a:extLst>
                  <a:ext uri="{FF2B5EF4-FFF2-40B4-BE49-F238E27FC236}">
                    <a16:creationId xmlns:a16="http://schemas.microsoft.com/office/drawing/2014/main" id="{E1237FA1-948D-4B3B-BF95-8F8F1502B749}"/>
                  </a:ext>
                </a:extLst>
              </p:cNvPr>
              <p:cNvSpPr>
                <a:spLocks/>
              </p:cNvSpPr>
              <p:nvPr/>
            </p:nvSpPr>
            <p:spPr bwMode="auto">
              <a:xfrm>
                <a:off x="6263" y="3094"/>
                <a:ext cx="158" cy="71"/>
              </a:xfrm>
              <a:custGeom>
                <a:avLst/>
                <a:gdLst>
                  <a:gd name="T0" fmla="*/ 125 w 612"/>
                  <a:gd name="T1" fmla="*/ 100 h 486"/>
                  <a:gd name="T2" fmla="*/ 171 w 612"/>
                  <a:gd name="T3" fmla="*/ 41 h 486"/>
                  <a:gd name="T4" fmla="*/ 209 w 612"/>
                  <a:gd name="T5" fmla="*/ 10 h 486"/>
                  <a:gd name="T6" fmla="*/ 249 w 612"/>
                  <a:gd name="T7" fmla="*/ 0 h 486"/>
                  <a:gd name="T8" fmla="*/ 307 w 612"/>
                  <a:gd name="T9" fmla="*/ 25 h 486"/>
                  <a:gd name="T10" fmla="*/ 339 w 612"/>
                  <a:gd name="T11" fmla="*/ 100 h 486"/>
                  <a:gd name="T12" fmla="*/ 407 w 612"/>
                  <a:gd name="T13" fmla="*/ 19 h 486"/>
                  <a:gd name="T14" fmla="*/ 464 w 612"/>
                  <a:gd name="T15" fmla="*/ 0 h 486"/>
                  <a:gd name="T16" fmla="*/ 515 w 612"/>
                  <a:gd name="T17" fmla="*/ 19 h 486"/>
                  <a:gd name="T18" fmla="*/ 549 w 612"/>
                  <a:gd name="T19" fmla="*/ 82 h 486"/>
                  <a:gd name="T20" fmla="*/ 558 w 612"/>
                  <a:gd name="T21" fmla="*/ 176 h 486"/>
                  <a:gd name="T22" fmla="*/ 558 w 612"/>
                  <a:gd name="T23" fmla="*/ 379 h 486"/>
                  <a:gd name="T24" fmla="*/ 563 w 612"/>
                  <a:gd name="T25" fmla="*/ 440 h 486"/>
                  <a:gd name="T26" fmla="*/ 577 w 612"/>
                  <a:gd name="T27" fmla="*/ 459 h 486"/>
                  <a:gd name="T28" fmla="*/ 612 w 612"/>
                  <a:gd name="T29" fmla="*/ 467 h 486"/>
                  <a:gd name="T30" fmla="*/ 612 w 612"/>
                  <a:gd name="T31" fmla="*/ 486 h 486"/>
                  <a:gd name="T32" fmla="*/ 435 w 612"/>
                  <a:gd name="T33" fmla="*/ 486 h 486"/>
                  <a:gd name="T34" fmla="*/ 435 w 612"/>
                  <a:gd name="T35" fmla="*/ 467 h 486"/>
                  <a:gd name="T36" fmla="*/ 443 w 612"/>
                  <a:gd name="T37" fmla="*/ 467 h 486"/>
                  <a:gd name="T38" fmla="*/ 479 w 612"/>
                  <a:gd name="T39" fmla="*/ 456 h 486"/>
                  <a:gd name="T40" fmla="*/ 492 w 612"/>
                  <a:gd name="T41" fmla="*/ 429 h 486"/>
                  <a:gd name="T42" fmla="*/ 493 w 612"/>
                  <a:gd name="T43" fmla="*/ 379 h 486"/>
                  <a:gd name="T44" fmla="*/ 493 w 612"/>
                  <a:gd name="T45" fmla="*/ 176 h 486"/>
                  <a:gd name="T46" fmla="*/ 483 w 612"/>
                  <a:gd name="T47" fmla="*/ 94 h 486"/>
                  <a:gd name="T48" fmla="*/ 434 w 612"/>
                  <a:gd name="T49" fmla="*/ 61 h 486"/>
                  <a:gd name="T50" fmla="*/ 392 w 612"/>
                  <a:gd name="T51" fmla="*/ 75 h 486"/>
                  <a:gd name="T52" fmla="*/ 342 w 612"/>
                  <a:gd name="T53" fmla="*/ 126 h 486"/>
                  <a:gd name="T54" fmla="*/ 341 w 612"/>
                  <a:gd name="T55" fmla="*/ 132 h 486"/>
                  <a:gd name="T56" fmla="*/ 342 w 612"/>
                  <a:gd name="T57" fmla="*/ 154 h 486"/>
                  <a:gd name="T58" fmla="*/ 342 w 612"/>
                  <a:gd name="T59" fmla="*/ 379 h 486"/>
                  <a:gd name="T60" fmla="*/ 346 w 612"/>
                  <a:gd name="T61" fmla="*/ 440 h 486"/>
                  <a:gd name="T62" fmla="*/ 361 w 612"/>
                  <a:gd name="T63" fmla="*/ 459 h 486"/>
                  <a:gd name="T64" fmla="*/ 400 w 612"/>
                  <a:gd name="T65" fmla="*/ 467 h 486"/>
                  <a:gd name="T66" fmla="*/ 400 w 612"/>
                  <a:gd name="T67" fmla="*/ 486 h 486"/>
                  <a:gd name="T68" fmla="*/ 219 w 612"/>
                  <a:gd name="T69" fmla="*/ 486 h 486"/>
                  <a:gd name="T70" fmla="*/ 219 w 612"/>
                  <a:gd name="T71" fmla="*/ 467 h 486"/>
                  <a:gd name="T72" fmla="*/ 260 w 612"/>
                  <a:gd name="T73" fmla="*/ 458 h 486"/>
                  <a:gd name="T74" fmla="*/ 275 w 612"/>
                  <a:gd name="T75" fmla="*/ 430 h 486"/>
                  <a:gd name="T76" fmla="*/ 277 w 612"/>
                  <a:gd name="T77" fmla="*/ 379 h 486"/>
                  <a:gd name="T78" fmla="*/ 277 w 612"/>
                  <a:gd name="T79" fmla="*/ 176 h 486"/>
                  <a:gd name="T80" fmla="*/ 264 w 612"/>
                  <a:gd name="T81" fmla="*/ 93 h 486"/>
                  <a:gd name="T82" fmla="*/ 216 w 612"/>
                  <a:gd name="T83" fmla="*/ 60 h 486"/>
                  <a:gd name="T84" fmla="*/ 175 w 612"/>
                  <a:gd name="T85" fmla="*/ 75 h 486"/>
                  <a:gd name="T86" fmla="*/ 125 w 612"/>
                  <a:gd name="T87" fmla="*/ 126 h 486"/>
                  <a:gd name="T88" fmla="*/ 125 w 612"/>
                  <a:gd name="T89" fmla="*/ 379 h 486"/>
                  <a:gd name="T90" fmla="*/ 130 w 612"/>
                  <a:gd name="T91" fmla="*/ 440 h 486"/>
                  <a:gd name="T92" fmla="*/ 144 w 612"/>
                  <a:gd name="T93" fmla="*/ 460 h 486"/>
                  <a:gd name="T94" fmla="*/ 183 w 612"/>
                  <a:gd name="T95" fmla="*/ 467 h 486"/>
                  <a:gd name="T96" fmla="*/ 183 w 612"/>
                  <a:gd name="T97" fmla="*/ 486 h 486"/>
                  <a:gd name="T98" fmla="*/ 6 w 612"/>
                  <a:gd name="T99" fmla="*/ 486 h 486"/>
                  <a:gd name="T100" fmla="*/ 6 w 612"/>
                  <a:gd name="T101" fmla="*/ 467 h 486"/>
                  <a:gd name="T102" fmla="*/ 40 w 612"/>
                  <a:gd name="T103" fmla="*/ 460 h 486"/>
                  <a:gd name="T104" fmla="*/ 55 w 612"/>
                  <a:gd name="T105" fmla="*/ 438 h 486"/>
                  <a:gd name="T106" fmla="*/ 60 w 612"/>
                  <a:gd name="T107" fmla="*/ 379 h 486"/>
                  <a:gd name="T108" fmla="*/ 60 w 612"/>
                  <a:gd name="T109" fmla="*/ 199 h 486"/>
                  <a:gd name="T110" fmla="*/ 57 w 612"/>
                  <a:gd name="T111" fmla="*/ 98 h 486"/>
                  <a:gd name="T112" fmla="*/ 48 w 612"/>
                  <a:gd name="T113" fmla="*/ 74 h 486"/>
                  <a:gd name="T114" fmla="*/ 32 w 612"/>
                  <a:gd name="T115" fmla="*/ 68 h 486"/>
                  <a:gd name="T116" fmla="*/ 6 w 612"/>
                  <a:gd name="T117" fmla="*/ 76 h 486"/>
                  <a:gd name="T118" fmla="*/ 0 w 612"/>
                  <a:gd name="T119" fmla="*/ 57 h 486"/>
                  <a:gd name="T120" fmla="*/ 108 w 612"/>
                  <a:gd name="T121" fmla="*/ 0 h 486"/>
                  <a:gd name="T122" fmla="*/ 125 w 612"/>
                  <a:gd name="T123" fmla="*/ 0 h 486"/>
                  <a:gd name="T124" fmla="*/ 125 w 612"/>
                  <a:gd name="T125" fmla="*/ 1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12" h="486">
                    <a:moveTo>
                      <a:pt x="125" y="100"/>
                    </a:moveTo>
                    <a:cubicBezTo>
                      <a:pt x="151" y="65"/>
                      <a:pt x="166" y="46"/>
                      <a:pt x="171" y="41"/>
                    </a:cubicBezTo>
                    <a:cubicBezTo>
                      <a:pt x="182" y="28"/>
                      <a:pt x="195" y="18"/>
                      <a:pt x="209" y="10"/>
                    </a:cubicBezTo>
                    <a:cubicBezTo>
                      <a:pt x="222" y="3"/>
                      <a:pt x="236" y="0"/>
                      <a:pt x="249" y="0"/>
                    </a:cubicBezTo>
                    <a:cubicBezTo>
                      <a:pt x="271" y="0"/>
                      <a:pt x="291" y="8"/>
                      <a:pt x="307" y="25"/>
                    </a:cubicBezTo>
                    <a:cubicBezTo>
                      <a:pt x="322" y="43"/>
                      <a:pt x="334" y="68"/>
                      <a:pt x="339" y="100"/>
                    </a:cubicBezTo>
                    <a:cubicBezTo>
                      <a:pt x="366" y="59"/>
                      <a:pt x="389" y="32"/>
                      <a:pt x="407" y="19"/>
                    </a:cubicBezTo>
                    <a:cubicBezTo>
                      <a:pt x="425" y="6"/>
                      <a:pt x="444" y="0"/>
                      <a:pt x="464" y="0"/>
                    </a:cubicBezTo>
                    <a:cubicBezTo>
                      <a:pt x="483" y="0"/>
                      <a:pt x="500" y="6"/>
                      <a:pt x="515" y="19"/>
                    </a:cubicBezTo>
                    <a:cubicBezTo>
                      <a:pt x="529" y="32"/>
                      <a:pt x="541" y="53"/>
                      <a:pt x="549" y="82"/>
                    </a:cubicBezTo>
                    <a:cubicBezTo>
                      <a:pt x="555" y="102"/>
                      <a:pt x="558" y="133"/>
                      <a:pt x="558" y="176"/>
                    </a:cubicBezTo>
                    <a:cubicBezTo>
                      <a:pt x="558" y="244"/>
                      <a:pt x="558" y="311"/>
                      <a:pt x="558" y="379"/>
                    </a:cubicBezTo>
                    <a:cubicBezTo>
                      <a:pt x="558" y="409"/>
                      <a:pt x="560" y="429"/>
                      <a:pt x="563" y="440"/>
                    </a:cubicBezTo>
                    <a:cubicBezTo>
                      <a:pt x="566" y="448"/>
                      <a:pt x="570" y="454"/>
                      <a:pt x="577" y="459"/>
                    </a:cubicBezTo>
                    <a:cubicBezTo>
                      <a:pt x="584" y="465"/>
                      <a:pt x="596" y="467"/>
                      <a:pt x="612" y="467"/>
                    </a:cubicBezTo>
                    <a:cubicBezTo>
                      <a:pt x="612" y="474"/>
                      <a:pt x="612" y="480"/>
                      <a:pt x="612" y="486"/>
                    </a:cubicBezTo>
                    <a:cubicBezTo>
                      <a:pt x="553" y="486"/>
                      <a:pt x="494" y="486"/>
                      <a:pt x="435" y="486"/>
                    </a:cubicBezTo>
                    <a:cubicBezTo>
                      <a:pt x="435" y="480"/>
                      <a:pt x="435" y="474"/>
                      <a:pt x="435" y="467"/>
                    </a:cubicBezTo>
                    <a:cubicBezTo>
                      <a:pt x="438" y="467"/>
                      <a:pt x="440" y="467"/>
                      <a:pt x="443" y="467"/>
                    </a:cubicBezTo>
                    <a:cubicBezTo>
                      <a:pt x="458" y="467"/>
                      <a:pt x="470" y="463"/>
                      <a:pt x="479" y="456"/>
                    </a:cubicBezTo>
                    <a:cubicBezTo>
                      <a:pt x="485" y="450"/>
                      <a:pt x="489" y="441"/>
                      <a:pt x="492" y="429"/>
                    </a:cubicBezTo>
                    <a:cubicBezTo>
                      <a:pt x="493" y="424"/>
                      <a:pt x="493" y="407"/>
                      <a:pt x="493" y="379"/>
                    </a:cubicBezTo>
                    <a:cubicBezTo>
                      <a:pt x="493" y="311"/>
                      <a:pt x="493" y="244"/>
                      <a:pt x="493" y="176"/>
                    </a:cubicBezTo>
                    <a:cubicBezTo>
                      <a:pt x="493" y="137"/>
                      <a:pt x="489" y="110"/>
                      <a:pt x="483" y="94"/>
                    </a:cubicBezTo>
                    <a:cubicBezTo>
                      <a:pt x="473" y="72"/>
                      <a:pt x="456" y="61"/>
                      <a:pt x="434" y="61"/>
                    </a:cubicBezTo>
                    <a:cubicBezTo>
                      <a:pt x="420" y="61"/>
                      <a:pt x="406" y="66"/>
                      <a:pt x="392" y="75"/>
                    </a:cubicBezTo>
                    <a:cubicBezTo>
                      <a:pt x="378" y="84"/>
                      <a:pt x="361" y="101"/>
                      <a:pt x="342" y="126"/>
                    </a:cubicBezTo>
                    <a:cubicBezTo>
                      <a:pt x="341" y="128"/>
                      <a:pt x="341" y="130"/>
                      <a:pt x="341" y="132"/>
                    </a:cubicBezTo>
                    <a:cubicBezTo>
                      <a:pt x="341" y="139"/>
                      <a:pt x="341" y="146"/>
                      <a:pt x="342" y="154"/>
                    </a:cubicBezTo>
                    <a:cubicBezTo>
                      <a:pt x="342" y="229"/>
                      <a:pt x="342" y="304"/>
                      <a:pt x="342" y="379"/>
                    </a:cubicBezTo>
                    <a:cubicBezTo>
                      <a:pt x="342" y="412"/>
                      <a:pt x="343" y="432"/>
                      <a:pt x="346" y="440"/>
                    </a:cubicBezTo>
                    <a:cubicBezTo>
                      <a:pt x="349" y="447"/>
                      <a:pt x="354" y="454"/>
                      <a:pt x="361" y="459"/>
                    </a:cubicBezTo>
                    <a:cubicBezTo>
                      <a:pt x="369" y="465"/>
                      <a:pt x="382" y="467"/>
                      <a:pt x="400" y="467"/>
                    </a:cubicBezTo>
                    <a:cubicBezTo>
                      <a:pt x="400" y="474"/>
                      <a:pt x="400" y="480"/>
                      <a:pt x="400" y="486"/>
                    </a:cubicBezTo>
                    <a:cubicBezTo>
                      <a:pt x="340" y="486"/>
                      <a:pt x="279" y="486"/>
                      <a:pt x="219" y="486"/>
                    </a:cubicBezTo>
                    <a:cubicBezTo>
                      <a:pt x="219" y="480"/>
                      <a:pt x="219" y="474"/>
                      <a:pt x="219" y="467"/>
                    </a:cubicBezTo>
                    <a:cubicBezTo>
                      <a:pt x="239" y="467"/>
                      <a:pt x="253" y="464"/>
                      <a:pt x="260" y="458"/>
                    </a:cubicBezTo>
                    <a:cubicBezTo>
                      <a:pt x="267" y="452"/>
                      <a:pt x="273" y="443"/>
                      <a:pt x="275" y="430"/>
                    </a:cubicBezTo>
                    <a:cubicBezTo>
                      <a:pt x="276" y="425"/>
                      <a:pt x="277" y="408"/>
                      <a:pt x="277" y="379"/>
                    </a:cubicBezTo>
                    <a:cubicBezTo>
                      <a:pt x="277" y="311"/>
                      <a:pt x="277" y="244"/>
                      <a:pt x="277" y="176"/>
                    </a:cubicBezTo>
                    <a:cubicBezTo>
                      <a:pt x="277" y="137"/>
                      <a:pt x="273" y="110"/>
                      <a:pt x="264" y="93"/>
                    </a:cubicBezTo>
                    <a:cubicBezTo>
                      <a:pt x="253" y="71"/>
                      <a:pt x="237" y="60"/>
                      <a:pt x="216" y="60"/>
                    </a:cubicBezTo>
                    <a:cubicBezTo>
                      <a:pt x="202" y="60"/>
                      <a:pt x="188" y="65"/>
                      <a:pt x="175" y="75"/>
                    </a:cubicBezTo>
                    <a:cubicBezTo>
                      <a:pt x="153" y="90"/>
                      <a:pt x="136" y="107"/>
                      <a:pt x="125" y="126"/>
                    </a:cubicBezTo>
                    <a:cubicBezTo>
                      <a:pt x="125" y="210"/>
                      <a:pt x="125" y="295"/>
                      <a:pt x="125" y="379"/>
                    </a:cubicBezTo>
                    <a:cubicBezTo>
                      <a:pt x="125" y="410"/>
                      <a:pt x="126" y="430"/>
                      <a:pt x="130" y="440"/>
                    </a:cubicBezTo>
                    <a:cubicBezTo>
                      <a:pt x="133" y="449"/>
                      <a:pt x="138" y="455"/>
                      <a:pt x="144" y="460"/>
                    </a:cubicBezTo>
                    <a:cubicBezTo>
                      <a:pt x="150" y="465"/>
                      <a:pt x="163" y="467"/>
                      <a:pt x="183" y="467"/>
                    </a:cubicBezTo>
                    <a:cubicBezTo>
                      <a:pt x="183" y="474"/>
                      <a:pt x="183" y="480"/>
                      <a:pt x="183" y="486"/>
                    </a:cubicBezTo>
                    <a:cubicBezTo>
                      <a:pt x="124" y="486"/>
                      <a:pt x="65" y="486"/>
                      <a:pt x="6" y="486"/>
                    </a:cubicBezTo>
                    <a:cubicBezTo>
                      <a:pt x="6" y="480"/>
                      <a:pt x="6" y="474"/>
                      <a:pt x="6" y="467"/>
                    </a:cubicBezTo>
                    <a:cubicBezTo>
                      <a:pt x="22" y="467"/>
                      <a:pt x="34" y="465"/>
                      <a:pt x="40" y="460"/>
                    </a:cubicBezTo>
                    <a:cubicBezTo>
                      <a:pt x="47" y="455"/>
                      <a:pt x="52" y="448"/>
                      <a:pt x="55" y="438"/>
                    </a:cubicBezTo>
                    <a:cubicBezTo>
                      <a:pt x="59" y="428"/>
                      <a:pt x="60" y="409"/>
                      <a:pt x="60" y="379"/>
                    </a:cubicBezTo>
                    <a:cubicBezTo>
                      <a:pt x="60" y="319"/>
                      <a:pt x="60" y="259"/>
                      <a:pt x="60" y="199"/>
                    </a:cubicBezTo>
                    <a:cubicBezTo>
                      <a:pt x="60" y="147"/>
                      <a:pt x="59" y="113"/>
                      <a:pt x="57" y="98"/>
                    </a:cubicBezTo>
                    <a:cubicBezTo>
                      <a:pt x="55" y="87"/>
                      <a:pt x="52" y="79"/>
                      <a:pt x="48" y="74"/>
                    </a:cubicBezTo>
                    <a:cubicBezTo>
                      <a:pt x="44" y="70"/>
                      <a:pt x="39" y="68"/>
                      <a:pt x="32" y="68"/>
                    </a:cubicBezTo>
                    <a:cubicBezTo>
                      <a:pt x="25" y="68"/>
                      <a:pt x="16" y="71"/>
                      <a:pt x="6" y="76"/>
                    </a:cubicBezTo>
                    <a:cubicBezTo>
                      <a:pt x="4" y="70"/>
                      <a:pt x="2" y="64"/>
                      <a:pt x="0" y="57"/>
                    </a:cubicBezTo>
                    <a:cubicBezTo>
                      <a:pt x="36" y="38"/>
                      <a:pt x="72" y="19"/>
                      <a:pt x="108" y="0"/>
                    </a:cubicBezTo>
                    <a:cubicBezTo>
                      <a:pt x="114" y="0"/>
                      <a:pt x="119" y="0"/>
                      <a:pt x="125" y="0"/>
                    </a:cubicBezTo>
                    <a:cubicBezTo>
                      <a:pt x="125" y="33"/>
                      <a:pt x="125" y="67"/>
                      <a:pt x="125" y="10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37" name="Rectangle 15">
                <a:extLst>
                  <a:ext uri="{FF2B5EF4-FFF2-40B4-BE49-F238E27FC236}">
                    <a16:creationId xmlns:a16="http://schemas.microsoft.com/office/drawing/2014/main" id="{C094618D-38EC-40FC-B40F-D56A54EC712C}"/>
                  </a:ext>
                </a:extLst>
              </p:cNvPr>
              <p:cNvSpPr>
                <a:spLocks noChangeArrowheads="1"/>
              </p:cNvSpPr>
              <p:nvPr/>
            </p:nvSpPr>
            <p:spPr bwMode="auto">
              <a:xfrm>
                <a:off x="6260" y="3092"/>
                <a:ext cx="165" cy="7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38" name="Rectangle 16">
                <a:extLst>
                  <a:ext uri="{FF2B5EF4-FFF2-40B4-BE49-F238E27FC236}">
                    <a16:creationId xmlns:a16="http://schemas.microsoft.com/office/drawing/2014/main" id="{A291DE56-B746-4378-8AFB-5B64B359F493}"/>
                  </a:ext>
                </a:extLst>
              </p:cNvPr>
              <p:cNvSpPr>
                <a:spLocks noChangeArrowheads="1"/>
              </p:cNvSpPr>
              <p:nvPr/>
            </p:nvSpPr>
            <p:spPr bwMode="auto">
              <a:xfrm>
                <a:off x="6417" y="3057"/>
                <a:ext cx="103"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39" name="Freeform 17">
                <a:extLst>
                  <a:ext uri="{FF2B5EF4-FFF2-40B4-BE49-F238E27FC236}">
                    <a16:creationId xmlns:a16="http://schemas.microsoft.com/office/drawing/2014/main" id="{17895891-6FFC-4EE9-8F17-3D3962B39DD2}"/>
                  </a:ext>
                </a:extLst>
              </p:cNvPr>
              <p:cNvSpPr>
                <a:spLocks noEditPoints="1"/>
              </p:cNvSpPr>
              <p:nvPr/>
            </p:nvSpPr>
            <p:spPr bwMode="auto">
              <a:xfrm>
                <a:off x="6421" y="3058"/>
                <a:ext cx="96" cy="109"/>
              </a:xfrm>
              <a:custGeom>
                <a:avLst/>
                <a:gdLst>
                  <a:gd name="T0" fmla="*/ 125 w 374"/>
                  <a:gd name="T1" fmla="*/ 343 h 748"/>
                  <a:gd name="T2" fmla="*/ 237 w 374"/>
                  <a:gd name="T3" fmla="*/ 248 h 748"/>
                  <a:gd name="T4" fmla="*/ 333 w 374"/>
                  <a:gd name="T5" fmla="*/ 309 h 748"/>
                  <a:gd name="T6" fmla="*/ 374 w 374"/>
                  <a:gd name="T7" fmla="*/ 480 h 748"/>
                  <a:gd name="T8" fmla="*/ 311 w 374"/>
                  <a:gd name="T9" fmla="*/ 682 h 748"/>
                  <a:gd name="T10" fmla="*/ 190 w 374"/>
                  <a:gd name="T11" fmla="*/ 748 h 748"/>
                  <a:gd name="T12" fmla="*/ 127 w 374"/>
                  <a:gd name="T13" fmla="*/ 733 h 748"/>
                  <a:gd name="T14" fmla="*/ 61 w 374"/>
                  <a:gd name="T15" fmla="*/ 689 h 748"/>
                  <a:gd name="T16" fmla="*/ 61 w 374"/>
                  <a:gd name="T17" fmla="*/ 199 h 748"/>
                  <a:gd name="T18" fmla="*/ 58 w 374"/>
                  <a:gd name="T19" fmla="*/ 100 h 748"/>
                  <a:gd name="T20" fmla="*/ 49 w 374"/>
                  <a:gd name="T21" fmla="*/ 75 h 748"/>
                  <a:gd name="T22" fmla="*/ 33 w 374"/>
                  <a:gd name="T23" fmla="*/ 68 h 748"/>
                  <a:gd name="T24" fmla="*/ 6 w 374"/>
                  <a:gd name="T25" fmla="*/ 76 h 748"/>
                  <a:gd name="T26" fmla="*/ 0 w 374"/>
                  <a:gd name="T27" fmla="*/ 58 h 748"/>
                  <a:gd name="T28" fmla="*/ 108 w 374"/>
                  <a:gd name="T29" fmla="*/ 0 h 748"/>
                  <a:gd name="T30" fmla="*/ 125 w 374"/>
                  <a:gd name="T31" fmla="*/ 0 h 748"/>
                  <a:gd name="T32" fmla="*/ 125 w 374"/>
                  <a:gd name="T33" fmla="*/ 343 h 748"/>
                  <a:gd name="T34" fmla="*/ 125 w 374"/>
                  <a:gd name="T35" fmla="*/ 376 h 748"/>
                  <a:gd name="T36" fmla="*/ 125 w 374"/>
                  <a:gd name="T37" fmla="*/ 659 h 748"/>
                  <a:gd name="T38" fmla="*/ 167 w 374"/>
                  <a:gd name="T39" fmla="*/ 697 h 748"/>
                  <a:gd name="T40" fmla="*/ 210 w 374"/>
                  <a:gd name="T41" fmla="*/ 711 h 748"/>
                  <a:gd name="T42" fmla="*/ 276 w 374"/>
                  <a:gd name="T43" fmla="*/ 659 h 748"/>
                  <a:gd name="T44" fmla="*/ 307 w 374"/>
                  <a:gd name="T45" fmla="*/ 509 h 748"/>
                  <a:gd name="T46" fmla="*/ 276 w 374"/>
                  <a:gd name="T47" fmla="*/ 369 h 748"/>
                  <a:gd name="T48" fmla="*/ 206 w 374"/>
                  <a:gd name="T49" fmla="*/ 321 h 748"/>
                  <a:gd name="T50" fmla="*/ 165 w 374"/>
                  <a:gd name="T51" fmla="*/ 335 h 748"/>
                  <a:gd name="T52" fmla="*/ 125 w 374"/>
                  <a:gd name="T53" fmla="*/ 376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74" h="748">
                    <a:moveTo>
                      <a:pt x="125" y="343"/>
                    </a:moveTo>
                    <a:cubicBezTo>
                      <a:pt x="159" y="279"/>
                      <a:pt x="197" y="248"/>
                      <a:pt x="237" y="248"/>
                    </a:cubicBezTo>
                    <a:cubicBezTo>
                      <a:pt x="274" y="248"/>
                      <a:pt x="306" y="268"/>
                      <a:pt x="333" y="309"/>
                    </a:cubicBezTo>
                    <a:cubicBezTo>
                      <a:pt x="360" y="351"/>
                      <a:pt x="374" y="408"/>
                      <a:pt x="374" y="480"/>
                    </a:cubicBezTo>
                    <a:cubicBezTo>
                      <a:pt x="374" y="564"/>
                      <a:pt x="353" y="631"/>
                      <a:pt x="311" y="682"/>
                    </a:cubicBezTo>
                    <a:cubicBezTo>
                      <a:pt x="275" y="727"/>
                      <a:pt x="235" y="748"/>
                      <a:pt x="190" y="748"/>
                    </a:cubicBezTo>
                    <a:cubicBezTo>
                      <a:pt x="169" y="748"/>
                      <a:pt x="148" y="743"/>
                      <a:pt x="127" y="733"/>
                    </a:cubicBezTo>
                    <a:cubicBezTo>
                      <a:pt x="105" y="723"/>
                      <a:pt x="83" y="709"/>
                      <a:pt x="61" y="689"/>
                    </a:cubicBezTo>
                    <a:cubicBezTo>
                      <a:pt x="61" y="525"/>
                      <a:pt x="61" y="362"/>
                      <a:pt x="61" y="199"/>
                    </a:cubicBezTo>
                    <a:cubicBezTo>
                      <a:pt x="61" y="145"/>
                      <a:pt x="60" y="112"/>
                      <a:pt x="58" y="100"/>
                    </a:cubicBezTo>
                    <a:cubicBezTo>
                      <a:pt x="56" y="88"/>
                      <a:pt x="53" y="79"/>
                      <a:pt x="49" y="75"/>
                    </a:cubicBezTo>
                    <a:cubicBezTo>
                      <a:pt x="45" y="70"/>
                      <a:pt x="39" y="68"/>
                      <a:pt x="33" y="68"/>
                    </a:cubicBezTo>
                    <a:cubicBezTo>
                      <a:pt x="26" y="68"/>
                      <a:pt x="17" y="71"/>
                      <a:pt x="6" y="76"/>
                    </a:cubicBezTo>
                    <a:cubicBezTo>
                      <a:pt x="4" y="70"/>
                      <a:pt x="2" y="64"/>
                      <a:pt x="0" y="58"/>
                    </a:cubicBezTo>
                    <a:cubicBezTo>
                      <a:pt x="36" y="39"/>
                      <a:pt x="72" y="20"/>
                      <a:pt x="108" y="0"/>
                    </a:cubicBezTo>
                    <a:cubicBezTo>
                      <a:pt x="114" y="0"/>
                      <a:pt x="119" y="0"/>
                      <a:pt x="125" y="0"/>
                    </a:cubicBezTo>
                    <a:cubicBezTo>
                      <a:pt x="125" y="115"/>
                      <a:pt x="125" y="229"/>
                      <a:pt x="125" y="343"/>
                    </a:cubicBezTo>
                    <a:close/>
                    <a:moveTo>
                      <a:pt x="125" y="376"/>
                    </a:moveTo>
                    <a:cubicBezTo>
                      <a:pt x="125" y="470"/>
                      <a:pt x="125" y="564"/>
                      <a:pt x="125" y="659"/>
                    </a:cubicBezTo>
                    <a:cubicBezTo>
                      <a:pt x="138" y="676"/>
                      <a:pt x="152" y="688"/>
                      <a:pt x="167" y="697"/>
                    </a:cubicBezTo>
                    <a:cubicBezTo>
                      <a:pt x="181" y="706"/>
                      <a:pt x="195" y="711"/>
                      <a:pt x="210" y="711"/>
                    </a:cubicBezTo>
                    <a:cubicBezTo>
                      <a:pt x="234" y="711"/>
                      <a:pt x="256" y="694"/>
                      <a:pt x="276" y="659"/>
                    </a:cubicBezTo>
                    <a:cubicBezTo>
                      <a:pt x="296" y="624"/>
                      <a:pt x="307" y="575"/>
                      <a:pt x="307" y="509"/>
                    </a:cubicBezTo>
                    <a:cubicBezTo>
                      <a:pt x="307" y="449"/>
                      <a:pt x="296" y="402"/>
                      <a:pt x="276" y="369"/>
                    </a:cubicBezTo>
                    <a:cubicBezTo>
                      <a:pt x="256" y="337"/>
                      <a:pt x="233" y="321"/>
                      <a:pt x="206" y="321"/>
                    </a:cubicBezTo>
                    <a:cubicBezTo>
                      <a:pt x="193" y="321"/>
                      <a:pt x="179" y="325"/>
                      <a:pt x="165" y="335"/>
                    </a:cubicBezTo>
                    <a:cubicBezTo>
                      <a:pt x="155" y="341"/>
                      <a:pt x="141" y="355"/>
                      <a:pt x="125" y="376"/>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40" name="Rectangle 18">
                <a:extLst>
                  <a:ext uri="{FF2B5EF4-FFF2-40B4-BE49-F238E27FC236}">
                    <a16:creationId xmlns:a16="http://schemas.microsoft.com/office/drawing/2014/main" id="{FA364B63-91E0-49C4-A9E2-389EACCF9F98}"/>
                  </a:ext>
                </a:extLst>
              </p:cNvPr>
              <p:cNvSpPr>
                <a:spLocks noChangeArrowheads="1"/>
              </p:cNvSpPr>
              <p:nvPr/>
            </p:nvSpPr>
            <p:spPr bwMode="auto">
              <a:xfrm>
                <a:off x="6417" y="3057"/>
                <a:ext cx="103"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41" name="Rectangle 19">
                <a:extLst>
                  <a:ext uri="{FF2B5EF4-FFF2-40B4-BE49-F238E27FC236}">
                    <a16:creationId xmlns:a16="http://schemas.microsoft.com/office/drawing/2014/main" id="{89D1B18D-7332-4860-AF2D-AD6A626C7238}"/>
                  </a:ext>
                </a:extLst>
              </p:cNvPr>
              <p:cNvSpPr>
                <a:spLocks noChangeArrowheads="1"/>
              </p:cNvSpPr>
              <p:nvPr/>
            </p:nvSpPr>
            <p:spPr bwMode="auto">
              <a:xfrm>
                <a:off x="6528" y="3057"/>
                <a:ext cx="54"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42" name="Freeform 20">
                <a:extLst>
                  <a:ext uri="{FF2B5EF4-FFF2-40B4-BE49-F238E27FC236}">
                    <a16:creationId xmlns:a16="http://schemas.microsoft.com/office/drawing/2014/main" id="{7F29A01B-AE9E-4828-BBCE-D65FA11152E6}"/>
                  </a:ext>
                </a:extLst>
              </p:cNvPr>
              <p:cNvSpPr>
                <a:spLocks noEditPoints="1"/>
              </p:cNvSpPr>
              <p:nvPr/>
            </p:nvSpPr>
            <p:spPr bwMode="auto">
              <a:xfrm>
                <a:off x="6530" y="3058"/>
                <a:ext cx="47" cy="107"/>
              </a:xfrm>
              <a:custGeom>
                <a:avLst/>
                <a:gdLst>
                  <a:gd name="T0" fmla="*/ 93 w 180"/>
                  <a:gd name="T1" fmla="*/ 0 h 734"/>
                  <a:gd name="T2" fmla="*/ 121 w 180"/>
                  <a:gd name="T3" fmla="*/ 15 h 734"/>
                  <a:gd name="T4" fmla="*/ 132 w 180"/>
                  <a:gd name="T5" fmla="*/ 53 h 734"/>
                  <a:gd name="T6" fmla="*/ 121 w 180"/>
                  <a:gd name="T7" fmla="*/ 90 h 734"/>
                  <a:gd name="T8" fmla="*/ 93 w 180"/>
                  <a:gd name="T9" fmla="*/ 105 h 734"/>
                  <a:gd name="T10" fmla="*/ 65 w 180"/>
                  <a:gd name="T11" fmla="*/ 90 h 734"/>
                  <a:gd name="T12" fmla="*/ 53 w 180"/>
                  <a:gd name="T13" fmla="*/ 53 h 734"/>
                  <a:gd name="T14" fmla="*/ 65 w 180"/>
                  <a:gd name="T15" fmla="*/ 15 h 734"/>
                  <a:gd name="T16" fmla="*/ 93 w 180"/>
                  <a:gd name="T17" fmla="*/ 0 h 734"/>
                  <a:gd name="T18" fmla="*/ 125 w 180"/>
                  <a:gd name="T19" fmla="*/ 248 h 734"/>
                  <a:gd name="T20" fmla="*/ 125 w 180"/>
                  <a:gd name="T21" fmla="*/ 627 h 734"/>
                  <a:gd name="T22" fmla="*/ 130 w 180"/>
                  <a:gd name="T23" fmla="*/ 686 h 734"/>
                  <a:gd name="T24" fmla="*/ 145 w 180"/>
                  <a:gd name="T25" fmla="*/ 708 h 734"/>
                  <a:gd name="T26" fmla="*/ 180 w 180"/>
                  <a:gd name="T27" fmla="*/ 715 h 734"/>
                  <a:gd name="T28" fmla="*/ 180 w 180"/>
                  <a:gd name="T29" fmla="*/ 734 h 734"/>
                  <a:gd name="T30" fmla="*/ 6 w 180"/>
                  <a:gd name="T31" fmla="*/ 734 h 734"/>
                  <a:gd name="T32" fmla="*/ 6 w 180"/>
                  <a:gd name="T33" fmla="*/ 715 h 734"/>
                  <a:gd name="T34" fmla="*/ 41 w 180"/>
                  <a:gd name="T35" fmla="*/ 709 h 734"/>
                  <a:gd name="T36" fmla="*/ 55 w 180"/>
                  <a:gd name="T37" fmla="*/ 686 h 734"/>
                  <a:gd name="T38" fmla="*/ 61 w 180"/>
                  <a:gd name="T39" fmla="*/ 627 h 734"/>
                  <a:gd name="T40" fmla="*/ 61 w 180"/>
                  <a:gd name="T41" fmla="*/ 445 h 734"/>
                  <a:gd name="T42" fmla="*/ 57 w 180"/>
                  <a:gd name="T43" fmla="*/ 346 h 734"/>
                  <a:gd name="T44" fmla="*/ 48 w 180"/>
                  <a:gd name="T45" fmla="*/ 322 h 734"/>
                  <a:gd name="T46" fmla="*/ 32 w 180"/>
                  <a:gd name="T47" fmla="*/ 316 h 734"/>
                  <a:gd name="T48" fmla="*/ 6 w 180"/>
                  <a:gd name="T49" fmla="*/ 324 h 734"/>
                  <a:gd name="T50" fmla="*/ 0 w 180"/>
                  <a:gd name="T51" fmla="*/ 305 h 734"/>
                  <a:gd name="T52" fmla="*/ 108 w 180"/>
                  <a:gd name="T53" fmla="*/ 248 h 734"/>
                  <a:gd name="T54" fmla="*/ 125 w 180"/>
                  <a:gd name="T55" fmla="*/ 248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0" h="734">
                    <a:moveTo>
                      <a:pt x="93" y="0"/>
                    </a:moveTo>
                    <a:cubicBezTo>
                      <a:pt x="104" y="0"/>
                      <a:pt x="113" y="6"/>
                      <a:pt x="121" y="15"/>
                    </a:cubicBezTo>
                    <a:cubicBezTo>
                      <a:pt x="128" y="26"/>
                      <a:pt x="132" y="38"/>
                      <a:pt x="132" y="53"/>
                    </a:cubicBezTo>
                    <a:cubicBezTo>
                      <a:pt x="132" y="67"/>
                      <a:pt x="128" y="79"/>
                      <a:pt x="121" y="90"/>
                    </a:cubicBezTo>
                    <a:cubicBezTo>
                      <a:pt x="113" y="100"/>
                      <a:pt x="104" y="105"/>
                      <a:pt x="93" y="105"/>
                    </a:cubicBezTo>
                    <a:cubicBezTo>
                      <a:pt x="82" y="105"/>
                      <a:pt x="73" y="100"/>
                      <a:pt x="65" y="90"/>
                    </a:cubicBezTo>
                    <a:cubicBezTo>
                      <a:pt x="57" y="79"/>
                      <a:pt x="53" y="67"/>
                      <a:pt x="53" y="53"/>
                    </a:cubicBezTo>
                    <a:cubicBezTo>
                      <a:pt x="53" y="38"/>
                      <a:pt x="57" y="26"/>
                      <a:pt x="65" y="15"/>
                    </a:cubicBezTo>
                    <a:cubicBezTo>
                      <a:pt x="72" y="6"/>
                      <a:pt x="82" y="0"/>
                      <a:pt x="93" y="0"/>
                    </a:cubicBezTo>
                    <a:close/>
                    <a:moveTo>
                      <a:pt x="125" y="248"/>
                    </a:moveTo>
                    <a:cubicBezTo>
                      <a:pt x="125" y="374"/>
                      <a:pt x="125" y="501"/>
                      <a:pt x="125" y="627"/>
                    </a:cubicBezTo>
                    <a:cubicBezTo>
                      <a:pt x="125" y="657"/>
                      <a:pt x="127" y="676"/>
                      <a:pt x="130" y="686"/>
                    </a:cubicBezTo>
                    <a:cubicBezTo>
                      <a:pt x="133" y="696"/>
                      <a:pt x="138" y="703"/>
                      <a:pt x="145" y="708"/>
                    </a:cubicBezTo>
                    <a:cubicBezTo>
                      <a:pt x="151" y="713"/>
                      <a:pt x="163" y="715"/>
                      <a:pt x="180" y="715"/>
                    </a:cubicBezTo>
                    <a:cubicBezTo>
                      <a:pt x="180" y="722"/>
                      <a:pt x="180" y="728"/>
                      <a:pt x="180" y="734"/>
                    </a:cubicBezTo>
                    <a:cubicBezTo>
                      <a:pt x="122" y="734"/>
                      <a:pt x="64" y="734"/>
                      <a:pt x="6" y="734"/>
                    </a:cubicBezTo>
                    <a:cubicBezTo>
                      <a:pt x="6" y="728"/>
                      <a:pt x="6" y="722"/>
                      <a:pt x="6" y="715"/>
                    </a:cubicBezTo>
                    <a:cubicBezTo>
                      <a:pt x="23" y="715"/>
                      <a:pt x="35" y="713"/>
                      <a:pt x="41" y="709"/>
                    </a:cubicBezTo>
                    <a:cubicBezTo>
                      <a:pt x="47" y="704"/>
                      <a:pt x="52" y="697"/>
                      <a:pt x="55" y="686"/>
                    </a:cubicBezTo>
                    <a:cubicBezTo>
                      <a:pt x="59" y="676"/>
                      <a:pt x="61" y="657"/>
                      <a:pt x="61" y="627"/>
                    </a:cubicBezTo>
                    <a:cubicBezTo>
                      <a:pt x="61" y="566"/>
                      <a:pt x="61" y="506"/>
                      <a:pt x="61" y="445"/>
                    </a:cubicBezTo>
                    <a:cubicBezTo>
                      <a:pt x="61" y="394"/>
                      <a:pt x="59" y="360"/>
                      <a:pt x="57" y="346"/>
                    </a:cubicBezTo>
                    <a:cubicBezTo>
                      <a:pt x="55" y="335"/>
                      <a:pt x="52" y="327"/>
                      <a:pt x="48" y="322"/>
                    </a:cubicBezTo>
                    <a:cubicBezTo>
                      <a:pt x="45" y="318"/>
                      <a:pt x="39" y="316"/>
                      <a:pt x="32" y="316"/>
                    </a:cubicBezTo>
                    <a:cubicBezTo>
                      <a:pt x="25" y="316"/>
                      <a:pt x="16" y="319"/>
                      <a:pt x="6" y="324"/>
                    </a:cubicBezTo>
                    <a:cubicBezTo>
                      <a:pt x="4" y="318"/>
                      <a:pt x="2" y="312"/>
                      <a:pt x="0" y="305"/>
                    </a:cubicBezTo>
                    <a:cubicBezTo>
                      <a:pt x="36" y="286"/>
                      <a:pt x="72" y="267"/>
                      <a:pt x="108" y="248"/>
                    </a:cubicBezTo>
                    <a:cubicBezTo>
                      <a:pt x="114" y="248"/>
                      <a:pt x="120" y="248"/>
                      <a:pt x="125" y="248"/>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43" name="Rectangle 21">
                <a:extLst>
                  <a:ext uri="{FF2B5EF4-FFF2-40B4-BE49-F238E27FC236}">
                    <a16:creationId xmlns:a16="http://schemas.microsoft.com/office/drawing/2014/main" id="{DB50C023-79C7-44CF-AB6F-4D2019B04692}"/>
                  </a:ext>
                </a:extLst>
              </p:cNvPr>
              <p:cNvSpPr>
                <a:spLocks noChangeArrowheads="1"/>
              </p:cNvSpPr>
              <p:nvPr/>
            </p:nvSpPr>
            <p:spPr bwMode="auto">
              <a:xfrm>
                <a:off x="6528" y="3057"/>
                <a:ext cx="54"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44" name="Rectangle 22">
                <a:extLst>
                  <a:ext uri="{FF2B5EF4-FFF2-40B4-BE49-F238E27FC236}">
                    <a16:creationId xmlns:a16="http://schemas.microsoft.com/office/drawing/2014/main" id="{61618051-28B8-4FC7-92C6-CDB24B52B966}"/>
                  </a:ext>
                </a:extLst>
              </p:cNvPr>
              <p:cNvSpPr>
                <a:spLocks noChangeArrowheads="1"/>
              </p:cNvSpPr>
              <p:nvPr/>
            </p:nvSpPr>
            <p:spPr bwMode="auto">
              <a:xfrm>
                <a:off x="6586" y="3092"/>
                <a:ext cx="95"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45" name="Freeform 23">
                <a:extLst>
                  <a:ext uri="{FF2B5EF4-FFF2-40B4-BE49-F238E27FC236}">
                    <a16:creationId xmlns:a16="http://schemas.microsoft.com/office/drawing/2014/main" id="{CF69C3B6-30E5-4DCA-B91D-1E4610228F64}"/>
                  </a:ext>
                </a:extLst>
              </p:cNvPr>
              <p:cNvSpPr>
                <a:spLocks noEditPoints="1"/>
              </p:cNvSpPr>
              <p:nvPr/>
            </p:nvSpPr>
            <p:spPr bwMode="auto">
              <a:xfrm>
                <a:off x="6588" y="3094"/>
                <a:ext cx="89" cy="73"/>
              </a:xfrm>
              <a:custGeom>
                <a:avLst/>
                <a:gdLst>
                  <a:gd name="T0" fmla="*/ 173 w 345"/>
                  <a:gd name="T1" fmla="*/ 0 h 500"/>
                  <a:gd name="T2" fmla="*/ 303 w 345"/>
                  <a:gd name="T3" fmla="*/ 81 h 500"/>
                  <a:gd name="T4" fmla="*/ 345 w 345"/>
                  <a:gd name="T5" fmla="*/ 241 h 500"/>
                  <a:gd name="T6" fmla="*/ 322 w 345"/>
                  <a:gd name="T7" fmla="*/ 369 h 500"/>
                  <a:gd name="T8" fmla="*/ 259 w 345"/>
                  <a:gd name="T9" fmla="*/ 467 h 500"/>
                  <a:gd name="T10" fmla="*/ 169 w 345"/>
                  <a:gd name="T11" fmla="*/ 500 h 500"/>
                  <a:gd name="T12" fmla="*/ 40 w 345"/>
                  <a:gd name="T13" fmla="*/ 415 h 500"/>
                  <a:gd name="T14" fmla="*/ 0 w 345"/>
                  <a:gd name="T15" fmla="*/ 254 h 500"/>
                  <a:gd name="T16" fmla="*/ 25 w 345"/>
                  <a:gd name="T17" fmla="*/ 125 h 500"/>
                  <a:gd name="T18" fmla="*/ 89 w 345"/>
                  <a:gd name="T19" fmla="*/ 30 h 500"/>
                  <a:gd name="T20" fmla="*/ 173 w 345"/>
                  <a:gd name="T21" fmla="*/ 0 h 500"/>
                  <a:gd name="T22" fmla="*/ 161 w 345"/>
                  <a:gd name="T23" fmla="*/ 33 h 500"/>
                  <a:gd name="T24" fmla="*/ 119 w 345"/>
                  <a:gd name="T25" fmla="*/ 49 h 500"/>
                  <a:gd name="T26" fmla="*/ 85 w 345"/>
                  <a:gd name="T27" fmla="*/ 106 h 500"/>
                  <a:gd name="T28" fmla="*/ 73 w 345"/>
                  <a:gd name="T29" fmla="*/ 211 h 500"/>
                  <a:gd name="T30" fmla="*/ 104 w 345"/>
                  <a:gd name="T31" fmla="*/ 389 h 500"/>
                  <a:gd name="T32" fmla="*/ 185 w 345"/>
                  <a:gd name="T33" fmla="*/ 464 h 500"/>
                  <a:gd name="T34" fmla="*/ 248 w 345"/>
                  <a:gd name="T35" fmla="*/ 423 h 500"/>
                  <a:gd name="T36" fmla="*/ 272 w 345"/>
                  <a:gd name="T37" fmla="*/ 281 h 500"/>
                  <a:gd name="T38" fmla="*/ 231 w 345"/>
                  <a:gd name="T39" fmla="*/ 83 h 500"/>
                  <a:gd name="T40" fmla="*/ 161 w 345"/>
                  <a:gd name="T41" fmla="*/ 33 h 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5" h="500">
                    <a:moveTo>
                      <a:pt x="173" y="0"/>
                    </a:moveTo>
                    <a:cubicBezTo>
                      <a:pt x="227" y="0"/>
                      <a:pt x="271" y="27"/>
                      <a:pt x="303" y="81"/>
                    </a:cubicBezTo>
                    <a:cubicBezTo>
                      <a:pt x="331" y="128"/>
                      <a:pt x="345" y="181"/>
                      <a:pt x="345" y="241"/>
                    </a:cubicBezTo>
                    <a:cubicBezTo>
                      <a:pt x="345" y="283"/>
                      <a:pt x="337" y="326"/>
                      <a:pt x="322" y="369"/>
                    </a:cubicBezTo>
                    <a:cubicBezTo>
                      <a:pt x="307" y="413"/>
                      <a:pt x="285" y="445"/>
                      <a:pt x="259" y="467"/>
                    </a:cubicBezTo>
                    <a:cubicBezTo>
                      <a:pt x="232" y="490"/>
                      <a:pt x="202" y="500"/>
                      <a:pt x="169" y="500"/>
                    </a:cubicBezTo>
                    <a:cubicBezTo>
                      <a:pt x="115" y="500"/>
                      <a:pt x="71" y="472"/>
                      <a:pt x="40" y="415"/>
                    </a:cubicBezTo>
                    <a:cubicBezTo>
                      <a:pt x="14" y="367"/>
                      <a:pt x="0" y="314"/>
                      <a:pt x="0" y="254"/>
                    </a:cubicBezTo>
                    <a:cubicBezTo>
                      <a:pt x="0" y="211"/>
                      <a:pt x="8" y="168"/>
                      <a:pt x="25" y="125"/>
                    </a:cubicBezTo>
                    <a:cubicBezTo>
                      <a:pt x="40" y="82"/>
                      <a:pt x="62" y="51"/>
                      <a:pt x="89" y="30"/>
                    </a:cubicBezTo>
                    <a:cubicBezTo>
                      <a:pt x="115" y="10"/>
                      <a:pt x="143" y="0"/>
                      <a:pt x="173" y="0"/>
                    </a:cubicBezTo>
                    <a:close/>
                    <a:moveTo>
                      <a:pt x="161" y="33"/>
                    </a:moveTo>
                    <a:cubicBezTo>
                      <a:pt x="147" y="33"/>
                      <a:pt x="133" y="38"/>
                      <a:pt x="119" y="49"/>
                    </a:cubicBezTo>
                    <a:cubicBezTo>
                      <a:pt x="106" y="60"/>
                      <a:pt x="94" y="79"/>
                      <a:pt x="85" y="106"/>
                    </a:cubicBezTo>
                    <a:cubicBezTo>
                      <a:pt x="77" y="134"/>
                      <a:pt x="73" y="168"/>
                      <a:pt x="73" y="211"/>
                    </a:cubicBezTo>
                    <a:cubicBezTo>
                      <a:pt x="73" y="280"/>
                      <a:pt x="84" y="339"/>
                      <a:pt x="104" y="389"/>
                    </a:cubicBezTo>
                    <a:cubicBezTo>
                      <a:pt x="124" y="439"/>
                      <a:pt x="151" y="464"/>
                      <a:pt x="185" y="464"/>
                    </a:cubicBezTo>
                    <a:cubicBezTo>
                      <a:pt x="211" y="464"/>
                      <a:pt x="232" y="450"/>
                      <a:pt x="248" y="423"/>
                    </a:cubicBezTo>
                    <a:cubicBezTo>
                      <a:pt x="264" y="395"/>
                      <a:pt x="272" y="348"/>
                      <a:pt x="272" y="281"/>
                    </a:cubicBezTo>
                    <a:cubicBezTo>
                      <a:pt x="272" y="197"/>
                      <a:pt x="258" y="131"/>
                      <a:pt x="231" y="83"/>
                    </a:cubicBezTo>
                    <a:cubicBezTo>
                      <a:pt x="213" y="49"/>
                      <a:pt x="189" y="33"/>
                      <a:pt x="161" y="3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46" name="Rectangle 24">
                <a:extLst>
                  <a:ext uri="{FF2B5EF4-FFF2-40B4-BE49-F238E27FC236}">
                    <a16:creationId xmlns:a16="http://schemas.microsoft.com/office/drawing/2014/main" id="{608877A4-6BEA-495D-8971-B238B81D2524}"/>
                  </a:ext>
                </a:extLst>
              </p:cNvPr>
              <p:cNvSpPr>
                <a:spLocks noChangeArrowheads="1"/>
              </p:cNvSpPr>
              <p:nvPr/>
            </p:nvSpPr>
            <p:spPr bwMode="auto">
              <a:xfrm>
                <a:off x="6586" y="3092"/>
                <a:ext cx="95"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47" name="Freeform 25">
                <a:extLst>
                  <a:ext uri="{FF2B5EF4-FFF2-40B4-BE49-F238E27FC236}">
                    <a16:creationId xmlns:a16="http://schemas.microsoft.com/office/drawing/2014/main" id="{48A73171-6AAA-4C0E-A5BC-CEA2D1BB6996}"/>
                  </a:ext>
                </a:extLst>
              </p:cNvPr>
              <p:cNvSpPr>
                <a:spLocks/>
              </p:cNvSpPr>
              <p:nvPr/>
            </p:nvSpPr>
            <p:spPr bwMode="auto">
              <a:xfrm>
                <a:off x="6014" y="3051"/>
                <a:ext cx="123" cy="107"/>
              </a:xfrm>
              <a:custGeom>
                <a:avLst/>
                <a:gdLst>
                  <a:gd name="T0" fmla="*/ 453 w 477"/>
                  <a:gd name="T1" fmla="*/ 0 h 731"/>
                  <a:gd name="T2" fmla="*/ 465 w 477"/>
                  <a:gd name="T3" fmla="*/ 238 h 731"/>
                  <a:gd name="T4" fmla="*/ 453 w 477"/>
                  <a:gd name="T5" fmla="*/ 238 h 731"/>
                  <a:gd name="T6" fmla="*/ 384 w 477"/>
                  <a:gd name="T7" fmla="*/ 84 h 731"/>
                  <a:gd name="T8" fmla="*/ 276 w 477"/>
                  <a:gd name="T9" fmla="*/ 37 h 731"/>
                  <a:gd name="T10" fmla="*/ 181 w 477"/>
                  <a:gd name="T11" fmla="*/ 72 h 731"/>
                  <a:gd name="T12" fmla="*/ 114 w 477"/>
                  <a:gd name="T13" fmla="*/ 185 h 731"/>
                  <a:gd name="T14" fmla="*/ 89 w 477"/>
                  <a:gd name="T15" fmla="*/ 377 h 731"/>
                  <a:gd name="T16" fmla="*/ 112 w 477"/>
                  <a:gd name="T17" fmla="*/ 542 h 731"/>
                  <a:gd name="T18" fmla="*/ 182 w 477"/>
                  <a:gd name="T19" fmla="*/ 649 h 731"/>
                  <a:gd name="T20" fmla="*/ 287 w 477"/>
                  <a:gd name="T21" fmla="*/ 686 h 731"/>
                  <a:gd name="T22" fmla="*/ 378 w 477"/>
                  <a:gd name="T23" fmla="*/ 656 h 731"/>
                  <a:gd name="T24" fmla="*/ 465 w 477"/>
                  <a:gd name="T25" fmla="*/ 541 h 731"/>
                  <a:gd name="T26" fmla="*/ 477 w 477"/>
                  <a:gd name="T27" fmla="*/ 551 h 731"/>
                  <a:gd name="T28" fmla="*/ 384 w 477"/>
                  <a:gd name="T29" fmla="*/ 688 h 731"/>
                  <a:gd name="T30" fmla="*/ 258 w 477"/>
                  <a:gd name="T31" fmla="*/ 731 h 731"/>
                  <a:gd name="T32" fmla="*/ 54 w 477"/>
                  <a:gd name="T33" fmla="*/ 602 h 731"/>
                  <a:gd name="T34" fmla="*/ 0 w 477"/>
                  <a:gd name="T35" fmla="*/ 376 h 731"/>
                  <a:gd name="T36" fmla="*/ 36 w 477"/>
                  <a:gd name="T37" fmla="*/ 184 h 731"/>
                  <a:gd name="T38" fmla="*/ 134 w 477"/>
                  <a:gd name="T39" fmla="*/ 48 h 731"/>
                  <a:gd name="T40" fmla="*/ 270 w 477"/>
                  <a:gd name="T41" fmla="*/ 0 h 731"/>
                  <a:gd name="T42" fmla="*/ 383 w 477"/>
                  <a:gd name="T43" fmla="*/ 37 h 731"/>
                  <a:gd name="T44" fmla="*/ 406 w 477"/>
                  <a:gd name="T45" fmla="*/ 48 h 731"/>
                  <a:gd name="T46" fmla="*/ 425 w 477"/>
                  <a:gd name="T47" fmla="*/ 39 h 731"/>
                  <a:gd name="T48" fmla="*/ 439 w 477"/>
                  <a:gd name="T49" fmla="*/ 0 h 731"/>
                  <a:gd name="T50" fmla="*/ 453 w 477"/>
                  <a:gd name="T51" fmla="*/ 0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77" h="731">
                    <a:moveTo>
                      <a:pt x="453" y="0"/>
                    </a:moveTo>
                    <a:cubicBezTo>
                      <a:pt x="457" y="79"/>
                      <a:pt x="461" y="158"/>
                      <a:pt x="465" y="238"/>
                    </a:cubicBezTo>
                    <a:cubicBezTo>
                      <a:pt x="461" y="238"/>
                      <a:pt x="457" y="238"/>
                      <a:pt x="453" y="238"/>
                    </a:cubicBezTo>
                    <a:cubicBezTo>
                      <a:pt x="437" y="166"/>
                      <a:pt x="413" y="116"/>
                      <a:pt x="384" y="84"/>
                    </a:cubicBezTo>
                    <a:cubicBezTo>
                      <a:pt x="354" y="52"/>
                      <a:pt x="318" y="37"/>
                      <a:pt x="276" y="37"/>
                    </a:cubicBezTo>
                    <a:cubicBezTo>
                      <a:pt x="241" y="37"/>
                      <a:pt x="209" y="49"/>
                      <a:pt x="181" y="72"/>
                    </a:cubicBezTo>
                    <a:cubicBezTo>
                      <a:pt x="153" y="96"/>
                      <a:pt x="130" y="133"/>
                      <a:pt x="114" y="185"/>
                    </a:cubicBezTo>
                    <a:cubicBezTo>
                      <a:pt x="98" y="237"/>
                      <a:pt x="89" y="301"/>
                      <a:pt x="89" y="377"/>
                    </a:cubicBezTo>
                    <a:cubicBezTo>
                      <a:pt x="89" y="441"/>
                      <a:pt x="98" y="495"/>
                      <a:pt x="112" y="542"/>
                    </a:cubicBezTo>
                    <a:cubicBezTo>
                      <a:pt x="127" y="588"/>
                      <a:pt x="151" y="624"/>
                      <a:pt x="182" y="649"/>
                    </a:cubicBezTo>
                    <a:cubicBezTo>
                      <a:pt x="213" y="674"/>
                      <a:pt x="248" y="686"/>
                      <a:pt x="287" y="686"/>
                    </a:cubicBezTo>
                    <a:cubicBezTo>
                      <a:pt x="322" y="686"/>
                      <a:pt x="352" y="676"/>
                      <a:pt x="378" y="656"/>
                    </a:cubicBezTo>
                    <a:cubicBezTo>
                      <a:pt x="404" y="637"/>
                      <a:pt x="434" y="599"/>
                      <a:pt x="465" y="541"/>
                    </a:cubicBezTo>
                    <a:cubicBezTo>
                      <a:pt x="469" y="544"/>
                      <a:pt x="473" y="548"/>
                      <a:pt x="477" y="551"/>
                    </a:cubicBezTo>
                    <a:cubicBezTo>
                      <a:pt x="451" y="614"/>
                      <a:pt x="419" y="659"/>
                      <a:pt x="384" y="688"/>
                    </a:cubicBezTo>
                    <a:cubicBezTo>
                      <a:pt x="349" y="717"/>
                      <a:pt x="307" y="731"/>
                      <a:pt x="258" y="731"/>
                    </a:cubicBezTo>
                    <a:cubicBezTo>
                      <a:pt x="170" y="731"/>
                      <a:pt x="102" y="689"/>
                      <a:pt x="54" y="602"/>
                    </a:cubicBezTo>
                    <a:cubicBezTo>
                      <a:pt x="19" y="538"/>
                      <a:pt x="0" y="463"/>
                      <a:pt x="0" y="376"/>
                    </a:cubicBezTo>
                    <a:cubicBezTo>
                      <a:pt x="0" y="307"/>
                      <a:pt x="13" y="242"/>
                      <a:pt x="36" y="184"/>
                    </a:cubicBezTo>
                    <a:cubicBezTo>
                      <a:pt x="59" y="126"/>
                      <a:pt x="93" y="81"/>
                      <a:pt x="134" y="48"/>
                    </a:cubicBezTo>
                    <a:cubicBezTo>
                      <a:pt x="175" y="15"/>
                      <a:pt x="221" y="0"/>
                      <a:pt x="270" y="0"/>
                    </a:cubicBezTo>
                    <a:cubicBezTo>
                      <a:pt x="308" y="0"/>
                      <a:pt x="346" y="12"/>
                      <a:pt x="383" y="37"/>
                    </a:cubicBezTo>
                    <a:cubicBezTo>
                      <a:pt x="394" y="45"/>
                      <a:pt x="402" y="48"/>
                      <a:pt x="406" y="48"/>
                    </a:cubicBezTo>
                    <a:cubicBezTo>
                      <a:pt x="413" y="48"/>
                      <a:pt x="420" y="45"/>
                      <a:pt x="425" y="39"/>
                    </a:cubicBezTo>
                    <a:cubicBezTo>
                      <a:pt x="431" y="29"/>
                      <a:pt x="436" y="16"/>
                      <a:pt x="439" y="0"/>
                    </a:cubicBezTo>
                    <a:cubicBezTo>
                      <a:pt x="444" y="0"/>
                      <a:pt x="448" y="0"/>
                      <a:pt x="453"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48" name="Freeform 26">
                <a:extLst>
                  <a:ext uri="{FF2B5EF4-FFF2-40B4-BE49-F238E27FC236}">
                    <a16:creationId xmlns:a16="http://schemas.microsoft.com/office/drawing/2014/main" id="{1F74F37A-8622-4E5F-A324-8B2B69E1E53B}"/>
                  </a:ext>
                </a:extLst>
              </p:cNvPr>
              <p:cNvSpPr>
                <a:spLocks noEditPoints="1"/>
              </p:cNvSpPr>
              <p:nvPr/>
            </p:nvSpPr>
            <p:spPr bwMode="auto">
              <a:xfrm>
                <a:off x="6151" y="3084"/>
                <a:ext cx="84" cy="73"/>
              </a:xfrm>
              <a:custGeom>
                <a:avLst/>
                <a:gdLst>
                  <a:gd name="T0" fmla="*/ 199 w 325"/>
                  <a:gd name="T1" fmla="*/ 418 h 496"/>
                  <a:gd name="T2" fmla="*/ 130 w 325"/>
                  <a:gd name="T3" fmla="*/ 483 h 496"/>
                  <a:gd name="T4" fmla="*/ 85 w 325"/>
                  <a:gd name="T5" fmla="*/ 496 h 496"/>
                  <a:gd name="T6" fmla="*/ 24 w 325"/>
                  <a:gd name="T7" fmla="*/ 463 h 496"/>
                  <a:gd name="T8" fmla="*/ 0 w 325"/>
                  <a:gd name="T9" fmla="*/ 374 h 496"/>
                  <a:gd name="T10" fmla="*/ 12 w 325"/>
                  <a:gd name="T11" fmla="*/ 315 h 496"/>
                  <a:gd name="T12" fmla="*/ 68 w 325"/>
                  <a:gd name="T13" fmla="*/ 248 h 496"/>
                  <a:gd name="T14" fmla="*/ 199 w 325"/>
                  <a:gd name="T15" fmla="*/ 173 h 496"/>
                  <a:gd name="T16" fmla="*/ 199 w 325"/>
                  <a:gd name="T17" fmla="*/ 155 h 496"/>
                  <a:gd name="T18" fmla="*/ 183 w 325"/>
                  <a:gd name="T19" fmla="*/ 58 h 496"/>
                  <a:gd name="T20" fmla="*/ 133 w 325"/>
                  <a:gd name="T21" fmla="*/ 31 h 496"/>
                  <a:gd name="T22" fmla="*/ 94 w 325"/>
                  <a:gd name="T23" fmla="*/ 49 h 496"/>
                  <a:gd name="T24" fmla="*/ 79 w 325"/>
                  <a:gd name="T25" fmla="*/ 89 h 496"/>
                  <a:gd name="T26" fmla="*/ 80 w 325"/>
                  <a:gd name="T27" fmla="*/ 119 h 496"/>
                  <a:gd name="T28" fmla="*/ 71 w 325"/>
                  <a:gd name="T29" fmla="*/ 156 h 496"/>
                  <a:gd name="T30" fmla="*/ 47 w 325"/>
                  <a:gd name="T31" fmla="*/ 169 h 496"/>
                  <a:gd name="T32" fmla="*/ 23 w 325"/>
                  <a:gd name="T33" fmla="*/ 155 h 496"/>
                  <a:gd name="T34" fmla="*/ 14 w 325"/>
                  <a:gd name="T35" fmla="*/ 118 h 496"/>
                  <a:gd name="T36" fmla="*/ 48 w 325"/>
                  <a:gd name="T37" fmla="*/ 37 h 496"/>
                  <a:gd name="T38" fmla="*/ 145 w 325"/>
                  <a:gd name="T39" fmla="*/ 0 h 496"/>
                  <a:gd name="T40" fmla="*/ 223 w 325"/>
                  <a:gd name="T41" fmla="*/ 21 h 496"/>
                  <a:gd name="T42" fmla="*/ 257 w 325"/>
                  <a:gd name="T43" fmla="*/ 71 h 496"/>
                  <a:gd name="T44" fmla="*/ 264 w 325"/>
                  <a:gd name="T45" fmla="*/ 162 h 496"/>
                  <a:gd name="T46" fmla="*/ 264 w 325"/>
                  <a:gd name="T47" fmla="*/ 322 h 496"/>
                  <a:gd name="T48" fmla="*/ 266 w 325"/>
                  <a:gd name="T49" fmla="*/ 405 h 496"/>
                  <a:gd name="T50" fmla="*/ 272 w 325"/>
                  <a:gd name="T51" fmla="*/ 425 h 496"/>
                  <a:gd name="T52" fmla="*/ 282 w 325"/>
                  <a:gd name="T53" fmla="*/ 431 h 496"/>
                  <a:gd name="T54" fmla="*/ 293 w 325"/>
                  <a:gd name="T55" fmla="*/ 427 h 496"/>
                  <a:gd name="T56" fmla="*/ 325 w 325"/>
                  <a:gd name="T57" fmla="*/ 389 h 496"/>
                  <a:gd name="T58" fmla="*/ 325 w 325"/>
                  <a:gd name="T59" fmla="*/ 418 h 496"/>
                  <a:gd name="T60" fmla="*/ 241 w 325"/>
                  <a:gd name="T61" fmla="*/ 496 h 496"/>
                  <a:gd name="T62" fmla="*/ 211 w 325"/>
                  <a:gd name="T63" fmla="*/ 478 h 496"/>
                  <a:gd name="T64" fmla="*/ 199 w 325"/>
                  <a:gd name="T65" fmla="*/ 418 h 496"/>
                  <a:gd name="T66" fmla="*/ 199 w 325"/>
                  <a:gd name="T67" fmla="*/ 385 h 496"/>
                  <a:gd name="T68" fmla="*/ 199 w 325"/>
                  <a:gd name="T69" fmla="*/ 205 h 496"/>
                  <a:gd name="T70" fmla="*/ 123 w 325"/>
                  <a:gd name="T71" fmla="*/ 248 h 496"/>
                  <a:gd name="T72" fmla="*/ 79 w 325"/>
                  <a:gd name="T73" fmla="*/ 296 h 496"/>
                  <a:gd name="T74" fmla="*/ 66 w 325"/>
                  <a:gd name="T75" fmla="*/ 350 h 496"/>
                  <a:gd name="T76" fmla="*/ 83 w 325"/>
                  <a:gd name="T77" fmla="*/ 411 h 496"/>
                  <a:gd name="T78" fmla="*/ 121 w 325"/>
                  <a:gd name="T79" fmla="*/ 436 h 496"/>
                  <a:gd name="T80" fmla="*/ 199 w 325"/>
                  <a:gd name="T81" fmla="*/ 385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5" h="496">
                    <a:moveTo>
                      <a:pt x="199" y="418"/>
                    </a:moveTo>
                    <a:cubicBezTo>
                      <a:pt x="163" y="456"/>
                      <a:pt x="140" y="477"/>
                      <a:pt x="130" y="483"/>
                    </a:cubicBezTo>
                    <a:cubicBezTo>
                      <a:pt x="116" y="492"/>
                      <a:pt x="101" y="496"/>
                      <a:pt x="85" y="496"/>
                    </a:cubicBezTo>
                    <a:cubicBezTo>
                      <a:pt x="61" y="496"/>
                      <a:pt x="40" y="485"/>
                      <a:pt x="24" y="463"/>
                    </a:cubicBezTo>
                    <a:cubicBezTo>
                      <a:pt x="9" y="440"/>
                      <a:pt x="0" y="411"/>
                      <a:pt x="0" y="374"/>
                    </a:cubicBezTo>
                    <a:cubicBezTo>
                      <a:pt x="0" y="351"/>
                      <a:pt x="4" y="332"/>
                      <a:pt x="12" y="315"/>
                    </a:cubicBezTo>
                    <a:cubicBezTo>
                      <a:pt x="22" y="291"/>
                      <a:pt x="41" y="269"/>
                      <a:pt x="68" y="248"/>
                    </a:cubicBezTo>
                    <a:cubicBezTo>
                      <a:pt x="94" y="228"/>
                      <a:pt x="138" y="203"/>
                      <a:pt x="199" y="173"/>
                    </a:cubicBezTo>
                    <a:cubicBezTo>
                      <a:pt x="199" y="167"/>
                      <a:pt x="199" y="161"/>
                      <a:pt x="199" y="155"/>
                    </a:cubicBezTo>
                    <a:cubicBezTo>
                      <a:pt x="199" y="108"/>
                      <a:pt x="194" y="75"/>
                      <a:pt x="183" y="58"/>
                    </a:cubicBezTo>
                    <a:cubicBezTo>
                      <a:pt x="171" y="40"/>
                      <a:pt x="154" y="31"/>
                      <a:pt x="133" y="31"/>
                    </a:cubicBezTo>
                    <a:cubicBezTo>
                      <a:pt x="117" y="31"/>
                      <a:pt x="104" y="37"/>
                      <a:pt x="94" y="49"/>
                    </a:cubicBezTo>
                    <a:cubicBezTo>
                      <a:pt x="84" y="61"/>
                      <a:pt x="79" y="74"/>
                      <a:pt x="79" y="89"/>
                    </a:cubicBezTo>
                    <a:cubicBezTo>
                      <a:pt x="79" y="99"/>
                      <a:pt x="80" y="109"/>
                      <a:pt x="80" y="119"/>
                    </a:cubicBezTo>
                    <a:cubicBezTo>
                      <a:pt x="80" y="135"/>
                      <a:pt x="77" y="147"/>
                      <a:pt x="71" y="156"/>
                    </a:cubicBezTo>
                    <a:cubicBezTo>
                      <a:pt x="65" y="164"/>
                      <a:pt x="56" y="169"/>
                      <a:pt x="47" y="169"/>
                    </a:cubicBezTo>
                    <a:cubicBezTo>
                      <a:pt x="37" y="169"/>
                      <a:pt x="29" y="164"/>
                      <a:pt x="23" y="155"/>
                    </a:cubicBezTo>
                    <a:cubicBezTo>
                      <a:pt x="17" y="146"/>
                      <a:pt x="14" y="134"/>
                      <a:pt x="14" y="118"/>
                    </a:cubicBezTo>
                    <a:cubicBezTo>
                      <a:pt x="14" y="89"/>
                      <a:pt x="25" y="62"/>
                      <a:pt x="48" y="37"/>
                    </a:cubicBezTo>
                    <a:cubicBezTo>
                      <a:pt x="71" y="12"/>
                      <a:pt x="103" y="0"/>
                      <a:pt x="145" y="0"/>
                    </a:cubicBezTo>
                    <a:cubicBezTo>
                      <a:pt x="176" y="0"/>
                      <a:pt x="203" y="7"/>
                      <a:pt x="223" y="21"/>
                    </a:cubicBezTo>
                    <a:cubicBezTo>
                      <a:pt x="238" y="32"/>
                      <a:pt x="249" y="48"/>
                      <a:pt x="257" y="71"/>
                    </a:cubicBezTo>
                    <a:cubicBezTo>
                      <a:pt x="261" y="86"/>
                      <a:pt x="264" y="116"/>
                      <a:pt x="264" y="162"/>
                    </a:cubicBezTo>
                    <a:cubicBezTo>
                      <a:pt x="264" y="215"/>
                      <a:pt x="264" y="269"/>
                      <a:pt x="264" y="322"/>
                    </a:cubicBezTo>
                    <a:cubicBezTo>
                      <a:pt x="264" y="367"/>
                      <a:pt x="265" y="395"/>
                      <a:pt x="266" y="405"/>
                    </a:cubicBezTo>
                    <a:cubicBezTo>
                      <a:pt x="267" y="415"/>
                      <a:pt x="269" y="422"/>
                      <a:pt x="272" y="425"/>
                    </a:cubicBezTo>
                    <a:cubicBezTo>
                      <a:pt x="275" y="429"/>
                      <a:pt x="279" y="431"/>
                      <a:pt x="282" y="431"/>
                    </a:cubicBezTo>
                    <a:cubicBezTo>
                      <a:pt x="287" y="431"/>
                      <a:pt x="290" y="430"/>
                      <a:pt x="293" y="427"/>
                    </a:cubicBezTo>
                    <a:cubicBezTo>
                      <a:pt x="299" y="422"/>
                      <a:pt x="310" y="410"/>
                      <a:pt x="325" y="389"/>
                    </a:cubicBezTo>
                    <a:cubicBezTo>
                      <a:pt x="325" y="399"/>
                      <a:pt x="325" y="409"/>
                      <a:pt x="325" y="418"/>
                    </a:cubicBezTo>
                    <a:cubicBezTo>
                      <a:pt x="296" y="470"/>
                      <a:pt x="268" y="496"/>
                      <a:pt x="241" y="496"/>
                    </a:cubicBezTo>
                    <a:cubicBezTo>
                      <a:pt x="229" y="496"/>
                      <a:pt x="218" y="490"/>
                      <a:pt x="211" y="478"/>
                    </a:cubicBezTo>
                    <a:cubicBezTo>
                      <a:pt x="204" y="466"/>
                      <a:pt x="200" y="447"/>
                      <a:pt x="199" y="418"/>
                    </a:cubicBezTo>
                    <a:close/>
                    <a:moveTo>
                      <a:pt x="199" y="385"/>
                    </a:moveTo>
                    <a:cubicBezTo>
                      <a:pt x="199" y="325"/>
                      <a:pt x="199" y="265"/>
                      <a:pt x="199" y="205"/>
                    </a:cubicBezTo>
                    <a:cubicBezTo>
                      <a:pt x="160" y="226"/>
                      <a:pt x="134" y="240"/>
                      <a:pt x="123" y="248"/>
                    </a:cubicBezTo>
                    <a:cubicBezTo>
                      <a:pt x="103" y="264"/>
                      <a:pt x="88" y="279"/>
                      <a:pt x="79" y="296"/>
                    </a:cubicBezTo>
                    <a:cubicBezTo>
                      <a:pt x="70" y="313"/>
                      <a:pt x="66" y="331"/>
                      <a:pt x="66" y="350"/>
                    </a:cubicBezTo>
                    <a:cubicBezTo>
                      <a:pt x="66" y="375"/>
                      <a:pt x="71" y="395"/>
                      <a:pt x="83" y="411"/>
                    </a:cubicBezTo>
                    <a:cubicBezTo>
                      <a:pt x="94" y="428"/>
                      <a:pt x="107" y="436"/>
                      <a:pt x="121" y="436"/>
                    </a:cubicBezTo>
                    <a:cubicBezTo>
                      <a:pt x="141" y="436"/>
                      <a:pt x="167" y="420"/>
                      <a:pt x="199" y="38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49" name="Freeform 27">
                <a:extLst>
                  <a:ext uri="{FF2B5EF4-FFF2-40B4-BE49-F238E27FC236}">
                    <a16:creationId xmlns:a16="http://schemas.microsoft.com/office/drawing/2014/main" id="{6F8ACED1-4D18-4276-ACDF-4C2D1F21E297}"/>
                  </a:ext>
                </a:extLst>
              </p:cNvPr>
              <p:cNvSpPr>
                <a:spLocks/>
              </p:cNvSpPr>
              <p:nvPr/>
            </p:nvSpPr>
            <p:spPr bwMode="auto">
              <a:xfrm>
                <a:off x="6237" y="3084"/>
                <a:ext cx="158" cy="71"/>
              </a:xfrm>
              <a:custGeom>
                <a:avLst/>
                <a:gdLst>
                  <a:gd name="T0" fmla="*/ 125 w 612"/>
                  <a:gd name="T1" fmla="*/ 100 h 486"/>
                  <a:gd name="T2" fmla="*/ 171 w 612"/>
                  <a:gd name="T3" fmla="*/ 41 h 486"/>
                  <a:gd name="T4" fmla="*/ 209 w 612"/>
                  <a:gd name="T5" fmla="*/ 11 h 486"/>
                  <a:gd name="T6" fmla="*/ 249 w 612"/>
                  <a:gd name="T7" fmla="*/ 0 h 486"/>
                  <a:gd name="T8" fmla="*/ 307 w 612"/>
                  <a:gd name="T9" fmla="*/ 26 h 486"/>
                  <a:gd name="T10" fmla="*/ 339 w 612"/>
                  <a:gd name="T11" fmla="*/ 100 h 486"/>
                  <a:gd name="T12" fmla="*/ 407 w 612"/>
                  <a:gd name="T13" fmla="*/ 19 h 486"/>
                  <a:gd name="T14" fmla="*/ 464 w 612"/>
                  <a:gd name="T15" fmla="*/ 0 h 486"/>
                  <a:gd name="T16" fmla="*/ 515 w 612"/>
                  <a:gd name="T17" fmla="*/ 19 h 486"/>
                  <a:gd name="T18" fmla="*/ 549 w 612"/>
                  <a:gd name="T19" fmla="*/ 82 h 486"/>
                  <a:gd name="T20" fmla="*/ 558 w 612"/>
                  <a:gd name="T21" fmla="*/ 176 h 486"/>
                  <a:gd name="T22" fmla="*/ 558 w 612"/>
                  <a:gd name="T23" fmla="*/ 380 h 486"/>
                  <a:gd name="T24" fmla="*/ 563 w 612"/>
                  <a:gd name="T25" fmla="*/ 440 h 486"/>
                  <a:gd name="T26" fmla="*/ 577 w 612"/>
                  <a:gd name="T27" fmla="*/ 459 h 486"/>
                  <a:gd name="T28" fmla="*/ 612 w 612"/>
                  <a:gd name="T29" fmla="*/ 468 h 486"/>
                  <a:gd name="T30" fmla="*/ 612 w 612"/>
                  <a:gd name="T31" fmla="*/ 486 h 486"/>
                  <a:gd name="T32" fmla="*/ 435 w 612"/>
                  <a:gd name="T33" fmla="*/ 486 h 486"/>
                  <a:gd name="T34" fmla="*/ 435 w 612"/>
                  <a:gd name="T35" fmla="*/ 468 h 486"/>
                  <a:gd name="T36" fmla="*/ 443 w 612"/>
                  <a:gd name="T37" fmla="*/ 468 h 486"/>
                  <a:gd name="T38" fmla="*/ 479 w 612"/>
                  <a:gd name="T39" fmla="*/ 456 h 486"/>
                  <a:gd name="T40" fmla="*/ 492 w 612"/>
                  <a:gd name="T41" fmla="*/ 430 h 486"/>
                  <a:gd name="T42" fmla="*/ 493 w 612"/>
                  <a:gd name="T43" fmla="*/ 380 h 486"/>
                  <a:gd name="T44" fmla="*/ 493 w 612"/>
                  <a:gd name="T45" fmla="*/ 176 h 486"/>
                  <a:gd name="T46" fmla="*/ 483 w 612"/>
                  <a:gd name="T47" fmla="*/ 95 h 486"/>
                  <a:gd name="T48" fmla="*/ 434 w 612"/>
                  <a:gd name="T49" fmla="*/ 62 h 486"/>
                  <a:gd name="T50" fmla="*/ 392 w 612"/>
                  <a:gd name="T51" fmla="*/ 75 h 486"/>
                  <a:gd name="T52" fmla="*/ 342 w 612"/>
                  <a:gd name="T53" fmla="*/ 126 h 486"/>
                  <a:gd name="T54" fmla="*/ 341 w 612"/>
                  <a:gd name="T55" fmla="*/ 132 h 486"/>
                  <a:gd name="T56" fmla="*/ 342 w 612"/>
                  <a:gd name="T57" fmla="*/ 154 h 486"/>
                  <a:gd name="T58" fmla="*/ 342 w 612"/>
                  <a:gd name="T59" fmla="*/ 380 h 486"/>
                  <a:gd name="T60" fmla="*/ 346 w 612"/>
                  <a:gd name="T61" fmla="*/ 440 h 486"/>
                  <a:gd name="T62" fmla="*/ 361 w 612"/>
                  <a:gd name="T63" fmla="*/ 459 h 486"/>
                  <a:gd name="T64" fmla="*/ 400 w 612"/>
                  <a:gd name="T65" fmla="*/ 468 h 486"/>
                  <a:gd name="T66" fmla="*/ 400 w 612"/>
                  <a:gd name="T67" fmla="*/ 486 h 486"/>
                  <a:gd name="T68" fmla="*/ 219 w 612"/>
                  <a:gd name="T69" fmla="*/ 486 h 486"/>
                  <a:gd name="T70" fmla="*/ 219 w 612"/>
                  <a:gd name="T71" fmla="*/ 468 h 486"/>
                  <a:gd name="T72" fmla="*/ 260 w 612"/>
                  <a:gd name="T73" fmla="*/ 458 h 486"/>
                  <a:gd name="T74" fmla="*/ 275 w 612"/>
                  <a:gd name="T75" fmla="*/ 431 h 486"/>
                  <a:gd name="T76" fmla="*/ 277 w 612"/>
                  <a:gd name="T77" fmla="*/ 380 h 486"/>
                  <a:gd name="T78" fmla="*/ 277 w 612"/>
                  <a:gd name="T79" fmla="*/ 176 h 486"/>
                  <a:gd name="T80" fmla="*/ 264 w 612"/>
                  <a:gd name="T81" fmla="*/ 93 h 486"/>
                  <a:gd name="T82" fmla="*/ 216 w 612"/>
                  <a:gd name="T83" fmla="*/ 60 h 486"/>
                  <a:gd name="T84" fmla="*/ 175 w 612"/>
                  <a:gd name="T85" fmla="*/ 75 h 486"/>
                  <a:gd name="T86" fmla="*/ 125 w 612"/>
                  <a:gd name="T87" fmla="*/ 126 h 486"/>
                  <a:gd name="T88" fmla="*/ 125 w 612"/>
                  <a:gd name="T89" fmla="*/ 380 h 486"/>
                  <a:gd name="T90" fmla="*/ 130 w 612"/>
                  <a:gd name="T91" fmla="*/ 440 h 486"/>
                  <a:gd name="T92" fmla="*/ 144 w 612"/>
                  <a:gd name="T93" fmla="*/ 461 h 486"/>
                  <a:gd name="T94" fmla="*/ 183 w 612"/>
                  <a:gd name="T95" fmla="*/ 468 h 486"/>
                  <a:gd name="T96" fmla="*/ 183 w 612"/>
                  <a:gd name="T97" fmla="*/ 486 h 486"/>
                  <a:gd name="T98" fmla="*/ 6 w 612"/>
                  <a:gd name="T99" fmla="*/ 486 h 486"/>
                  <a:gd name="T100" fmla="*/ 6 w 612"/>
                  <a:gd name="T101" fmla="*/ 468 h 486"/>
                  <a:gd name="T102" fmla="*/ 40 w 612"/>
                  <a:gd name="T103" fmla="*/ 461 h 486"/>
                  <a:gd name="T104" fmla="*/ 55 w 612"/>
                  <a:gd name="T105" fmla="*/ 438 h 486"/>
                  <a:gd name="T106" fmla="*/ 60 w 612"/>
                  <a:gd name="T107" fmla="*/ 380 h 486"/>
                  <a:gd name="T108" fmla="*/ 60 w 612"/>
                  <a:gd name="T109" fmla="*/ 199 h 486"/>
                  <a:gd name="T110" fmla="*/ 57 w 612"/>
                  <a:gd name="T111" fmla="*/ 98 h 486"/>
                  <a:gd name="T112" fmla="*/ 48 w 612"/>
                  <a:gd name="T113" fmla="*/ 75 h 486"/>
                  <a:gd name="T114" fmla="*/ 32 w 612"/>
                  <a:gd name="T115" fmla="*/ 68 h 486"/>
                  <a:gd name="T116" fmla="*/ 6 w 612"/>
                  <a:gd name="T117" fmla="*/ 76 h 486"/>
                  <a:gd name="T118" fmla="*/ 0 w 612"/>
                  <a:gd name="T119" fmla="*/ 58 h 486"/>
                  <a:gd name="T120" fmla="*/ 108 w 612"/>
                  <a:gd name="T121" fmla="*/ 0 h 486"/>
                  <a:gd name="T122" fmla="*/ 125 w 612"/>
                  <a:gd name="T123" fmla="*/ 0 h 486"/>
                  <a:gd name="T124" fmla="*/ 125 w 612"/>
                  <a:gd name="T125" fmla="*/ 1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12" h="486">
                    <a:moveTo>
                      <a:pt x="125" y="100"/>
                    </a:moveTo>
                    <a:cubicBezTo>
                      <a:pt x="151" y="66"/>
                      <a:pt x="166" y="46"/>
                      <a:pt x="171" y="41"/>
                    </a:cubicBezTo>
                    <a:cubicBezTo>
                      <a:pt x="182" y="28"/>
                      <a:pt x="195" y="18"/>
                      <a:pt x="209" y="11"/>
                    </a:cubicBezTo>
                    <a:cubicBezTo>
                      <a:pt x="222" y="3"/>
                      <a:pt x="236" y="0"/>
                      <a:pt x="249" y="0"/>
                    </a:cubicBezTo>
                    <a:cubicBezTo>
                      <a:pt x="271" y="0"/>
                      <a:pt x="291" y="8"/>
                      <a:pt x="307" y="26"/>
                    </a:cubicBezTo>
                    <a:cubicBezTo>
                      <a:pt x="322" y="43"/>
                      <a:pt x="334" y="68"/>
                      <a:pt x="339" y="100"/>
                    </a:cubicBezTo>
                    <a:cubicBezTo>
                      <a:pt x="366" y="59"/>
                      <a:pt x="389" y="32"/>
                      <a:pt x="407" y="19"/>
                    </a:cubicBezTo>
                    <a:cubicBezTo>
                      <a:pt x="425" y="6"/>
                      <a:pt x="444" y="0"/>
                      <a:pt x="464" y="0"/>
                    </a:cubicBezTo>
                    <a:cubicBezTo>
                      <a:pt x="483" y="0"/>
                      <a:pt x="500" y="6"/>
                      <a:pt x="515" y="19"/>
                    </a:cubicBezTo>
                    <a:cubicBezTo>
                      <a:pt x="529" y="32"/>
                      <a:pt x="541" y="53"/>
                      <a:pt x="549" y="82"/>
                    </a:cubicBezTo>
                    <a:cubicBezTo>
                      <a:pt x="555" y="103"/>
                      <a:pt x="558" y="133"/>
                      <a:pt x="558" y="176"/>
                    </a:cubicBezTo>
                    <a:cubicBezTo>
                      <a:pt x="558" y="244"/>
                      <a:pt x="558" y="312"/>
                      <a:pt x="558" y="380"/>
                    </a:cubicBezTo>
                    <a:cubicBezTo>
                      <a:pt x="558" y="409"/>
                      <a:pt x="560" y="430"/>
                      <a:pt x="563" y="440"/>
                    </a:cubicBezTo>
                    <a:cubicBezTo>
                      <a:pt x="566" y="448"/>
                      <a:pt x="570" y="454"/>
                      <a:pt x="577" y="459"/>
                    </a:cubicBezTo>
                    <a:cubicBezTo>
                      <a:pt x="584" y="465"/>
                      <a:pt x="596" y="468"/>
                      <a:pt x="612" y="468"/>
                    </a:cubicBezTo>
                    <a:cubicBezTo>
                      <a:pt x="612" y="474"/>
                      <a:pt x="612" y="480"/>
                      <a:pt x="612" y="486"/>
                    </a:cubicBezTo>
                    <a:cubicBezTo>
                      <a:pt x="553" y="486"/>
                      <a:pt x="494" y="486"/>
                      <a:pt x="435" y="486"/>
                    </a:cubicBezTo>
                    <a:cubicBezTo>
                      <a:pt x="435" y="480"/>
                      <a:pt x="435" y="474"/>
                      <a:pt x="435" y="468"/>
                    </a:cubicBezTo>
                    <a:cubicBezTo>
                      <a:pt x="438" y="468"/>
                      <a:pt x="440" y="468"/>
                      <a:pt x="443" y="468"/>
                    </a:cubicBezTo>
                    <a:cubicBezTo>
                      <a:pt x="458" y="468"/>
                      <a:pt x="470" y="464"/>
                      <a:pt x="479" y="456"/>
                    </a:cubicBezTo>
                    <a:cubicBezTo>
                      <a:pt x="485" y="450"/>
                      <a:pt x="489" y="441"/>
                      <a:pt x="492" y="430"/>
                    </a:cubicBezTo>
                    <a:cubicBezTo>
                      <a:pt x="493" y="424"/>
                      <a:pt x="493" y="407"/>
                      <a:pt x="493" y="380"/>
                    </a:cubicBezTo>
                    <a:cubicBezTo>
                      <a:pt x="493" y="312"/>
                      <a:pt x="493" y="244"/>
                      <a:pt x="493" y="176"/>
                    </a:cubicBezTo>
                    <a:cubicBezTo>
                      <a:pt x="493" y="138"/>
                      <a:pt x="489" y="111"/>
                      <a:pt x="483" y="95"/>
                    </a:cubicBezTo>
                    <a:cubicBezTo>
                      <a:pt x="473" y="73"/>
                      <a:pt x="456" y="62"/>
                      <a:pt x="434" y="62"/>
                    </a:cubicBezTo>
                    <a:cubicBezTo>
                      <a:pt x="420" y="62"/>
                      <a:pt x="406" y="66"/>
                      <a:pt x="392" y="75"/>
                    </a:cubicBezTo>
                    <a:cubicBezTo>
                      <a:pt x="378" y="85"/>
                      <a:pt x="361" y="101"/>
                      <a:pt x="342" y="126"/>
                    </a:cubicBezTo>
                    <a:cubicBezTo>
                      <a:pt x="341" y="128"/>
                      <a:pt x="341" y="130"/>
                      <a:pt x="341" y="132"/>
                    </a:cubicBezTo>
                    <a:cubicBezTo>
                      <a:pt x="341" y="139"/>
                      <a:pt x="341" y="147"/>
                      <a:pt x="342" y="154"/>
                    </a:cubicBezTo>
                    <a:cubicBezTo>
                      <a:pt x="342" y="229"/>
                      <a:pt x="342" y="304"/>
                      <a:pt x="342" y="380"/>
                    </a:cubicBezTo>
                    <a:cubicBezTo>
                      <a:pt x="342" y="412"/>
                      <a:pt x="343" y="432"/>
                      <a:pt x="346" y="440"/>
                    </a:cubicBezTo>
                    <a:cubicBezTo>
                      <a:pt x="349" y="448"/>
                      <a:pt x="354" y="454"/>
                      <a:pt x="361" y="459"/>
                    </a:cubicBezTo>
                    <a:cubicBezTo>
                      <a:pt x="369" y="465"/>
                      <a:pt x="382" y="468"/>
                      <a:pt x="400" y="468"/>
                    </a:cubicBezTo>
                    <a:cubicBezTo>
                      <a:pt x="400" y="474"/>
                      <a:pt x="400" y="480"/>
                      <a:pt x="400" y="486"/>
                    </a:cubicBezTo>
                    <a:cubicBezTo>
                      <a:pt x="340" y="486"/>
                      <a:pt x="279" y="486"/>
                      <a:pt x="219" y="486"/>
                    </a:cubicBezTo>
                    <a:cubicBezTo>
                      <a:pt x="219" y="480"/>
                      <a:pt x="219" y="474"/>
                      <a:pt x="219" y="468"/>
                    </a:cubicBezTo>
                    <a:cubicBezTo>
                      <a:pt x="239" y="468"/>
                      <a:pt x="253" y="465"/>
                      <a:pt x="260" y="458"/>
                    </a:cubicBezTo>
                    <a:cubicBezTo>
                      <a:pt x="267" y="452"/>
                      <a:pt x="273" y="443"/>
                      <a:pt x="275" y="431"/>
                    </a:cubicBezTo>
                    <a:cubicBezTo>
                      <a:pt x="276" y="425"/>
                      <a:pt x="277" y="408"/>
                      <a:pt x="277" y="380"/>
                    </a:cubicBezTo>
                    <a:cubicBezTo>
                      <a:pt x="277" y="312"/>
                      <a:pt x="277" y="244"/>
                      <a:pt x="277" y="176"/>
                    </a:cubicBezTo>
                    <a:cubicBezTo>
                      <a:pt x="277" y="138"/>
                      <a:pt x="273" y="110"/>
                      <a:pt x="264" y="93"/>
                    </a:cubicBezTo>
                    <a:cubicBezTo>
                      <a:pt x="253" y="71"/>
                      <a:pt x="237" y="60"/>
                      <a:pt x="216" y="60"/>
                    </a:cubicBezTo>
                    <a:cubicBezTo>
                      <a:pt x="202" y="60"/>
                      <a:pt x="188" y="65"/>
                      <a:pt x="175" y="75"/>
                    </a:cubicBezTo>
                    <a:cubicBezTo>
                      <a:pt x="153" y="90"/>
                      <a:pt x="136" y="107"/>
                      <a:pt x="125" y="126"/>
                    </a:cubicBezTo>
                    <a:cubicBezTo>
                      <a:pt x="125" y="211"/>
                      <a:pt x="125" y="295"/>
                      <a:pt x="125" y="380"/>
                    </a:cubicBezTo>
                    <a:cubicBezTo>
                      <a:pt x="125" y="410"/>
                      <a:pt x="126" y="431"/>
                      <a:pt x="130" y="440"/>
                    </a:cubicBezTo>
                    <a:cubicBezTo>
                      <a:pt x="133" y="449"/>
                      <a:pt x="138" y="456"/>
                      <a:pt x="144" y="461"/>
                    </a:cubicBezTo>
                    <a:cubicBezTo>
                      <a:pt x="150" y="465"/>
                      <a:pt x="163" y="468"/>
                      <a:pt x="183" y="468"/>
                    </a:cubicBezTo>
                    <a:cubicBezTo>
                      <a:pt x="183" y="474"/>
                      <a:pt x="183" y="480"/>
                      <a:pt x="183" y="486"/>
                    </a:cubicBezTo>
                    <a:cubicBezTo>
                      <a:pt x="124" y="486"/>
                      <a:pt x="65" y="486"/>
                      <a:pt x="6" y="486"/>
                    </a:cubicBezTo>
                    <a:cubicBezTo>
                      <a:pt x="6" y="480"/>
                      <a:pt x="6" y="474"/>
                      <a:pt x="6" y="468"/>
                    </a:cubicBezTo>
                    <a:cubicBezTo>
                      <a:pt x="22" y="468"/>
                      <a:pt x="34" y="465"/>
                      <a:pt x="40" y="461"/>
                    </a:cubicBezTo>
                    <a:cubicBezTo>
                      <a:pt x="47" y="456"/>
                      <a:pt x="52" y="449"/>
                      <a:pt x="55" y="438"/>
                    </a:cubicBezTo>
                    <a:cubicBezTo>
                      <a:pt x="59" y="428"/>
                      <a:pt x="60" y="409"/>
                      <a:pt x="60" y="380"/>
                    </a:cubicBezTo>
                    <a:cubicBezTo>
                      <a:pt x="60" y="319"/>
                      <a:pt x="60" y="259"/>
                      <a:pt x="60" y="199"/>
                    </a:cubicBezTo>
                    <a:cubicBezTo>
                      <a:pt x="60" y="147"/>
                      <a:pt x="59" y="113"/>
                      <a:pt x="57" y="98"/>
                    </a:cubicBezTo>
                    <a:cubicBezTo>
                      <a:pt x="55" y="87"/>
                      <a:pt x="52" y="79"/>
                      <a:pt x="48" y="75"/>
                    </a:cubicBezTo>
                    <a:cubicBezTo>
                      <a:pt x="44" y="70"/>
                      <a:pt x="39" y="68"/>
                      <a:pt x="32" y="68"/>
                    </a:cubicBezTo>
                    <a:cubicBezTo>
                      <a:pt x="25" y="68"/>
                      <a:pt x="16" y="71"/>
                      <a:pt x="6" y="76"/>
                    </a:cubicBezTo>
                    <a:cubicBezTo>
                      <a:pt x="4" y="70"/>
                      <a:pt x="2" y="64"/>
                      <a:pt x="0" y="58"/>
                    </a:cubicBezTo>
                    <a:cubicBezTo>
                      <a:pt x="36" y="38"/>
                      <a:pt x="72" y="19"/>
                      <a:pt x="108" y="0"/>
                    </a:cubicBezTo>
                    <a:cubicBezTo>
                      <a:pt x="114" y="0"/>
                      <a:pt x="119" y="0"/>
                      <a:pt x="125" y="0"/>
                    </a:cubicBezTo>
                    <a:cubicBezTo>
                      <a:pt x="125" y="33"/>
                      <a:pt x="125" y="67"/>
                      <a:pt x="125" y="10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50" name="Freeform 28">
                <a:extLst>
                  <a:ext uri="{FF2B5EF4-FFF2-40B4-BE49-F238E27FC236}">
                    <a16:creationId xmlns:a16="http://schemas.microsoft.com/office/drawing/2014/main" id="{EC7C66A7-153E-4A7E-962F-7A3EDF8A02DB}"/>
                  </a:ext>
                </a:extLst>
              </p:cNvPr>
              <p:cNvSpPr>
                <a:spLocks noEditPoints="1"/>
              </p:cNvSpPr>
              <p:nvPr/>
            </p:nvSpPr>
            <p:spPr bwMode="auto">
              <a:xfrm>
                <a:off x="6395" y="3048"/>
                <a:ext cx="96" cy="110"/>
              </a:xfrm>
              <a:custGeom>
                <a:avLst/>
                <a:gdLst>
                  <a:gd name="T0" fmla="*/ 125 w 374"/>
                  <a:gd name="T1" fmla="*/ 342 h 748"/>
                  <a:gd name="T2" fmla="*/ 237 w 374"/>
                  <a:gd name="T3" fmla="*/ 247 h 748"/>
                  <a:gd name="T4" fmla="*/ 333 w 374"/>
                  <a:gd name="T5" fmla="*/ 309 h 748"/>
                  <a:gd name="T6" fmla="*/ 374 w 374"/>
                  <a:gd name="T7" fmla="*/ 479 h 748"/>
                  <a:gd name="T8" fmla="*/ 311 w 374"/>
                  <a:gd name="T9" fmla="*/ 682 h 748"/>
                  <a:gd name="T10" fmla="*/ 190 w 374"/>
                  <a:gd name="T11" fmla="*/ 748 h 748"/>
                  <a:gd name="T12" fmla="*/ 127 w 374"/>
                  <a:gd name="T13" fmla="*/ 733 h 748"/>
                  <a:gd name="T14" fmla="*/ 61 w 374"/>
                  <a:gd name="T15" fmla="*/ 688 h 748"/>
                  <a:gd name="T16" fmla="*/ 61 w 374"/>
                  <a:gd name="T17" fmla="*/ 198 h 748"/>
                  <a:gd name="T18" fmla="*/ 58 w 374"/>
                  <a:gd name="T19" fmla="*/ 99 h 748"/>
                  <a:gd name="T20" fmla="*/ 49 w 374"/>
                  <a:gd name="T21" fmla="*/ 74 h 748"/>
                  <a:gd name="T22" fmla="*/ 33 w 374"/>
                  <a:gd name="T23" fmla="*/ 67 h 748"/>
                  <a:gd name="T24" fmla="*/ 6 w 374"/>
                  <a:gd name="T25" fmla="*/ 76 h 748"/>
                  <a:gd name="T26" fmla="*/ 0 w 374"/>
                  <a:gd name="T27" fmla="*/ 58 h 748"/>
                  <a:gd name="T28" fmla="*/ 108 w 374"/>
                  <a:gd name="T29" fmla="*/ 0 h 748"/>
                  <a:gd name="T30" fmla="*/ 125 w 374"/>
                  <a:gd name="T31" fmla="*/ 0 h 748"/>
                  <a:gd name="T32" fmla="*/ 125 w 374"/>
                  <a:gd name="T33" fmla="*/ 342 h 748"/>
                  <a:gd name="T34" fmla="*/ 125 w 374"/>
                  <a:gd name="T35" fmla="*/ 375 h 748"/>
                  <a:gd name="T36" fmla="*/ 125 w 374"/>
                  <a:gd name="T37" fmla="*/ 658 h 748"/>
                  <a:gd name="T38" fmla="*/ 167 w 374"/>
                  <a:gd name="T39" fmla="*/ 697 h 748"/>
                  <a:gd name="T40" fmla="*/ 210 w 374"/>
                  <a:gd name="T41" fmla="*/ 710 h 748"/>
                  <a:gd name="T42" fmla="*/ 276 w 374"/>
                  <a:gd name="T43" fmla="*/ 658 h 748"/>
                  <a:gd name="T44" fmla="*/ 307 w 374"/>
                  <a:gd name="T45" fmla="*/ 508 h 748"/>
                  <a:gd name="T46" fmla="*/ 276 w 374"/>
                  <a:gd name="T47" fmla="*/ 369 h 748"/>
                  <a:gd name="T48" fmla="*/ 206 w 374"/>
                  <a:gd name="T49" fmla="*/ 320 h 748"/>
                  <a:gd name="T50" fmla="*/ 165 w 374"/>
                  <a:gd name="T51" fmla="*/ 334 h 748"/>
                  <a:gd name="T52" fmla="*/ 125 w 374"/>
                  <a:gd name="T53" fmla="*/ 375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74" h="748">
                    <a:moveTo>
                      <a:pt x="125" y="342"/>
                    </a:moveTo>
                    <a:cubicBezTo>
                      <a:pt x="159" y="279"/>
                      <a:pt x="197" y="247"/>
                      <a:pt x="237" y="247"/>
                    </a:cubicBezTo>
                    <a:cubicBezTo>
                      <a:pt x="274" y="247"/>
                      <a:pt x="306" y="267"/>
                      <a:pt x="333" y="309"/>
                    </a:cubicBezTo>
                    <a:cubicBezTo>
                      <a:pt x="360" y="351"/>
                      <a:pt x="374" y="407"/>
                      <a:pt x="374" y="479"/>
                    </a:cubicBezTo>
                    <a:cubicBezTo>
                      <a:pt x="374" y="563"/>
                      <a:pt x="353" y="630"/>
                      <a:pt x="311" y="682"/>
                    </a:cubicBezTo>
                    <a:cubicBezTo>
                      <a:pt x="275" y="726"/>
                      <a:pt x="235" y="748"/>
                      <a:pt x="190" y="748"/>
                    </a:cubicBezTo>
                    <a:cubicBezTo>
                      <a:pt x="169" y="748"/>
                      <a:pt x="148" y="743"/>
                      <a:pt x="127" y="733"/>
                    </a:cubicBezTo>
                    <a:cubicBezTo>
                      <a:pt x="105" y="723"/>
                      <a:pt x="83" y="708"/>
                      <a:pt x="61" y="688"/>
                    </a:cubicBezTo>
                    <a:cubicBezTo>
                      <a:pt x="61" y="525"/>
                      <a:pt x="61" y="362"/>
                      <a:pt x="61" y="198"/>
                    </a:cubicBezTo>
                    <a:cubicBezTo>
                      <a:pt x="61" y="145"/>
                      <a:pt x="60" y="112"/>
                      <a:pt x="58" y="99"/>
                    </a:cubicBezTo>
                    <a:cubicBezTo>
                      <a:pt x="56" y="87"/>
                      <a:pt x="53" y="79"/>
                      <a:pt x="49" y="74"/>
                    </a:cubicBezTo>
                    <a:cubicBezTo>
                      <a:pt x="45" y="69"/>
                      <a:pt x="39" y="67"/>
                      <a:pt x="33" y="67"/>
                    </a:cubicBezTo>
                    <a:cubicBezTo>
                      <a:pt x="26" y="67"/>
                      <a:pt x="17" y="70"/>
                      <a:pt x="6" y="76"/>
                    </a:cubicBezTo>
                    <a:cubicBezTo>
                      <a:pt x="4" y="70"/>
                      <a:pt x="2" y="64"/>
                      <a:pt x="0" y="58"/>
                    </a:cubicBezTo>
                    <a:cubicBezTo>
                      <a:pt x="36" y="38"/>
                      <a:pt x="72" y="19"/>
                      <a:pt x="108" y="0"/>
                    </a:cubicBezTo>
                    <a:cubicBezTo>
                      <a:pt x="114" y="0"/>
                      <a:pt x="119" y="0"/>
                      <a:pt x="125" y="0"/>
                    </a:cubicBezTo>
                    <a:cubicBezTo>
                      <a:pt x="125" y="114"/>
                      <a:pt x="125" y="228"/>
                      <a:pt x="125" y="342"/>
                    </a:cubicBezTo>
                    <a:close/>
                    <a:moveTo>
                      <a:pt x="125" y="375"/>
                    </a:moveTo>
                    <a:cubicBezTo>
                      <a:pt x="125" y="470"/>
                      <a:pt x="125" y="564"/>
                      <a:pt x="125" y="658"/>
                    </a:cubicBezTo>
                    <a:cubicBezTo>
                      <a:pt x="138" y="675"/>
                      <a:pt x="152" y="688"/>
                      <a:pt x="167" y="697"/>
                    </a:cubicBezTo>
                    <a:cubicBezTo>
                      <a:pt x="181" y="706"/>
                      <a:pt x="195" y="710"/>
                      <a:pt x="210" y="710"/>
                    </a:cubicBezTo>
                    <a:cubicBezTo>
                      <a:pt x="234" y="710"/>
                      <a:pt x="256" y="693"/>
                      <a:pt x="276" y="658"/>
                    </a:cubicBezTo>
                    <a:cubicBezTo>
                      <a:pt x="296" y="624"/>
                      <a:pt x="307" y="574"/>
                      <a:pt x="307" y="508"/>
                    </a:cubicBezTo>
                    <a:cubicBezTo>
                      <a:pt x="307" y="448"/>
                      <a:pt x="296" y="401"/>
                      <a:pt x="276" y="369"/>
                    </a:cubicBezTo>
                    <a:cubicBezTo>
                      <a:pt x="256" y="336"/>
                      <a:pt x="233" y="320"/>
                      <a:pt x="206" y="320"/>
                    </a:cubicBezTo>
                    <a:cubicBezTo>
                      <a:pt x="193" y="320"/>
                      <a:pt x="179" y="325"/>
                      <a:pt x="165" y="334"/>
                    </a:cubicBezTo>
                    <a:cubicBezTo>
                      <a:pt x="155" y="341"/>
                      <a:pt x="141" y="355"/>
                      <a:pt x="125" y="37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51" name="Freeform 29">
                <a:extLst>
                  <a:ext uri="{FF2B5EF4-FFF2-40B4-BE49-F238E27FC236}">
                    <a16:creationId xmlns:a16="http://schemas.microsoft.com/office/drawing/2014/main" id="{13EFDB31-92B4-45C5-9543-78A3BCCB008E}"/>
                  </a:ext>
                </a:extLst>
              </p:cNvPr>
              <p:cNvSpPr>
                <a:spLocks noEditPoints="1"/>
              </p:cNvSpPr>
              <p:nvPr/>
            </p:nvSpPr>
            <p:spPr bwMode="auto">
              <a:xfrm>
                <a:off x="6504" y="3048"/>
                <a:ext cx="47" cy="107"/>
              </a:xfrm>
              <a:custGeom>
                <a:avLst/>
                <a:gdLst>
                  <a:gd name="T0" fmla="*/ 93 w 180"/>
                  <a:gd name="T1" fmla="*/ 0 h 733"/>
                  <a:gd name="T2" fmla="*/ 121 w 180"/>
                  <a:gd name="T3" fmla="*/ 15 h 733"/>
                  <a:gd name="T4" fmla="*/ 132 w 180"/>
                  <a:gd name="T5" fmla="*/ 52 h 733"/>
                  <a:gd name="T6" fmla="*/ 121 w 180"/>
                  <a:gd name="T7" fmla="*/ 89 h 733"/>
                  <a:gd name="T8" fmla="*/ 93 w 180"/>
                  <a:gd name="T9" fmla="*/ 104 h 733"/>
                  <a:gd name="T10" fmla="*/ 65 w 180"/>
                  <a:gd name="T11" fmla="*/ 89 h 733"/>
                  <a:gd name="T12" fmla="*/ 53 w 180"/>
                  <a:gd name="T13" fmla="*/ 52 h 733"/>
                  <a:gd name="T14" fmla="*/ 65 w 180"/>
                  <a:gd name="T15" fmla="*/ 15 h 733"/>
                  <a:gd name="T16" fmla="*/ 93 w 180"/>
                  <a:gd name="T17" fmla="*/ 0 h 733"/>
                  <a:gd name="T18" fmla="*/ 125 w 180"/>
                  <a:gd name="T19" fmla="*/ 247 h 733"/>
                  <a:gd name="T20" fmla="*/ 125 w 180"/>
                  <a:gd name="T21" fmla="*/ 627 h 733"/>
                  <a:gd name="T22" fmla="*/ 130 w 180"/>
                  <a:gd name="T23" fmla="*/ 685 h 733"/>
                  <a:gd name="T24" fmla="*/ 145 w 180"/>
                  <a:gd name="T25" fmla="*/ 708 h 733"/>
                  <a:gd name="T26" fmla="*/ 180 w 180"/>
                  <a:gd name="T27" fmla="*/ 715 h 733"/>
                  <a:gd name="T28" fmla="*/ 180 w 180"/>
                  <a:gd name="T29" fmla="*/ 733 h 733"/>
                  <a:gd name="T30" fmla="*/ 6 w 180"/>
                  <a:gd name="T31" fmla="*/ 733 h 733"/>
                  <a:gd name="T32" fmla="*/ 6 w 180"/>
                  <a:gd name="T33" fmla="*/ 715 h 733"/>
                  <a:gd name="T34" fmla="*/ 41 w 180"/>
                  <a:gd name="T35" fmla="*/ 708 h 733"/>
                  <a:gd name="T36" fmla="*/ 55 w 180"/>
                  <a:gd name="T37" fmla="*/ 686 h 733"/>
                  <a:gd name="T38" fmla="*/ 61 w 180"/>
                  <a:gd name="T39" fmla="*/ 627 h 733"/>
                  <a:gd name="T40" fmla="*/ 61 w 180"/>
                  <a:gd name="T41" fmla="*/ 444 h 733"/>
                  <a:gd name="T42" fmla="*/ 57 w 180"/>
                  <a:gd name="T43" fmla="*/ 345 h 733"/>
                  <a:gd name="T44" fmla="*/ 48 w 180"/>
                  <a:gd name="T45" fmla="*/ 322 h 733"/>
                  <a:gd name="T46" fmla="*/ 32 w 180"/>
                  <a:gd name="T47" fmla="*/ 315 h 733"/>
                  <a:gd name="T48" fmla="*/ 6 w 180"/>
                  <a:gd name="T49" fmla="*/ 323 h 733"/>
                  <a:gd name="T50" fmla="*/ 0 w 180"/>
                  <a:gd name="T51" fmla="*/ 305 h 733"/>
                  <a:gd name="T52" fmla="*/ 108 w 180"/>
                  <a:gd name="T53" fmla="*/ 247 h 733"/>
                  <a:gd name="T54" fmla="*/ 125 w 180"/>
                  <a:gd name="T55" fmla="*/ 247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0" h="733">
                    <a:moveTo>
                      <a:pt x="93" y="0"/>
                    </a:moveTo>
                    <a:cubicBezTo>
                      <a:pt x="104" y="0"/>
                      <a:pt x="113" y="5"/>
                      <a:pt x="121" y="15"/>
                    </a:cubicBezTo>
                    <a:cubicBezTo>
                      <a:pt x="128" y="25"/>
                      <a:pt x="132" y="37"/>
                      <a:pt x="132" y="52"/>
                    </a:cubicBezTo>
                    <a:cubicBezTo>
                      <a:pt x="132" y="66"/>
                      <a:pt x="128" y="79"/>
                      <a:pt x="121" y="89"/>
                    </a:cubicBezTo>
                    <a:cubicBezTo>
                      <a:pt x="113" y="99"/>
                      <a:pt x="104" y="104"/>
                      <a:pt x="93" y="104"/>
                    </a:cubicBezTo>
                    <a:cubicBezTo>
                      <a:pt x="82" y="104"/>
                      <a:pt x="73" y="99"/>
                      <a:pt x="65" y="89"/>
                    </a:cubicBezTo>
                    <a:cubicBezTo>
                      <a:pt x="57" y="79"/>
                      <a:pt x="53" y="66"/>
                      <a:pt x="53" y="52"/>
                    </a:cubicBezTo>
                    <a:cubicBezTo>
                      <a:pt x="53" y="37"/>
                      <a:pt x="57" y="25"/>
                      <a:pt x="65" y="15"/>
                    </a:cubicBezTo>
                    <a:cubicBezTo>
                      <a:pt x="72" y="5"/>
                      <a:pt x="82" y="0"/>
                      <a:pt x="93" y="0"/>
                    </a:cubicBezTo>
                    <a:close/>
                    <a:moveTo>
                      <a:pt x="125" y="247"/>
                    </a:moveTo>
                    <a:cubicBezTo>
                      <a:pt x="125" y="373"/>
                      <a:pt x="125" y="500"/>
                      <a:pt x="125" y="627"/>
                    </a:cubicBezTo>
                    <a:cubicBezTo>
                      <a:pt x="125" y="656"/>
                      <a:pt x="127" y="675"/>
                      <a:pt x="130" y="685"/>
                    </a:cubicBezTo>
                    <a:cubicBezTo>
                      <a:pt x="133" y="695"/>
                      <a:pt x="138" y="703"/>
                      <a:pt x="145" y="708"/>
                    </a:cubicBezTo>
                    <a:cubicBezTo>
                      <a:pt x="151" y="712"/>
                      <a:pt x="163" y="715"/>
                      <a:pt x="180" y="715"/>
                    </a:cubicBezTo>
                    <a:cubicBezTo>
                      <a:pt x="180" y="721"/>
                      <a:pt x="180" y="727"/>
                      <a:pt x="180" y="733"/>
                    </a:cubicBezTo>
                    <a:cubicBezTo>
                      <a:pt x="122" y="733"/>
                      <a:pt x="64" y="733"/>
                      <a:pt x="6" y="733"/>
                    </a:cubicBezTo>
                    <a:cubicBezTo>
                      <a:pt x="6" y="727"/>
                      <a:pt x="6" y="721"/>
                      <a:pt x="6" y="715"/>
                    </a:cubicBezTo>
                    <a:cubicBezTo>
                      <a:pt x="23" y="715"/>
                      <a:pt x="35" y="713"/>
                      <a:pt x="41" y="708"/>
                    </a:cubicBezTo>
                    <a:cubicBezTo>
                      <a:pt x="47" y="703"/>
                      <a:pt x="52" y="696"/>
                      <a:pt x="55" y="686"/>
                    </a:cubicBezTo>
                    <a:cubicBezTo>
                      <a:pt x="59" y="676"/>
                      <a:pt x="61" y="656"/>
                      <a:pt x="61" y="627"/>
                    </a:cubicBezTo>
                    <a:cubicBezTo>
                      <a:pt x="61" y="566"/>
                      <a:pt x="61" y="505"/>
                      <a:pt x="61" y="444"/>
                    </a:cubicBezTo>
                    <a:cubicBezTo>
                      <a:pt x="61" y="393"/>
                      <a:pt x="59" y="360"/>
                      <a:pt x="57" y="345"/>
                    </a:cubicBezTo>
                    <a:cubicBezTo>
                      <a:pt x="55" y="334"/>
                      <a:pt x="52" y="326"/>
                      <a:pt x="48" y="322"/>
                    </a:cubicBezTo>
                    <a:cubicBezTo>
                      <a:pt x="45" y="317"/>
                      <a:pt x="39" y="315"/>
                      <a:pt x="32" y="315"/>
                    </a:cubicBezTo>
                    <a:cubicBezTo>
                      <a:pt x="25" y="315"/>
                      <a:pt x="16" y="318"/>
                      <a:pt x="6" y="323"/>
                    </a:cubicBezTo>
                    <a:cubicBezTo>
                      <a:pt x="4" y="317"/>
                      <a:pt x="2" y="311"/>
                      <a:pt x="0" y="305"/>
                    </a:cubicBezTo>
                    <a:cubicBezTo>
                      <a:pt x="36" y="285"/>
                      <a:pt x="72" y="266"/>
                      <a:pt x="108" y="247"/>
                    </a:cubicBezTo>
                    <a:cubicBezTo>
                      <a:pt x="114" y="247"/>
                      <a:pt x="120" y="247"/>
                      <a:pt x="125" y="247"/>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52" name="Freeform 30">
                <a:extLst>
                  <a:ext uri="{FF2B5EF4-FFF2-40B4-BE49-F238E27FC236}">
                    <a16:creationId xmlns:a16="http://schemas.microsoft.com/office/drawing/2014/main" id="{A8753F26-6287-4619-BF74-6EB1E4CCF0EA}"/>
                  </a:ext>
                </a:extLst>
              </p:cNvPr>
              <p:cNvSpPr>
                <a:spLocks noEditPoints="1"/>
              </p:cNvSpPr>
              <p:nvPr/>
            </p:nvSpPr>
            <p:spPr bwMode="auto">
              <a:xfrm>
                <a:off x="6563" y="3084"/>
                <a:ext cx="88" cy="74"/>
              </a:xfrm>
              <a:custGeom>
                <a:avLst/>
                <a:gdLst>
                  <a:gd name="T0" fmla="*/ 173 w 345"/>
                  <a:gd name="T1" fmla="*/ 0 h 501"/>
                  <a:gd name="T2" fmla="*/ 303 w 345"/>
                  <a:gd name="T3" fmla="*/ 81 h 501"/>
                  <a:gd name="T4" fmla="*/ 345 w 345"/>
                  <a:gd name="T5" fmla="*/ 241 h 501"/>
                  <a:gd name="T6" fmla="*/ 322 w 345"/>
                  <a:gd name="T7" fmla="*/ 370 h 501"/>
                  <a:gd name="T8" fmla="*/ 259 w 345"/>
                  <a:gd name="T9" fmla="*/ 468 h 501"/>
                  <a:gd name="T10" fmla="*/ 169 w 345"/>
                  <a:gd name="T11" fmla="*/ 501 h 501"/>
                  <a:gd name="T12" fmla="*/ 40 w 345"/>
                  <a:gd name="T13" fmla="*/ 416 h 501"/>
                  <a:gd name="T14" fmla="*/ 0 w 345"/>
                  <a:gd name="T15" fmla="*/ 255 h 501"/>
                  <a:gd name="T16" fmla="*/ 25 w 345"/>
                  <a:gd name="T17" fmla="*/ 125 h 501"/>
                  <a:gd name="T18" fmla="*/ 89 w 345"/>
                  <a:gd name="T19" fmla="*/ 30 h 501"/>
                  <a:gd name="T20" fmla="*/ 173 w 345"/>
                  <a:gd name="T21" fmla="*/ 0 h 501"/>
                  <a:gd name="T22" fmla="*/ 161 w 345"/>
                  <a:gd name="T23" fmla="*/ 33 h 501"/>
                  <a:gd name="T24" fmla="*/ 119 w 345"/>
                  <a:gd name="T25" fmla="*/ 49 h 501"/>
                  <a:gd name="T26" fmla="*/ 85 w 345"/>
                  <a:gd name="T27" fmla="*/ 107 h 501"/>
                  <a:gd name="T28" fmla="*/ 73 w 345"/>
                  <a:gd name="T29" fmla="*/ 211 h 501"/>
                  <a:gd name="T30" fmla="*/ 104 w 345"/>
                  <a:gd name="T31" fmla="*/ 389 h 501"/>
                  <a:gd name="T32" fmla="*/ 185 w 345"/>
                  <a:gd name="T33" fmla="*/ 464 h 501"/>
                  <a:gd name="T34" fmla="*/ 248 w 345"/>
                  <a:gd name="T35" fmla="*/ 423 h 501"/>
                  <a:gd name="T36" fmla="*/ 272 w 345"/>
                  <a:gd name="T37" fmla="*/ 281 h 501"/>
                  <a:gd name="T38" fmla="*/ 231 w 345"/>
                  <a:gd name="T39" fmla="*/ 83 h 501"/>
                  <a:gd name="T40" fmla="*/ 161 w 345"/>
                  <a:gd name="T41" fmla="*/ 33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5" h="501">
                    <a:moveTo>
                      <a:pt x="173" y="0"/>
                    </a:moveTo>
                    <a:cubicBezTo>
                      <a:pt x="227" y="0"/>
                      <a:pt x="271" y="27"/>
                      <a:pt x="303" y="81"/>
                    </a:cubicBezTo>
                    <a:cubicBezTo>
                      <a:pt x="331" y="128"/>
                      <a:pt x="345" y="181"/>
                      <a:pt x="345" y="241"/>
                    </a:cubicBezTo>
                    <a:cubicBezTo>
                      <a:pt x="345" y="284"/>
                      <a:pt x="337" y="326"/>
                      <a:pt x="322" y="370"/>
                    </a:cubicBezTo>
                    <a:cubicBezTo>
                      <a:pt x="307" y="413"/>
                      <a:pt x="285" y="445"/>
                      <a:pt x="259" y="468"/>
                    </a:cubicBezTo>
                    <a:cubicBezTo>
                      <a:pt x="232" y="490"/>
                      <a:pt x="202" y="501"/>
                      <a:pt x="169" y="501"/>
                    </a:cubicBezTo>
                    <a:cubicBezTo>
                      <a:pt x="115" y="501"/>
                      <a:pt x="71" y="473"/>
                      <a:pt x="40" y="416"/>
                    </a:cubicBezTo>
                    <a:cubicBezTo>
                      <a:pt x="14" y="367"/>
                      <a:pt x="0" y="314"/>
                      <a:pt x="0" y="255"/>
                    </a:cubicBezTo>
                    <a:cubicBezTo>
                      <a:pt x="0" y="211"/>
                      <a:pt x="8" y="168"/>
                      <a:pt x="25" y="125"/>
                    </a:cubicBezTo>
                    <a:cubicBezTo>
                      <a:pt x="40" y="82"/>
                      <a:pt x="62" y="51"/>
                      <a:pt x="89" y="30"/>
                    </a:cubicBezTo>
                    <a:cubicBezTo>
                      <a:pt x="115" y="10"/>
                      <a:pt x="143" y="0"/>
                      <a:pt x="173" y="0"/>
                    </a:cubicBezTo>
                    <a:close/>
                    <a:moveTo>
                      <a:pt x="161" y="33"/>
                    </a:moveTo>
                    <a:cubicBezTo>
                      <a:pt x="147" y="33"/>
                      <a:pt x="133" y="38"/>
                      <a:pt x="119" y="49"/>
                    </a:cubicBezTo>
                    <a:cubicBezTo>
                      <a:pt x="106" y="60"/>
                      <a:pt x="94" y="79"/>
                      <a:pt x="85" y="107"/>
                    </a:cubicBezTo>
                    <a:cubicBezTo>
                      <a:pt x="77" y="134"/>
                      <a:pt x="73" y="169"/>
                      <a:pt x="73" y="211"/>
                    </a:cubicBezTo>
                    <a:cubicBezTo>
                      <a:pt x="73" y="280"/>
                      <a:pt x="84" y="339"/>
                      <a:pt x="104" y="389"/>
                    </a:cubicBezTo>
                    <a:cubicBezTo>
                      <a:pt x="124" y="440"/>
                      <a:pt x="151" y="464"/>
                      <a:pt x="185" y="464"/>
                    </a:cubicBezTo>
                    <a:cubicBezTo>
                      <a:pt x="211" y="464"/>
                      <a:pt x="232" y="450"/>
                      <a:pt x="248" y="423"/>
                    </a:cubicBezTo>
                    <a:cubicBezTo>
                      <a:pt x="264" y="395"/>
                      <a:pt x="272" y="348"/>
                      <a:pt x="272" y="281"/>
                    </a:cubicBezTo>
                    <a:cubicBezTo>
                      <a:pt x="272" y="197"/>
                      <a:pt x="258" y="131"/>
                      <a:pt x="231" y="83"/>
                    </a:cubicBezTo>
                    <a:cubicBezTo>
                      <a:pt x="213" y="50"/>
                      <a:pt x="189" y="33"/>
                      <a:pt x="161" y="3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11" name="Group 34">
              <a:extLst>
                <a:ext uri="{FF2B5EF4-FFF2-40B4-BE49-F238E27FC236}">
                  <a16:creationId xmlns:a16="http://schemas.microsoft.com/office/drawing/2014/main" id="{1E42E1A8-292D-49CF-8EF5-CAB23F4370C8}"/>
                </a:ext>
              </a:extLst>
            </p:cNvPr>
            <p:cNvGrpSpPr>
              <a:grpSpLocks/>
            </p:cNvGrpSpPr>
            <p:nvPr/>
          </p:nvGrpSpPr>
          <p:grpSpPr bwMode="auto">
            <a:xfrm>
              <a:off x="5418" y="2631"/>
              <a:ext cx="1145" cy="370"/>
              <a:chOff x="5418" y="2631"/>
              <a:chExt cx="1145" cy="370"/>
            </a:xfrm>
          </p:grpSpPr>
          <p:sp>
            <p:nvSpPr>
              <p:cNvPr id="527" name="Rectangle 32">
                <a:extLst>
                  <a:ext uri="{FF2B5EF4-FFF2-40B4-BE49-F238E27FC236}">
                    <a16:creationId xmlns:a16="http://schemas.microsoft.com/office/drawing/2014/main" id="{5EC14ABD-AD16-4D95-8E91-0C86014B2654}"/>
                  </a:ext>
                </a:extLst>
              </p:cNvPr>
              <p:cNvSpPr>
                <a:spLocks noChangeArrowheads="1"/>
              </p:cNvSpPr>
              <p:nvPr/>
            </p:nvSpPr>
            <p:spPr bwMode="auto">
              <a:xfrm>
                <a:off x="5418" y="2631"/>
                <a:ext cx="1145" cy="37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28" name="Rectangle 33">
                <a:extLst>
                  <a:ext uri="{FF2B5EF4-FFF2-40B4-BE49-F238E27FC236}">
                    <a16:creationId xmlns:a16="http://schemas.microsoft.com/office/drawing/2014/main" id="{B4D0DE7C-6052-429E-8668-DCF79DCFE6E6}"/>
                  </a:ext>
                </a:extLst>
              </p:cNvPr>
              <p:cNvSpPr>
                <a:spLocks noChangeArrowheads="1"/>
              </p:cNvSpPr>
              <p:nvPr/>
            </p:nvSpPr>
            <p:spPr bwMode="auto">
              <a:xfrm>
                <a:off x="5418" y="2631"/>
                <a:ext cx="1145" cy="370"/>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grpSp>
          <p:nvGrpSpPr>
            <p:cNvPr id="12" name="Group 71">
              <a:extLst>
                <a:ext uri="{FF2B5EF4-FFF2-40B4-BE49-F238E27FC236}">
                  <a16:creationId xmlns:a16="http://schemas.microsoft.com/office/drawing/2014/main" id="{5E1F419B-9D7F-4718-954E-4E9B2A4B7B99}"/>
                </a:ext>
              </a:extLst>
            </p:cNvPr>
            <p:cNvGrpSpPr>
              <a:grpSpLocks/>
            </p:cNvGrpSpPr>
            <p:nvPr/>
          </p:nvGrpSpPr>
          <p:grpSpPr bwMode="auto">
            <a:xfrm>
              <a:off x="5718" y="2802"/>
              <a:ext cx="666" cy="122"/>
              <a:chOff x="5718" y="2802"/>
              <a:chExt cx="666" cy="122"/>
            </a:xfrm>
          </p:grpSpPr>
          <p:sp>
            <p:nvSpPr>
              <p:cNvPr id="491" name="Rectangle 35">
                <a:extLst>
                  <a:ext uri="{FF2B5EF4-FFF2-40B4-BE49-F238E27FC236}">
                    <a16:creationId xmlns:a16="http://schemas.microsoft.com/office/drawing/2014/main" id="{1CE46CA7-6AEE-402C-AF8C-4E1C8C3E5106}"/>
                  </a:ext>
                </a:extLst>
              </p:cNvPr>
              <p:cNvSpPr>
                <a:spLocks noChangeArrowheads="1"/>
              </p:cNvSpPr>
              <p:nvPr/>
            </p:nvSpPr>
            <p:spPr bwMode="auto">
              <a:xfrm>
                <a:off x="5741" y="2816"/>
                <a:ext cx="87" cy="10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92" name="Freeform 36">
                <a:extLst>
                  <a:ext uri="{FF2B5EF4-FFF2-40B4-BE49-F238E27FC236}">
                    <a16:creationId xmlns:a16="http://schemas.microsoft.com/office/drawing/2014/main" id="{ED6E6A04-2067-4EE6-88E5-23364CD3EAB4}"/>
                  </a:ext>
                </a:extLst>
              </p:cNvPr>
              <p:cNvSpPr>
                <a:spLocks noEditPoints="1"/>
              </p:cNvSpPr>
              <p:nvPr/>
            </p:nvSpPr>
            <p:spPr bwMode="auto">
              <a:xfrm>
                <a:off x="5744" y="2817"/>
                <a:ext cx="81" cy="102"/>
              </a:xfrm>
              <a:custGeom>
                <a:avLst/>
                <a:gdLst>
                  <a:gd name="T0" fmla="*/ 118 w 314"/>
                  <a:gd name="T1" fmla="*/ 373 h 701"/>
                  <a:gd name="T2" fmla="*/ 118 w 314"/>
                  <a:gd name="T3" fmla="*/ 577 h 701"/>
                  <a:gd name="T4" fmla="*/ 126 w 314"/>
                  <a:gd name="T5" fmla="*/ 659 h 701"/>
                  <a:gd name="T6" fmla="*/ 161 w 314"/>
                  <a:gd name="T7" fmla="*/ 682 h 701"/>
                  <a:gd name="T8" fmla="*/ 177 w 314"/>
                  <a:gd name="T9" fmla="*/ 682 h 701"/>
                  <a:gd name="T10" fmla="*/ 177 w 314"/>
                  <a:gd name="T11" fmla="*/ 701 h 701"/>
                  <a:gd name="T12" fmla="*/ 0 w 314"/>
                  <a:gd name="T13" fmla="*/ 701 h 701"/>
                  <a:gd name="T14" fmla="*/ 0 w 314"/>
                  <a:gd name="T15" fmla="*/ 682 h 701"/>
                  <a:gd name="T16" fmla="*/ 16 w 314"/>
                  <a:gd name="T17" fmla="*/ 682 h 701"/>
                  <a:gd name="T18" fmla="*/ 53 w 314"/>
                  <a:gd name="T19" fmla="*/ 653 h 701"/>
                  <a:gd name="T20" fmla="*/ 59 w 314"/>
                  <a:gd name="T21" fmla="*/ 577 h 701"/>
                  <a:gd name="T22" fmla="*/ 59 w 314"/>
                  <a:gd name="T23" fmla="*/ 124 h 701"/>
                  <a:gd name="T24" fmla="*/ 51 w 314"/>
                  <a:gd name="T25" fmla="*/ 42 h 701"/>
                  <a:gd name="T26" fmla="*/ 16 w 314"/>
                  <a:gd name="T27" fmla="*/ 20 h 701"/>
                  <a:gd name="T28" fmla="*/ 0 w 314"/>
                  <a:gd name="T29" fmla="*/ 20 h 701"/>
                  <a:gd name="T30" fmla="*/ 0 w 314"/>
                  <a:gd name="T31" fmla="*/ 0 h 701"/>
                  <a:gd name="T32" fmla="*/ 151 w 314"/>
                  <a:gd name="T33" fmla="*/ 0 h 701"/>
                  <a:gd name="T34" fmla="*/ 239 w 314"/>
                  <a:gd name="T35" fmla="*/ 20 h 701"/>
                  <a:gd name="T36" fmla="*/ 292 w 314"/>
                  <a:gd name="T37" fmla="*/ 85 h 701"/>
                  <a:gd name="T38" fmla="*/ 314 w 314"/>
                  <a:gd name="T39" fmla="*/ 194 h 701"/>
                  <a:gd name="T40" fmla="*/ 281 w 314"/>
                  <a:gd name="T41" fmla="*/ 334 h 701"/>
                  <a:gd name="T42" fmla="*/ 187 w 314"/>
                  <a:gd name="T43" fmla="*/ 388 h 701"/>
                  <a:gd name="T44" fmla="*/ 155 w 314"/>
                  <a:gd name="T45" fmla="*/ 384 h 701"/>
                  <a:gd name="T46" fmla="*/ 118 w 314"/>
                  <a:gd name="T47" fmla="*/ 373 h 701"/>
                  <a:gd name="T48" fmla="*/ 118 w 314"/>
                  <a:gd name="T49" fmla="*/ 344 h 701"/>
                  <a:gd name="T50" fmla="*/ 146 w 314"/>
                  <a:gd name="T51" fmla="*/ 351 h 701"/>
                  <a:gd name="T52" fmla="*/ 168 w 314"/>
                  <a:gd name="T53" fmla="*/ 354 h 701"/>
                  <a:gd name="T54" fmla="*/ 222 w 314"/>
                  <a:gd name="T55" fmla="*/ 312 h 701"/>
                  <a:gd name="T56" fmla="*/ 245 w 314"/>
                  <a:gd name="T57" fmla="*/ 205 h 701"/>
                  <a:gd name="T58" fmla="*/ 234 w 314"/>
                  <a:gd name="T59" fmla="*/ 120 h 701"/>
                  <a:gd name="T60" fmla="*/ 203 w 314"/>
                  <a:gd name="T61" fmla="*/ 61 h 701"/>
                  <a:gd name="T62" fmla="*/ 157 w 314"/>
                  <a:gd name="T63" fmla="*/ 42 h 701"/>
                  <a:gd name="T64" fmla="*/ 118 w 314"/>
                  <a:gd name="T65" fmla="*/ 52 h 701"/>
                  <a:gd name="T66" fmla="*/ 118 w 314"/>
                  <a:gd name="T67" fmla="*/ 344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14" h="701">
                    <a:moveTo>
                      <a:pt x="118" y="373"/>
                    </a:moveTo>
                    <a:cubicBezTo>
                      <a:pt x="118" y="441"/>
                      <a:pt x="118" y="509"/>
                      <a:pt x="118" y="577"/>
                    </a:cubicBezTo>
                    <a:cubicBezTo>
                      <a:pt x="118" y="621"/>
                      <a:pt x="121" y="649"/>
                      <a:pt x="126" y="659"/>
                    </a:cubicBezTo>
                    <a:cubicBezTo>
                      <a:pt x="134" y="674"/>
                      <a:pt x="146" y="682"/>
                      <a:pt x="161" y="682"/>
                    </a:cubicBezTo>
                    <a:cubicBezTo>
                      <a:pt x="166" y="682"/>
                      <a:pt x="172" y="682"/>
                      <a:pt x="177" y="682"/>
                    </a:cubicBezTo>
                    <a:cubicBezTo>
                      <a:pt x="177" y="689"/>
                      <a:pt x="177" y="695"/>
                      <a:pt x="177" y="701"/>
                    </a:cubicBezTo>
                    <a:cubicBezTo>
                      <a:pt x="118" y="701"/>
                      <a:pt x="59" y="701"/>
                      <a:pt x="0" y="701"/>
                    </a:cubicBezTo>
                    <a:cubicBezTo>
                      <a:pt x="0" y="695"/>
                      <a:pt x="0" y="689"/>
                      <a:pt x="0" y="682"/>
                    </a:cubicBezTo>
                    <a:cubicBezTo>
                      <a:pt x="6" y="682"/>
                      <a:pt x="11" y="682"/>
                      <a:pt x="16" y="682"/>
                    </a:cubicBezTo>
                    <a:cubicBezTo>
                      <a:pt x="33" y="682"/>
                      <a:pt x="46" y="672"/>
                      <a:pt x="53" y="653"/>
                    </a:cubicBezTo>
                    <a:cubicBezTo>
                      <a:pt x="57" y="642"/>
                      <a:pt x="59" y="617"/>
                      <a:pt x="59" y="577"/>
                    </a:cubicBezTo>
                    <a:cubicBezTo>
                      <a:pt x="59" y="426"/>
                      <a:pt x="59" y="275"/>
                      <a:pt x="59" y="124"/>
                    </a:cubicBezTo>
                    <a:cubicBezTo>
                      <a:pt x="59" y="81"/>
                      <a:pt x="57" y="53"/>
                      <a:pt x="51" y="42"/>
                    </a:cubicBezTo>
                    <a:cubicBezTo>
                      <a:pt x="43" y="27"/>
                      <a:pt x="31" y="20"/>
                      <a:pt x="16" y="20"/>
                    </a:cubicBezTo>
                    <a:cubicBezTo>
                      <a:pt x="11" y="20"/>
                      <a:pt x="6" y="20"/>
                      <a:pt x="0" y="20"/>
                    </a:cubicBezTo>
                    <a:cubicBezTo>
                      <a:pt x="0" y="13"/>
                      <a:pt x="0" y="7"/>
                      <a:pt x="0" y="0"/>
                    </a:cubicBezTo>
                    <a:cubicBezTo>
                      <a:pt x="51" y="0"/>
                      <a:pt x="101" y="0"/>
                      <a:pt x="151" y="0"/>
                    </a:cubicBezTo>
                    <a:cubicBezTo>
                      <a:pt x="188" y="0"/>
                      <a:pt x="217" y="6"/>
                      <a:pt x="239" y="20"/>
                    </a:cubicBezTo>
                    <a:cubicBezTo>
                      <a:pt x="260" y="33"/>
                      <a:pt x="278" y="55"/>
                      <a:pt x="292" y="85"/>
                    </a:cubicBezTo>
                    <a:cubicBezTo>
                      <a:pt x="307" y="116"/>
                      <a:pt x="314" y="152"/>
                      <a:pt x="314" y="194"/>
                    </a:cubicBezTo>
                    <a:cubicBezTo>
                      <a:pt x="314" y="252"/>
                      <a:pt x="303" y="298"/>
                      <a:pt x="281" y="334"/>
                    </a:cubicBezTo>
                    <a:cubicBezTo>
                      <a:pt x="259" y="370"/>
                      <a:pt x="227" y="388"/>
                      <a:pt x="187" y="388"/>
                    </a:cubicBezTo>
                    <a:cubicBezTo>
                      <a:pt x="177" y="388"/>
                      <a:pt x="166" y="387"/>
                      <a:pt x="155" y="384"/>
                    </a:cubicBezTo>
                    <a:cubicBezTo>
                      <a:pt x="143" y="381"/>
                      <a:pt x="131" y="378"/>
                      <a:pt x="118" y="373"/>
                    </a:cubicBezTo>
                    <a:close/>
                    <a:moveTo>
                      <a:pt x="118" y="344"/>
                    </a:moveTo>
                    <a:cubicBezTo>
                      <a:pt x="128" y="347"/>
                      <a:pt x="138" y="350"/>
                      <a:pt x="146" y="351"/>
                    </a:cubicBezTo>
                    <a:cubicBezTo>
                      <a:pt x="154" y="353"/>
                      <a:pt x="162" y="354"/>
                      <a:pt x="168" y="354"/>
                    </a:cubicBezTo>
                    <a:cubicBezTo>
                      <a:pt x="188" y="354"/>
                      <a:pt x="207" y="340"/>
                      <a:pt x="222" y="312"/>
                    </a:cubicBezTo>
                    <a:cubicBezTo>
                      <a:pt x="237" y="285"/>
                      <a:pt x="245" y="248"/>
                      <a:pt x="245" y="205"/>
                    </a:cubicBezTo>
                    <a:cubicBezTo>
                      <a:pt x="245" y="174"/>
                      <a:pt x="241" y="146"/>
                      <a:pt x="234" y="120"/>
                    </a:cubicBezTo>
                    <a:cubicBezTo>
                      <a:pt x="227" y="94"/>
                      <a:pt x="216" y="74"/>
                      <a:pt x="203" y="61"/>
                    </a:cubicBezTo>
                    <a:cubicBezTo>
                      <a:pt x="190" y="48"/>
                      <a:pt x="174" y="42"/>
                      <a:pt x="157" y="42"/>
                    </a:cubicBezTo>
                    <a:cubicBezTo>
                      <a:pt x="147" y="42"/>
                      <a:pt x="134" y="45"/>
                      <a:pt x="118" y="52"/>
                    </a:cubicBezTo>
                    <a:cubicBezTo>
                      <a:pt x="118" y="149"/>
                      <a:pt x="118" y="246"/>
                      <a:pt x="118" y="344"/>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93" name="Rectangle 37">
                <a:extLst>
                  <a:ext uri="{FF2B5EF4-FFF2-40B4-BE49-F238E27FC236}">
                    <a16:creationId xmlns:a16="http://schemas.microsoft.com/office/drawing/2014/main" id="{95A61B93-019F-41B8-A68E-2E21DE9AE87C}"/>
                  </a:ext>
                </a:extLst>
              </p:cNvPr>
              <p:cNvSpPr>
                <a:spLocks noChangeArrowheads="1"/>
              </p:cNvSpPr>
              <p:nvPr/>
            </p:nvSpPr>
            <p:spPr bwMode="auto">
              <a:xfrm>
                <a:off x="5741" y="2816"/>
                <a:ext cx="87" cy="10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94" name="Rectangle 38">
                <a:extLst>
                  <a:ext uri="{FF2B5EF4-FFF2-40B4-BE49-F238E27FC236}">
                    <a16:creationId xmlns:a16="http://schemas.microsoft.com/office/drawing/2014/main" id="{3CA30838-E586-464F-844F-A6FE238253B4}"/>
                  </a:ext>
                </a:extLst>
              </p:cNvPr>
              <p:cNvSpPr>
                <a:spLocks noChangeArrowheads="1"/>
              </p:cNvSpPr>
              <p:nvPr/>
            </p:nvSpPr>
            <p:spPr bwMode="auto">
              <a:xfrm>
                <a:off x="5832" y="2846"/>
                <a:ext cx="74"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95" name="Freeform 39">
                <a:extLst>
                  <a:ext uri="{FF2B5EF4-FFF2-40B4-BE49-F238E27FC236}">
                    <a16:creationId xmlns:a16="http://schemas.microsoft.com/office/drawing/2014/main" id="{0FB9C895-281B-4926-9368-767DE9B30B9C}"/>
                  </a:ext>
                </a:extLst>
              </p:cNvPr>
              <p:cNvSpPr>
                <a:spLocks noEditPoints="1"/>
              </p:cNvSpPr>
              <p:nvPr/>
            </p:nvSpPr>
            <p:spPr bwMode="auto">
              <a:xfrm>
                <a:off x="5836" y="2848"/>
                <a:ext cx="69" cy="73"/>
              </a:xfrm>
              <a:custGeom>
                <a:avLst/>
                <a:gdLst>
                  <a:gd name="T0" fmla="*/ 135 w 268"/>
                  <a:gd name="T1" fmla="*/ 0 h 502"/>
                  <a:gd name="T2" fmla="*/ 236 w 268"/>
                  <a:gd name="T3" fmla="*/ 82 h 502"/>
                  <a:gd name="T4" fmla="*/ 268 w 268"/>
                  <a:gd name="T5" fmla="*/ 242 h 502"/>
                  <a:gd name="T6" fmla="*/ 251 w 268"/>
                  <a:gd name="T7" fmla="*/ 370 h 502"/>
                  <a:gd name="T8" fmla="*/ 201 w 268"/>
                  <a:gd name="T9" fmla="*/ 469 h 502"/>
                  <a:gd name="T10" fmla="*/ 131 w 268"/>
                  <a:gd name="T11" fmla="*/ 502 h 502"/>
                  <a:gd name="T12" fmla="*/ 31 w 268"/>
                  <a:gd name="T13" fmla="*/ 416 h 502"/>
                  <a:gd name="T14" fmla="*/ 0 w 268"/>
                  <a:gd name="T15" fmla="*/ 255 h 502"/>
                  <a:gd name="T16" fmla="*/ 19 w 268"/>
                  <a:gd name="T17" fmla="*/ 125 h 502"/>
                  <a:gd name="T18" fmla="*/ 69 w 268"/>
                  <a:gd name="T19" fmla="*/ 30 h 502"/>
                  <a:gd name="T20" fmla="*/ 135 w 268"/>
                  <a:gd name="T21" fmla="*/ 0 h 502"/>
                  <a:gd name="T22" fmla="*/ 125 w 268"/>
                  <a:gd name="T23" fmla="*/ 33 h 502"/>
                  <a:gd name="T24" fmla="*/ 93 w 268"/>
                  <a:gd name="T25" fmla="*/ 49 h 502"/>
                  <a:gd name="T26" fmla="*/ 67 w 268"/>
                  <a:gd name="T27" fmla="*/ 107 h 502"/>
                  <a:gd name="T28" fmla="*/ 57 w 268"/>
                  <a:gd name="T29" fmla="*/ 212 h 502"/>
                  <a:gd name="T30" fmla="*/ 81 w 268"/>
                  <a:gd name="T31" fmla="*/ 390 h 502"/>
                  <a:gd name="T32" fmla="*/ 144 w 268"/>
                  <a:gd name="T33" fmla="*/ 465 h 502"/>
                  <a:gd name="T34" fmla="*/ 193 w 268"/>
                  <a:gd name="T35" fmla="*/ 424 h 502"/>
                  <a:gd name="T36" fmla="*/ 212 w 268"/>
                  <a:gd name="T37" fmla="*/ 282 h 502"/>
                  <a:gd name="T38" fmla="*/ 180 w 268"/>
                  <a:gd name="T39" fmla="*/ 83 h 502"/>
                  <a:gd name="T40" fmla="*/ 125 w 268"/>
                  <a:gd name="T41" fmla="*/ 33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8" h="502">
                    <a:moveTo>
                      <a:pt x="135" y="0"/>
                    </a:moveTo>
                    <a:cubicBezTo>
                      <a:pt x="177" y="0"/>
                      <a:pt x="211" y="27"/>
                      <a:pt x="236" y="82"/>
                    </a:cubicBezTo>
                    <a:cubicBezTo>
                      <a:pt x="257" y="128"/>
                      <a:pt x="268" y="181"/>
                      <a:pt x="268" y="242"/>
                    </a:cubicBezTo>
                    <a:cubicBezTo>
                      <a:pt x="268" y="284"/>
                      <a:pt x="262" y="327"/>
                      <a:pt x="251" y="370"/>
                    </a:cubicBezTo>
                    <a:cubicBezTo>
                      <a:pt x="239" y="414"/>
                      <a:pt x="222" y="446"/>
                      <a:pt x="201" y="469"/>
                    </a:cubicBezTo>
                    <a:cubicBezTo>
                      <a:pt x="181" y="491"/>
                      <a:pt x="157" y="502"/>
                      <a:pt x="131" y="502"/>
                    </a:cubicBezTo>
                    <a:cubicBezTo>
                      <a:pt x="89" y="502"/>
                      <a:pt x="55" y="474"/>
                      <a:pt x="31" y="416"/>
                    </a:cubicBezTo>
                    <a:cubicBezTo>
                      <a:pt x="11" y="368"/>
                      <a:pt x="0" y="315"/>
                      <a:pt x="0" y="255"/>
                    </a:cubicBezTo>
                    <a:cubicBezTo>
                      <a:pt x="0" y="212"/>
                      <a:pt x="7" y="168"/>
                      <a:pt x="19" y="125"/>
                    </a:cubicBezTo>
                    <a:cubicBezTo>
                      <a:pt x="31" y="83"/>
                      <a:pt x="49" y="51"/>
                      <a:pt x="69" y="30"/>
                    </a:cubicBezTo>
                    <a:cubicBezTo>
                      <a:pt x="89" y="10"/>
                      <a:pt x="111" y="0"/>
                      <a:pt x="135" y="0"/>
                    </a:cubicBezTo>
                    <a:close/>
                    <a:moveTo>
                      <a:pt x="125" y="33"/>
                    </a:moveTo>
                    <a:cubicBezTo>
                      <a:pt x="115" y="33"/>
                      <a:pt x="103" y="39"/>
                      <a:pt x="93" y="49"/>
                    </a:cubicBezTo>
                    <a:cubicBezTo>
                      <a:pt x="82" y="60"/>
                      <a:pt x="73" y="79"/>
                      <a:pt x="67" y="107"/>
                    </a:cubicBezTo>
                    <a:cubicBezTo>
                      <a:pt x="60" y="134"/>
                      <a:pt x="57" y="169"/>
                      <a:pt x="57" y="212"/>
                    </a:cubicBezTo>
                    <a:cubicBezTo>
                      <a:pt x="57" y="281"/>
                      <a:pt x="65" y="340"/>
                      <a:pt x="81" y="390"/>
                    </a:cubicBezTo>
                    <a:cubicBezTo>
                      <a:pt x="97" y="440"/>
                      <a:pt x="118" y="465"/>
                      <a:pt x="144" y="465"/>
                    </a:cubicBezTo>
                    <a:cubicBezTo>
                      <a:pt x="164" y="465"/>
                      <a:pt x="180" y="451"/>
                      <a:pt x="193" y="424"/>
                    </a:cubicBezTo>
                    <a:cubicBezTo>
                      <a:pt x="205" y="396"/>
                      <a:pt x="212" y="349"/>
                      <a:pt x="212" y="282"/>
                    </a:cubicBezTo>
                    <a:cubicBezTo>
                      <a:pt x="212" y="197"/>
                      <a:pt x="201" y="131"/>
                      <a:pt x="180" y="83"/>
                    </a:cubicBezTo>
                    <a:cubicBezTo>
                      <a:pt x="166" y="50"/>
                      <a:pt x="147" y="33"/>
                      <a:pt x="125" y="3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96" name="Rectangle 40">
                <a:extLst>
                  <a:ext uri="{FF2B5EF4-FFF2-40B4-BE49-F238E27FC236}">
                    <a16:creationId xmlns:a16="http://schemas.microsoft.com/office/drawing/2014/main" id="{FF770A59-AFDD-4CD2-9C7D-0BD020CE39D5}"/>
                  </a:ext>
                </a:extLst>
              </p:cNvPr>
              <p:cNvSpPr>
                <a:spLocks noChangeArrowheads="1"/>
              </p:cNvSpPr>
              <p:nvPr/>
            </p:nvSpPr>
            <p:spPr bwMode="auto">
              <a:xfrm>
                <a:off x="5832" y="2846"/>
                <a:ext cx="74"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97" name="Rectangle 41">
                <a:extLst>
                  <a:ext uri="{FF2B5EF4-FFF2-40B4-BE49-F238E27FC236}">
                    <a16:creationId xmlns:a16="http://schemas.microsoft.com/office/drawing/2014/main" id="{91A05E07-2FAD-4A78-A39C-5837A895B52D}"/>
                  </a:ext>
                </a:extLst>
              </p:cNvPr>
              <p:cNvSpPr>
                <a:spLocks noChangeArrowheads="1"/>
              </p:cNvSpPr>
              <p:nvPr/>
            </p:nvSpPr>
            <p:spPr bwMode="auto">
              <a:xfrm>
                <a:off x="5910" y="2811"/>
                <a:ext cx="83"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98" name="Freeform 42">
                <a:extLst>
                  <a:ext uri="{FF2B5EF4-FFF2-40B4-BE49-F238E27FC236}">
                    <a16:creationId xmlns:a16="http://schemas.microsoft.com/office/drawing/2014/main" id="{05FA68BA-CE4B-46E2-9C2F-1C10B8A80C65}"/>
                  </a:ext>
                </a:extLst>
              </p:cNvPr>
              <p:cNvSpPr>
                <a:spLocks noEditPoints="1"/>
              </p:cNvSpPr>
              <p:nvPr/>
            </p:nvSpPr>
            <p:spPr bwMode="auto">
              <a:xfrm>
                <a:off x="5910" y="2812"/>
                <a:ext cx="75" cy="109"/>
              </a:xfrm>
              <a:custGeom>
                <a:avLst/>
                <a:gdLst>
                  <a:gd name="T0" fmla="*/ 97 w 291"/>
                  <a:gd name="T1" fmla="*/ 343 h 750"/>
                  <a:gd name="T2" fmla="*/ 184 w 291"/>
                  <a:gd name="T3" fmla="*/ 248 h 750"/>
                  <a:gd name="T4" fmla="*/ 259 w 291"/>
                  <a:gd name="T5" fmla="*/ 310 h 750"/>
                  <a:gd name="T6" fmla="*/ 291 w 291"/>
                  <a:gd name="T7" fmla="*/ 480 h 750"/>
                  <a:gd name="T8" fmla="*/ 241 w 291"/>
                  <a:gd name="T9" fmla="*/ 684 h 750"/>
                  <a:gd name="T10" fmla="*/ 147 w 291"/>
                  <a:gd name="T11" fmla="*/ 750 h 750"/>
                  <a:gd name="T12" fmla="*/ 98 w 291"/>
                  <a:gd name="T13" fmla="*/ 735 h 750"/>
                  <a:gd name="T14" fmla="*/ 47 w 291"/>
                  <a:gd name="T15" fmla="*/ 690 h 750"/>
                  <a:gd name="T16" fmla="*/ 47 w 291"/>
                  <a:gd name="T17" fmla="*/ 199 h 750"/>
                  <a:gd name="T18" fmla="*/ 44 w 291"/>
                  <a:gd name="T19" fmla="*/ 100 h 750"/>
                  <a:gd name="T20" fmla="*/ 37 w 291"/>
                  <a:gd name="T21" fmla="*/ 75 h 750"/>
                  <a:gd name="T22" fmla="*/ 25 w 291"/>
                  <a:gd name="T23" fmla="*/ 68 h 750"/>
                  <a:gd name="T24" fmla="*/ 4 w 291"/>
                  <a:gd name="T25" fmla="*/ 76 h 750"/>
                  <a:gd name="T26" fmla="*/ 0 w 291"/>
                  <a:gd name="T27" fmla="*/ 58 h 750"/>
                  <a:gd name="T28" fmla="*/ 83 w 291"/>
                  <a:gd name="T29" fmla="*/ 0 h 750"/>
                  <a:gd name="T30" fmla="*/ 97 w 291"/>
                  <a:gd name="T31" fmla="*/ 0 h 750"/>
                  <a:gd name="T32" fmla="*/ 97 w 291"/>
                  <a:gd name="T33" fmla="*/ 343 h 750"/>
                  <a:gd name="T34" fmla="*/ 97 w 291"/>
                  <a:gd name="T35" fmla="*/ 377 h 750"/>
                  <a:gd name="T36" fmla="*/ 97 w 291"/>
                  <a:gd name="T37" fmla="*/ 660 h 750"/>
                  <a:gd name="T38" fmla="*/ 129 w 291"/>
                  <a:gd name="T39" fmla="*/ 699 h 750"/>
                  <a:gd name="T40" fmla="*/ 163 w 291"/>
                  <a:gd name="T41" fmla="*/ 712 h 750"/>
                  <a:gd name="T42" fmla="*/ 214 w 291"/>
                  <a:gd name="T43" fmla="*/ 660 h 750"/>
                  <a:gd name="T44" fmla="*/ 238 w 291"/>
                  <a:gd name="T45" fmla="*/ 510 h 750"/>
                  <a:gd name="T46" fmla="*/ 214 w 291"/>
                  <a:gd name="T47" fmla="*/ 370 h 750"/>
                  <a:gd name="T48" fmla="*/ 160 w 291"/>
                  <a:gd name="T49" fmla="*/ 321 h 750"/>
                  <a:gd name="T50" fmla="*/ 128 w 291"/>
                  <a:gd name="T51" fmla="*/ 335 h 750"/>
                  <a:gd name="T52" fmla="*/ 97 w 291"/>
                  <a:gd name="T53" fmla="*/ 377 h 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1" h="750">
                    <a:moveTo>
                      <a:pt x="97" y="343"/>
                    </a:moveTo>
                    <a:cubicBezTo>
                      <a:pt x="123" y="280"/>
                      <a:pt x="153" y="248"/>
                      <a:pt x="184" y="248"/>
                    </a:cubicBezTo>
                    <a:cubicBezTo>
                      <a:pt x="212" y="248"/>
                      <a:pt x="238" y="268"/>
                      <a:pt x="259" y="310"/>
                    </a:cubicBezTo>
                    <a:cubicBezTo>
                      <a:pt x="280" y="352"/>
                      <a:pt x="291" y="409"/>
                      <a:pt x="291" y="480"/>
                    </a:cubicBezTo>
                    <a:cubicBezTo>
                      <a:pt x="291" y="565"/>
                      <a:pt x="274" y="632"/>
                      <a:pt x="241" y="684"/>
                    </a:cubicBezTo>
                    <a:cubicBezTo>
                      <a:pt x="213" y="728"/>
                      <a:pt x="182" y="750"/>
                      <a:pt x="147" y="750"/>
                    </a:cubicBezTo>
                    <a:cubicBezTo>
                      <a:pt x="131" y="750"/>
                      <a:pt x="115" y="745"/>
                      <a:pt x="98" y="735"/>
                    </a:cubicBezTo>
                    <a:cubicBezTo>
                      <a:pt x="81" y="725"/>
                      <a:pt x="64" y="710"/>
                      <a:pt x="47" y="690"/>
                    </a:cubicBezTo>
                    <a:cubicBezTo>
                      <a:pt x="47" y="526"/>
                      <a:pt x="47" y="363"/>
                      <a:pt x="47" y="199"/>
                    </a:cubicBezTo>
                    <a:cubicBezTo>
                      <a:pt x="47" y="146"/>
                      <a:pt x="46" y="112"/>
                      <a:pt x="44" y="100"/>
                    </a:cubicBezTo>
                    <a:cubicBezTo>
                      <a:pt x="43" y="88"/>
                      <a:pt x="41" y="79"/>
                      <a:pt x="37" y="75"/>
                    </a:cubicBezTo>
                    <a:cubicBezTo>
                      <a:pt x="34" y="70"/>
                      <a:pt x="30" y="68"/>
                      <a:pt x="25" y="68"/>
                    </a:cubicBezTo>
                    <a:cubicBezTo>
                      <a:pt x="19" y="68"/>
                      <a:pt x="12" y="71"/>
                      <a:pt x="4" y="76"/>
                    </a:cubicBezTo>
                    <a:cubicBezTo>
                      <a:pt x="2" y="70"/>
                      <a:pt x="1" y="64"/>
                      <a:pt x="0" y="58"/>
                    </a:cubicBezTo>
                    <a:cubicBezTo>
                      <a:pt x="27" y="39"/>
                      <a:pt x="55" y="20"/>
                      <a:pt x="83" y="0"/>
                    </a:cubicBezTo>
                    <a:cubicBezTo>
                      <a:pt x="88" y="0"/>
                      <a:pt x="92" y="0"/>
                      <a:pt x="97" y="0"/>
                    </a:cubicBezTo>
                    <a:cubicBezTo>
                      <a:pt x="97" y="115"/>
                      <a:pt x="97" y="229"/>
                      <a:pt x="97" y="343"/>
                    </a:cubicBezTo>
                    <a:close/>
                    <a:moveTo>
                      <a:pt x="97" y="377"/>
                    </a:moveTo>
                    <a:cubicBezTo>
                      <a:pt x="97" y="471"/>
                      <a:pt x="97" y="565"/>
                      <a:pt x="97" y="660"/>
                    </a:cubicBezTo>
                    <a:cubicBezTo>
                      <a:pt x="107" y="677"/>
                      <a:pt x="118" y="690"/>
                      <a:pt x="129" y="699"/>
                    </a:cubicBezTo>
                    <a:cubicBezTo>
                      <a:pt x="140" y="708"/>
                      <a:pt x="151" y="712"/>
                      <a:pt x="163" y="712"/>
                    </a:cubicBezTo>
                    <a:cubicBezTo>
                      <a:pt x="181" y="712"/>
                      <a:pt x="198" y="695"/>
                      <a:pt x="214" y="660"/>
                    </a:cubicBezTo>
                    <a:cubicBezTo>
                      <a:pt x="230" y="626"/>
                      <a:pt x="238" y="576"/>
                      <a:pt x="238" y="510"/>
                    </a:cubicBezTo>
                    <a:cubicBezTo>
                      <a:pt x="238" y="449"/>
                      <a:pt x="230" y="403"/>
                      <a:pt x="214" y="370"/>
                    </a:cubicBezTo>
                    <a:cubicBezTo>
                      <a:pt x="198" y="337"/>
                      <a:pt x="180" y="321"/>
                      <a:pt x="160" y="321"/>
                    </a:cubicBezTo>
                    <a:cubicBezTo>
                      <a:pt x="149" y="321"/>
                      <a:pt x="138" y="326"/>
                      <a:pt x="128" y="335"/>
                    </a:cubicBezTo>
                    <a:cubicBezTo>
                      <a:pt x="120" y="342"/>
                      <a:pt x="109" y="356"/>
                      <a:pt x="97" y="37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99" name="Rectangle 43">
                <a:extLst>
                  <a:ext uri="{FF2B5EF4-FFF2-40B4-BE49-F238E27FC236}">
                    <a16:creationId xmlns:a16="http://schemas.microsoft.com/office/drawing/2014/main" id="{FFBC96B3-B4A7-4451-B541-4E28823412E2}"/>
                  </a:ext>
                </a:extLst>
              </p:cNvPr>
              <p:cNvSpPr>
                <a:spLocks noChangeArrowheads="1"/>
              </p:cNvSpPr>
              <p:nvPr/>
            </p:nvSpPr>
            <p:spPr bwMode="auto">
              <a:xfrm>
                <a:off x="5910" y="2811"/>
                <a:ext cx="83"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00" name="Rectangle 44">
                <a:extLst>
                  <a:ext uri="{FF2B5EF4-FFF2-40B4-BE49-F238E27FC236}">
                    <a16:creationId xmlns:a16="http://schemas.microsoft.com/office/drawing/2014/main" id="{42A8F05D-C4FC-48DD-BD3B-492104C23784}"/>
                  </a:ext>
                </a:extLst>
              </p:cNvPr>
              <p:cNvSpPr>
                <a:spLocks noChangeArrowheads="1"/>
              </p:cNvSpPr>
              <p:nvPr/>
            </p:nvSpPr>
            <p:spPr bwMode="auto">
              <a:xfrm>
                <a:off x="5993" y="2811"/>
                <a:ext cx="41"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01" name="Freeform 45">
                <a:extLst>
                  <a:ext uri="{FF2B5EF4-FFF2-40B4-BE49-F238E27FC236}">
                    <a16:creationId xmlns:a16="http://schemas.microsoft.com/office/drawing/2014/main" id="{C91ABACF-8BCA-4703-8350-B1D32751473F}"/>
                  </a:ext>
                </a:extLst>
              </p:cNvPr>
              <p:cNvSpPr>
                <a:spLocks/>
              </p:cNvSpPr>
              <p:nvPr/>
            </p:nvSpPr>
            <p:spPr bwMode="auto">
              <a:xfrm>
                <a:off x="5995" y="2812"/>
                <a:ext cx="37" cy="107"/>
              </a:xfrm>
              <a:custGeom>
                <a:avLst/>
                <a:gdLst>
                  <a:gd name="T0" fmla="*/ 96 w 141"/>
                  <a:gd name="T1" fmla="*/ 0 h 735"/>
                  <a:gd name="T2" fmla="*/ 96 w 141"/>
                  <a:gd name="T3" fmla="*/ 628 h 735"/>
                  <a:gd name="T4" fmla="*/ 100 w 141"/>
                  <a:gd name="T5" fmla="*/ 687 h 735"/>
                  <a:gd name="T6" fmla="*/ 112 w 141"/>
                  <a:gd name="T7" fmla="*/ 709 h 735"/>
                  <a:gd name="T8" fmla="*/ 141 w 141"/>
                  <a:gd name="T9" fmla="*/ 717 h 735"/>
                  <a:gd name="T10" fmla="*/ 141 w 141"/>
                  <a:gd name="T11" fmla="*/ 735 h 735"/>
                  <a:gd name="T12" fmla="*/ 5 w 141"/>
                  <a:gd name="T13" fmla="*/ 735 h 735"/>
                  <a:gd name="T14" fmla="*/ 5 w 141"/>
                  <a:gd name="T15" fmla="*/ 717 h 735"/>
                  <a:gd name="T16" fmla="*/ 31 w 141"/>
                  <a:gd name="T17" fmla="*/ 710 h 735"/>
                  <a:gd name="T18" fmla="*/ 42 w 141"/>
                  <a:gd name="T19" fmla="*/ 688 h 735"/>
                  <a:gd name="T20" fmla="*/ 46 w 141"/>
                  <a:gd name="T21" fmla="*/ 628 h 735"/>
                  <a:gd name="T22" fmla="*/ 46 w 141"/>
                  <a:gd name="T23" fmla="*/ 198 h 735"/>
                  <a:gd name="T24" fmla="*/ 44 w 141"/>
                  <a:gd name="T25" fmla="*/ 100 h 735"/>
                  <a:gd name="T26" fmla="*/ 37 w 141"/>
                  <a:gd name="T27" fmla="*/ 75 h 735"/>
                  <a:gd name="T28" fmla="*/ 25 w 141"/>
                  <a:gd name="T29" fmla="*/ 68 h 735"/>
                  <a:gd name="T30" fmla="*/ 5 w 141"/>
                  <a:gd name="T31" fmla="*/ 76 h 735"/>
                  <a:gd name="T32" fmla="*/ 0 w 141"/>
                  <a:gd name="T33" fmla="*/ 58 h 735"/>
                  <a:gd name="T34" fmla="*/ 83 w 141"/>
                  <a:gd name="T35" fmla="*/ 0 h 735"/>
                  <a:gd name="T36" fmla="*/ 96 w 141"/>
                  <a:gd name="T3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1" h="735">
                    <a:moveTo>
                      <a:pt x="96" y="0"/>
                    </a:moveTo>
                    <a:cubicBezTo>
                      <a:pt x="96" y="210"/>
                      <a:pt x="96" y="419"/>
                      <a:pt x="96" y="628"/>
                    </a:cubicBezTo>
                    <a:cubicBezTo>
                      <a:pt x="96" y="658"/>
                      <a:pt x="97" y="677"/>
                      <a:pt x="100" y="687"/>
                    </a:cubicBezTo>
                    <a:cubicBezTo>
                      <a:pt x="103" y="697"/>
                      <a:pt x="107" y="704"/>
                      <a:pt x="112" y="709"/>
                    </a:cubicBezTo>
                    <a:cubicBezTo>
                      <a:pt x="117" y="714"/>
                      <a:pt x="127" y="717"/>
                      <a:pt x="141" y="717"/>
                    </a:cubicBezTo>
                    <a:cubicBezTo>
                      <a:pt x="141" y="723"/>
                      <a:pt x="141" y="729"/>
                      <a:pt x="141" y="735"/>
                    </a:cubicBezTo>
                    <a:cubicBezTo>
                      <a:pt x="96" y="735"/>
                      <a:pt x="50" y="735"/>
                      <a:pt x="5" y="735"/>
                    </a:cubicBezTo>
                    <a:cubicBezTo>
                      <a:pt x="5" y="729"/>
                      <a:pt x="5" y="723"/>
                      <a:pt x="5" y="717"/>
                    </a:cubicBezTo>
                    <a:cubicBezTo>
                      <a:pt x="18" y="717"/>
                      <a:pt x="26" y="715"/>
                      <a:pt x="31" y="710"/>
                    </a:cubicBezTo>
                    <a:cubicBezTo>
                      <a:pt x="35" y="705"/>
                      <a:pt x="39" y="698"/>
                      <a:pt x="42" y="688"/>
                    </a:cubicBezTo>
                    <a:cubicBezTo>
                      <a:pt x="44" y="677"/>
                      <a:pt x="46" y="658"/>
                      <a:pt x="46" y="628"/>
                    </a:cubicBezTo>
                    <a:cubicBezTo>
                      <a:pt x="46" y="485"/>
                      <a:pt x="46" y="342"/>
                      <a:pt x="46" y="198"/>
                    </a:cubicBezTo>
                    <a:cubicBezTo>
                      <a:pt x="46" y="145"/>
                      <a:pt x="45" y="112"/>
                      <a:pt x="44" y="100"/>
                    </a:cubicBezTo>
                    <a:cubicBezTo>
                      <a:pt x="42" y="88"/>
                      <a:pt x="40" y="79"/>
                      <a:pt x="37" y="75"/>
                    </a:cubicBezTo>
                    <a:cubicBezTo>
                      <a:pt x="34" y="70"/>
                      <a:pt x="30" y="68"/>
                      <a:pt x="25" y="68"/>
                    </a:cubicBezTo>
                    <a:cubicBezTo>
                      <a:pt x="20" y="68"/>
                      <a:pt x="13" y="71"/>
                      <a:pt x="5" y="76"/>
                    </a:cubicBezTo>
                    <a:cubicBezTo>
                      <a:pt x="3" y="70"/>
                      <a:pt x="1" y="64"/>
                      <a:pt x="0" y="58"/>
                    </a:cubicBezTo>
                    <a:cubicBezTo>
                      <a:pt x="27" y="39"/>
                      <a:pt x="55" y="20"/>
                      <a:pt x="83" y="0"/>
                    </a:cubicBezTo>
                    <a:cubicBezTo>
                      <a:pt x="87" y="0"/>
                      <a:pt x="92" y="0"/>
                      <a:pt x="96"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02" name="Rectangle 46">
                <a:extLst>
                  <a:ext uri="{FF2B5EF4-FFF2-40B4-BE49-F238E27FC236}">
                    <a16:creationId xmlns:a16="http://schemas.microsoft.com/office/drawing/2014/main" id="{DFE5611C-5B0E-47A7-B910-329A824F14C0}"/>
                  </a:ext>
                </a:extLst>
              </p:cNvPr>
              <p:cNvSpPr>
                <a:spLocks noChangeArrowheads="1"/>
              </p:cNvSpPr>
              <p:nvPr/>
            </p:nvSpPr>
            <p:spPr bwMode="auto">
              <a:xfrm>
                <a:off x="5993" y="2811"/>
                <a:ext cx="41"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03" name="Rectangle 47">
                <a:extLst>
                  <a:ext uri="{FF2B5EF4-FFF2-40B4-BE49-F238E27FC236}">
                    <a16:creationId xmlns:a16="http://schemas.microsoft.com/office/drawing/2014/main" id="{6E91542F-3C10-4A7E-92BB-6F546DE0FB24}"/>
                  </a:ext>
                </a:extLst>
              </p:cNvPr>
              <p:cNvSpPr>
                <a:spLocks noChangeArrowheads="1"/>
              </p:cNvSpPr>
              <p:nvPr/>
            </p:nvSpPr>
            <p:spPr bwMode="auto">
              <a:xfrm>
                <a:off x="6038" y="2846"/>
                <a:ext cx="70"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04" name="Freeform 48">
                <a:extLst>
                  <a:ext uri="{FF2B5EF4-FFF2-40B4-BE49-F238E27FC236}">
                    <a16:creationId xmlns:a16="http://schemas.microsoft.com/office/drawing/2014/main" id="{415D6841-A873-444A-98AA-A6AD75C64AA6}"/>
                  </a:ext>
                </a:extLst>
              </p:cNvPr>
              <p:cNvSpPr>
                <a:spLocks noEditPoints="1"/>
              </p:cNvSpPr>
              <p:nvPr/>
            </p:nvSpPr>
            <p:spPr bwMode="auto">
              <a:xfrm>
                <a:off x="6041" y="2848"/>
                <a:ext cx="65" cy="73"/>
              </a:xfrm>
              <a:custGeom>
                <a:avLst/>
                <a:gdLst>
                  <a:gd name="T0" fmla="*/ 155 w 253"/>
                  <a:gd name="T1" fmla="*/ 419 h 497"/>
                  <a:gd name="T2" fmla="*/ 101 w 253"/>
                  <a:gd name="T3" fmla="*/ 484 h 497"/>
                  <a:gd name="T4" fmla="*/ 66 w 253"/>
                  <a:gd name="T5" fmla="*/ 497 h 497"/>
                  <a:gd name="T6" fmla="*/ 19 w 253"/>
                  <a:gd name="T7" fmla="*/ 464 h 497"/>
                  <a:gd name="T8" fmla="*/ 0 w 253"/>
                  <a:gd name="T9" fmla="*/ 375 h 497"/>
                  <a:gd name="T10" fmla="*/ 9 w 253"/>
                  <a:gd name="T11" fmla="*/ 315 h 497"/>
                  <a:gd name="T12" fmla="*/ 53 w 253"/>
                  <a:gd name="T13" fmla="*/ 249 h 497"/>
                  <a:gd name="T14" fmla="*/ 155 w 253"/>
                  <a:gd name="T15" fmla="*/ 174 h 497"/>
                  <a:gd name="T16" fmla="*/ 155 w 253"/>
                  <a:gd name="T17" fmla="*/ 155 h 497"/>
                  <a:gd name="T18" fmla="*/ 142 w 253"/>
                  <a:gd name="T19" fmla="*/ 58 h 497"/>
                  <a:gd name="T20" fmla="*/ 103 w 253"/>
                  <a:gd name="T21" fmla="*/ 31 h 497"/>
                  <a:gd name="T22" fmla="*/ 73 w 253"/>
                  <a:gd name="T23" fmla="*/ 49 h 497"/>
                  <a:gd name="T24" fmla="*/ 61 w 253"/>
                  <a:gd name="T25" fmla="*/ 89 h 497"/>
                  <a:gd name="T26" fmla="*/ 62 w 253"/>
                  <a:gd name="T27" fmla="*/ 119 h 497"/>
                  <a:gd name="T28" fmla="*/ 55 w 253"/>
                  <a:gd name="T29" fmla="*/ 156 h 497"/>
                  <a:gd name="T30" fmla="*/ 36 w 253"/>
                  <a:gd name="T31" fmla="*/ 169 h 497"/>
                  <a:gd name="T32" fmla="*/ 18 w 253"/>
                  <a:gd name="T33" fmla="*/ 155 h 497"/>
                  <a:gd name="T34" fmla="*/ 11 w 253"/>
                  <a:gd name="T35" fmla="*/ 119 h 497"/>
                  <a:gd name="T36" fmla="*/ 37 w 253"/>
                  <a:gd name="T37" fmla="*/ 37 h 497"/>
                  <a:gd name="T38" fmla="*/ 112 w 253"/>
                  <a:gd name="T39" fmla="*/ 0 h 497"/>
                  <a:gd name="T40" fmla="*/ 173 w 253"/>
                  <a:gd name="T41" fmla="*/ 21 h 497"/>
                  <a:gd name="T42" fmla="*/ 200 w 253"/>
                  <a:gd name="T43" fmla="*/ 71 h 497"/>
                  <a:gd name="T44" fmla="*/ 205 w 253"/>
                  <a:gd name="T45" fmla="*/ 162 h 497"/>
                  <a:gd name="T46" fmla="*/ 205 w 253"/>
                  <a:gd name="T47" fmla="*/ 323 h 497"/>
                  <a:gd name="T48" fmla="*/ 207 w 253"/>
                  <a:gd name="T49" fmla="*/ 406 h 497"/>
                  <a:gd name="T50" fmla="*/ 212 w 253"/>
                  <a:gd name="T51" fmla="*/ 426 h 497"/>
                  <a:gd name="T52" fmla="*/ 220 w 253"/>
                  <a:gd name="T53" fmla="*/ 431 h 497"/>
                  <a:gd name="T54" fmla="*/ 228 w 253"/>
                  <a:gd name="T55" fmla="*/ 428 h 497"/>
                  <a:gd name="T56" fmla="*/ 253 w 253"/>
                  <a:gd name="T57" fmla="*/ 390 h 497"/>
                  <a:gd name="T58" fmla="*/ 253 w 253"/>
                  <a:gd name="T59" fmla="*/ 419 h 497"/>
                  <a:gd name="T60" fmla="*/ 188 w 253"/>
                  <a:gd name="T61" fmla="*/ 497 h 497"/>
                  <a:gd name="T62" fmla="*/ 164 w 253"/>
                  <a:gd name="T63" fmla="*/ 479 h 497"/>
                  <a:gd name="T64" fmla="*/ 155 w 253"/>
                  <a:gd name="T65" fmla="*/ 419 h 497"/>
                  <a:gd name="T66" fmla="*/ 155 w 253"/>
                  <a:gd name="T67" fmla="*/ 385 h 497"/>
                  <a:gd name="T68" fmla="*/ 155 w 253"/>
                  <a:gd name="T69" fmla="*/ 205 h 497"/>
                  <a:gd name="T70" fmla="*/ 96 w 253"/>
                  <a:gd name="T71" fmla="*/ 249 h 497"/>
                  <a:gd name="T72" fmla="*/ 61 w 253"/>
                  <a:gd name="T73" fmla="*/ 297 h 497"/>
                  <a:gd name="T74" fmla="*/ 51 w 253"/>
                  <a:gd name="T75" fmla="*/ 351 h 497"/>
                  <a:gd name="T76" fmla="*/ 64 w 253"/>
                  <a:gd name="T77" fmla="*/ 412 h 497"/>
                  <a:gd name="T78" fmla="*/ 94 w 253"/>
                  <a:gd name="T79" fmla="*/ 437 h 497"/>
                  <a:gd name="T80" fmla="*/ 155 w 253"/>
                  <a:gd name="T81" fmla="*/ 385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53" h="497">
                    <a:moveTo>
                      <a:pt x="155" y="419"/>
                    </a:moveTo>
                    <a:cubicBezTo>
                      <a:pt x="127" y="457"/>
                      <a:pt x="108" y="478"/>
                      <a:pt x="101" y="484"/>
                    </a:cubicBezTo>
                    <a:cubicBezTo>
                      <a:pt x="90" y="493"/>
                      <a:pt x="79" y="497"/>
                      <a:pt x="66" y="497"/>
                    </a:cubicBezTo>
                    <a:cubicBezTo>
                      <a:pt x="47" y="497"/>
                      <a:pt x="31" y="486"/>
                      <a:pt x="19" y="464"/>
                    </a:cubicBezTo>
                    <a:cubicBezTo>
                      <a:pt x="7" y="441"/>
                      <a:pt x="0" y="412"/>
                      <a:pt x="0" y="375"/>
                    </a:cubicBezTo>
                    <a:cubicBezTo>
                      <a:pt x="0" y="352"/>
                      <a:pt x="3" y="332"/>
                      <a:pt x="9" y="315"/>
                    </a:cubicBezTo>
                    <a:cubicBezTo>
                      <a:pt x="17" y="292"/>
                      <a:pt x="32" y="270"/>
                      <a:pt x="53" y="249"/>
                    </a:cubicBezTo>
                    <a:cubicBezTo>
                      <a:pt x="73" y="228"/>
                      <a:pt x="108" y="203"/>
                      <a:pt x="155" y="174"/>
                    </a:cubicBezTo>
                    <a:cubicBezTo>
                      <a:pt x="155" y="167"/>
                      <a:pt x="155" y="161"/>
                      <a:pt x="155" y="155"/>
                    </a:cubicBezTo>
                    <a:cubicBezTo>
                      <a:pt x="155" y="108"/>
                      <a:pt x="151" y="75"/>
                      <a:pt x="142" y="58"/>
                    </a:cubicBezTo>
                    <a:cubicBezTo>
                      <a:pt x="133" y="40"/>
                      <a:pt x="120" y="31"/>
                      <a:pt x="103" y="31"/>
                    </a:cubicBezTo>
                    <a:cubicBezTo>
                      <a:pt x="91" y="31"/>
                      <a:pt x="80" y="37"/>
                      <a:pt x="73" y="49"/>
                    </a:cubicBezTo>
                    <a:cubicBezTo>
                      <a:pt x="65" y="61"/>
                      <a:pt x="61" y="74"/>
                      <a:pt x="61" y="89"/>
                    </a:cubicBezTo>
                    <a:cubicBezTo>
                      <a:pt x="62" y="99"/>
                      <a:pt x="62" y="109"/>
                      <a:pt x="62" y="119"/>
                    </a:cubicBezTo>
                    <a:cubicBezTo>
                      <a:pt x="62" y="135"/>
                      <a:pt x="60" y="147"/>
                      <a:pt x="55" y="156"/>
                    </a:cubicBezTo>
                    <a:cubicBezTo>
                      <a:pt x="50" y="165"/>
                      <a:pt x="44" y="169"/>
                      <a:pt x="36" y="169"/>
                    </a:cubicBezTo>
                    <a:cubicBezTo>
                      <a:pt x="29" y="169"/>
                      <a:pt x="22" y="164"/>
                      <a:pt x="18" y="155"/>
                    </a:cubicBezTo>
                    <a:cubicBezTo>
                      <a:pt x="13" y="147"/>
                      <a:pt x="11" y="134"/>
                      <a:pt x="11" y="119"/>
                    </a:cubicBezTo>
                    <a:cubicBezTo>
                      <a:pt x="11" y="89"/>
                      <a:pt x="20" y="62"/>
                      <a:pt x="37" y="37"/>
                    </a:cubicBezTo>
                    <a:cubicBezTo>
                      <a:pt x="55" y="12"/>
                      <a:pt x="80" y="0"/>
                      <a:pt x="112" y="0"/>
                    </a:cubicBezTo>
                    <a:cubicBezTo>
                      <a:pt x="137" y="0"/>
                      <a:pt x="158" y="7"/>
                      <a:pt x="173" y="21"/>
                    </a:cubicBezTo>
                    <a:cubicBezTo>
                      <a:pt x="185" y="32"/>
                      <a:pt x="194" y="48"/>
                      <a:pt x="200" y="71"/>
                    </a:cubicBezTo>
                    <a:cubicBezTo>
                      <a:pt x="203" y="86"/>
                      <a:pt x="205" y="116"/>
                      <a:pt x="205" y="162"/>
                    </a:cubicBezTo>
                    <a:cubicBezTo>
                      <a:pt x="205" y="216"/>
                      <a:pt x="205" y="269"/>
                      <a:pt x="205" y="323"/>
                    </a:cubicBezTo>
                    <a:cubicBezTo>
                      <a:pt x="205" y="368"/>
                      <a:pt x="206" y="396"/>
                      <a:pt x="207" y="406"/>
                    </a:cubicBezTo>
                    <a:cubicBezTo>
                      <a:pt x="207" y="416"/>
                      <a:pt x="209" y="423"/>
                      <a:pt x="212" y="426"/>
                    </a:cubicBezTo>
                    <a:cubicBezTo>
                      <a:pt x="214" y="430"/>
                      <a:pt x="217" y="431"/>
                      <a:pt x="220" y="431"/>
                    </a:cubicBezTo>
                    <a:cubicBezTo>
                      <a:pt x="223" y="431"/>
                      <a:pt x="226" y="430"/>
                      <a:pt x="228" y="428"/>
                    </a:cubicBezTo>
                    <a:cubicBezTo>
                      <a:pt x="232" y="423"/>
                      <a:pt x="241" y="411"/>
                      <a:pt x="253" y="390"/>
                    </a:cubicBezTo>
                    <a:cubicBezTo>
                      <a:pt x="253" y="400"/>
                      <a:pt x="253" y="409"/>
                      <a:pt x="253" y="419"/>
                    </a:cubicBezTo>
                    <a:cubicBezTo>
                      <a:pt x="230" y="471"/>
                      <a:pt x="208" y="497"/>
                      <a:pt x="188" y="497"/>
                    </a:cubicBezTo>
                    <a:cubicBezTo>
                      <a:pt x="178" y="497"/>
                      <a:pt x="170" y="491"/>
                      <a:pt x="164" y="479"/>
                    </a:cubicBezTo>
                    <a:cubicBezTo>
                      <a:pt x="158" y="467"/>
                      <a:pt x="155" y="448"/>
                      <a:pt x="155" y="419"/>
                    </a:cubicBezTo>
                    <a:close/>
                    <a:moveTo>
                      <a:pt x="155" y="385"/>
                    </a:moveTo>
                    <a:cubicBezTo>
                      <a:pt x="155" y="325"/>
                      <a:pt x="155" y="265"/>
                      <a:pt x="155" y="205"/>
                    </a:cubicBezTo>
                    <a:cubicBezTo>
                      <a:pt x="124" y="226"/>
                      <a:pt x="104" y="240"/>
                      <a:pt x="96" y="249"/>
                    </a:cubicBezTo>
                    <a:cubicBezTo>
                      <a:pt x="80" y="264"/>
                      <a:pt x="68" y="280"/>
                      <a:pt x="61" y="297"/>
                    </a:cubicBezTo>
                    <a:cubicBezTo>
                      <a:pt x="55" y="313"/>
                      <a:pt x="51" y="331"/>
                      <a:pt x="51" y="351"/>
                    </a:cubicBezTo>
                    <a:cubicBezTo>
                      <a:pt x="51" y="376"/>
                      <a:pt x="55" y="396"/>
                      <a:pt x="64" y="412"/>
                    </a:cubicBezTo>
                    <a:cubicBezTo>
                      <a:pt x="73" y="429"/>
                      <a:pt x="83" y="437"/>
                      <a:pt x="94" y="437"/>
                    </a:cubicBezTo>
                    <a:cubicBezTo>
                      <a:pt x="110" y="437"/>
                      <a:pt x="130" y="420"/>
                      <a:pt x="155" y="38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05" name="Rectangle 49">
                <a:extLst>
                  <a:ext uri="{FF2B5EF4-FFF2-40B4-BE49-F238E27FC236}">
                    <a16:creationId xmlns:a16="http://schemas.microsoft.com/office/drawing/2014/main" id="{C4F52447-5305-4F5F-BC8B-E29C2A23CB7D}"/>
                  </a:ext>
                </a:extLst>
              </p:cNvPr>
              <p:cNvSpPr>
                <a:spLocks noChangeArrowheads="1"/>
              </p:cNvSpPr>
              <p:nvPr/>
            </p:nvSpPr>
            <p:spPr bwMode="auto">
              <a:xfrm>
                <a:off x="6038" y="2846"/>
                <a:ext cx="70"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06" name="Rectangle 50">
                <a:extLst>
                  <a:ext uri="{FF2B5EF4-FFF2-40B4-BE49-F238E27FC236}">
                    <a16:creationId xmlns:a16="http://schemas.microsoft.com/office/drawing/2014/main" id="{853C0BEA-25BC-4E96-990D-A1BAB42066ED}"/>
                  </a:ext>
                </a:extLst>
              </p:cNvPr>
              <p:cNvSpPr>
                <a:spLocks noChangeArrowheads="1"/>
              </p:cNvSpPr>
              <p:nvPr/>
            </p:nvSpPr>
            <p:spPr bwMode="auto">
              <a:xfrm>
                <a:off x="6108" y="2846"/>
                <a:ext cx="66"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07" name="Freeform 51">
                <a:extLst>
                  <a:ext uri="{FF2B5EF4-FFF2-40B4-BE49-F238E27FC236}">
                    <a16:creationId xmlns:a16="http://schemas.microsoft.com/office/drawing/2014/main" id="{67754904-4F27-41A4-8291-BE9C1B286648}"/>
                  </a:ext>
                </a:extLst>
              </p:cNvPr>
              <p:cNvSpPr>
                <a:spLocks/>
              </p:cNvSpPr>
              <p:nvPr/>
            </p:nvSpPr>
            <p:spPr bwMode="auto">
              <a:xfrm>
                <a:off x="6112" y="2848"/>
                <a:ext cx="60" cy="73"/>
              </a:xfrm>
              <a:custGeom>
                <a:avLst/>
                <a:gdLst>
                  <a:gd name="T0" fmla="*/ 235 w 235"/>
                  <a:gd name="T1" fmla="*/ 307 h 502"/>
                  <a:gd name="T2" fmla="*/ 191 w 235"/>
                  <a:gd name="T3" fmla="*/ 451 h 502"/>
                  <a:gd name="T4" fmla="*/ 118 w 235"/>
                  <a:gd name="T5" fmla="*/ 502 h 502"/>
                  <a:gd name="T6" fmla="*/ 35 w 235"/>
                  <a:gd name="T7" fmla="*/ 434 h 502"/>
                  <a:gd name="T8" fmla="*/ 0 w 235"/>
                  <a:gd name="T9" fmla="*/ 251 h 502"/>
                  <a:gd name="T10" fmla="*/ 39 w 235"/>
                  <a:gd name="T11" fmla="*/ 70 h 502"/>
                  <a:gd name="T12" fmla="*/ 133 w 235"/>
                  <a:gd name="T13" fmla="*/ 0 h 502"/>
                  <a:gd name="T14" fmla="*/ 200 w 235"/>
                  <a:gd name="T15" fmla="*/ 37 h 502"/>
                  <a:gd name="T16" fmla="*/ 227 w 235"/>
                  <a:gd name="T17" fmla="*/ 114 h 502"/>
                  <a:gd name="T18" fmla="*/ 219 w 235"/>
                  <a:gd name="T19" fmla="*/ 145 h 502"/>
                  <a:gd name="T20" fmla="*/ 199 w 235"/>
                  <a:gd name="T21" fmla="*/ 158 h 502"/>
                  <a:gd name="T22" fmla="*/ 172 w 235"/>
                  <a:gd name="T23" fmla="*/ 138 h 502"/>
                  <a:gd name="T24" fmla="*/ 165 w 235"/>
                  <a:gd name="T25" fmla="*/ 97 h 502"/>
                  <a:gd name="T26" fmla="*/ 152 w 235"/>
                  <a:gd name="T27" fmla="*/ 50 h 502"/>
                  <a:gd name="T28" fmla="*/ 123 w 235"/>
                  <a:gd name="T29" fmla="*/ 34 h 502"/>
                  <a:gd name="T30" fmla="*/ 74 w 235"/>
                  <a:gd name="T31" fmla="*/ 73 h 502"/>
                  <a:gd name="T32" fmla="*/ 49 w 235"/>
                  <a:gd name="T33" fmla="*/ 207 h 502"/>
                  <a:gd name="T34" fmla="*/ 74 w 235"/>
                  <a:gd name="T35" fmla="*/ 356 h 502"/>
                  <a:gd name="T36" fmla="*/ 140 w 235"/>
                  <a:gd name="T37" fmla="*/ 421 h 502"/>
                  <a:gd name="T38" fmla="*/ 193 w 235"/>
                  <a:gd name="T39" fmla="*/ 387 h 502"/>
                  <a:gd name="T40" fmla="*/ 226 w 235"/>
                  <a:gd name="T41" fmla="*/ 300 h 502"/>
                  <a:gd name="T42" fmla="*/ 235 w 235"/>
                  <a:gd name="T43" fmla="*/ 307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5" h="502">
                    <a:moveTo>
                      <a:pt x="235" y="307"/>
                    </a:moveTo>
                    <a:cubicBezTo>
                      <a:pt x="227" y="370"/>
                      <a:pt x="212" y="417"/>
                      <a:pt x="191" y="451"/>
                    </a:cubicBezTo>
                    <a:cubicBezTo>
                      <a:pt x="169" y="485"/>
                      <a:pt x="144" y="502"/>
                      <a:pt x="118" y="502"/>
                    </a:cubicBezTo>
                    <a:cubicBezTo>
                      <a:pt x="86" y="502"/>
                      <a:pt x="58" y="479"/>
                      <a:pt x="35" y="434"/>
                    </a:cubicBezTo>
                    <a:cubicBezTo>
                      <a:pt x="12" y="389"/>
                      <a:pt x="0" y="328"/>
                      <a:pt x="0" y="251"/>
                    </a:cubicBezTo>
                    <a:cubicBezTo>
                      <a:pt x="0" y="177"/>
                      <a:pt x="14" y="116"/>
                      <a:pt x="39" y="70"/>
                    </a:cubicBezTo>
                    <a:cubicBezTo>
                      <a:pt x="65" y="23"/>
                      <a:pt x="96" y="0"/>
                      <a:pt x="133" y="0"/>
                    </a:cubicBezTo>
                    <a:cubicBezTo>
                      <a:pt x="160" y="0"/>
                      <a:pt x="183" y="12"/>
                      <a:pt x="200" y="37"/>
                    </a:cubicBezTo>
                    <a:cubicBezTo>
                      <a:pt x="218" y="62"/>
                      <a:pt x="227" y="87"/>
                      <a:pt x="227" y="114"/>
                    </a:cubicBezTo>
                    <a:cubicBezTo>
                      <a:pt x="227" y="127"/>
                      <a:pt x="224" y="137"/>
                      <a:pt x="219" y="145"/>
                    </a:cubicBezTo>
                    <a:cubicBezTo>
                      <a:pt x="214" y="153"/>
                      <a:pt x="207" y="158"/>
                      <a:pt x="199" y="158"/>
                    </a:cubicBezTo>
                    <a:cubicBezTo>
                      <a:pt x="187" y="158"/>
                      <a:pt x="178" y="151"/>
                      <a:pt x="172" y="138"/>
                    </a:cubicBezTo>
                    <a:cubicBezTo>
                      <a:pt x="168" y="131"/>
                      <a:pt x="166" y="117"/>
                      <a:pt x="165" y="97"/>
                    </a:cubicBezTo>
                    <a:cubicBezTo>
                      <a:pt x="164" y="76"/>
                      <a:pt x="159" y="61"/>
                      <a:pt x="152" y="50"/>
                    </a:cubicBezTo>
                    <a:cubicBezTo>
                      <a:pt x="146" y="40"/>
                      <a:pt x="135" y="34"/>
                      <a:pt x="123" y="34"/>
                    </a:cubicBezTo>
                    <a:cubicBezTo>
                      <a:pt x="103" y="34"/>
                      <a:pt x="86" y="47"/>
                      <a:pt x="74" y="73"/>
                    </a:cubicBezTo>
                    <a:cubicBezTo>
                      <a:pt x="58" y="106"/>
                      <a:pt x="49" y="151"/>
                      <a:pt x="49" y="207"/>
                    </a:cubicBezTo>
                    <a:cubicBezTo>
                      <a:pt x="49" y="263"/>
                      <a:pt x="58" y="313"/>
                      <a:pt x="74" y="356"/>
                    </a:cubicBezTo>
                    <a:cubicBezTo>
                      <a:pt x="90" y="400"/>
                      <a:pt x="112" y="421"/>
                      <a:pt x="140" y="421"/>
                    </a:cubicBezTo>
                    <a:cubicBezTo>
                      <a:pt x="160" y="421"/>
                      <a:pt x="178" y="410"/>
                      <a:pt x="193" y="387"/>
                    </a:cubicBezTo>
                    <a:cubicBezTo>
                      <a:pt x="204" y="370"/>
                      <a:pt x="215" y="342"/>
                      <a:pt x="226" y="300"/>
                    </a:cubicBezTo>
                    <a:cubicBezTo>
                      <a:pt x="229" y="303"/>
                      <a:pt x="232" y="305"/>
                      <a:pt x="235" y="307"/>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08" name="Rectangle 52">
                <a:extLst>
                  <a:ext uri="{FF2B5EF4-FFF2-40B4-BE49-F238E27FC236}">
                    <a16:creationId xmlns:a16="http://schemas.microsoft.com/office/drawing/2014/main" id="{3BF250CC-D2AD-4039-846D-B92919A71C8B}"/>
                  </a:ext>
                </a:extLst>
              </p:cNvPr>
              <p:cNvSpPr>
                <a:spLocks noChangeArrowheads="1"/>
              </p:cNvSpPr>
              <p:nvPr/>
            </p:nvSpPr>
            <p:spPr bwMode="auto">
              <a:xfrm>
                <a:off x="6108" y="2846"/>
                <a:ext cx="66"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09" name="Rectangle 53">
                <a:extLst>
                  <a:ext uri="{FF2B5EF4-FFF2-40B4-BE49-F238E27FC236}">
                    <a16:creationId xmlns:a16="http://schemas.microsoft.com/office/drawing/2014/main" id="{FE01BF61-9660-4CC5-B353-C1F092AEF9E7}"/>
                  </a:ext>
                </a:extLst>
              </p:cNvPr>
              <p:cNvSpPr>
                <a:spLocks noChangeArrowheads="1"/>
              </p:cNvSpPr>
              <p:nvPr/>
            </p:nvSpPr>
            <p:spPr bwMode="auto">
              <a:xfrm>
                <a:off x="6178" y="2811"/>
                <a:ext cx="41"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10" name="Freeform 54">
                <a:extLst>
                  <a:ext uri="{FF2B5EF4-FFF2-40B4-BE49-F238E27FC236}">
                    <a16:creationId xmlns:a16="http://schemas.microsoft.com/office/drawing/2014/main" id="{CAF62DBE-7515-4307-AADD-E4BE3425BD25}"/>
                  </a:ext>
                </a:extLst>
              </p:cNvPr>
              <p:cNvSpPr>
                <a:spLocks noEditPoints="1"/>
              </p:cNvSpPr>
              <p:nvPr/>
            </p:nvSpPr>
            <p:spPr bwMode="auto">
              <a:xfrm>
                <a:off x="6182" y="2812"/>
                <a:ext cx="36" cy="107"/>
              </a:xfrm>
              <a:custGeom>
                <a:avLst/>
                <a:gdLst>
                  <a:gd name="T0" fmla="*/ 72 w 140"/>
                  <a:gd name="T1" fmla="*/ 0 h 735"/>
                  <a:gd name="T2" fmla="*/ 94 w 140"/>
                  <a:gd name="T3" fmla="*/ 15 h 735"/>
                  <a:gd name="T4" fmla="*/ 103 w 140"/>
                  <a:gd name="T5" fmla="*/ 52 h 735"/>
                  <a:gd name="T6" fmla="*/ 94 w 140"/>
                  <a:gd name="T7" fmla="*/ 90 h 735"/>
                  <a:gd name="T8" fmla="*/ 72 w 140"/>
                  <a:gd name="T9" fmla="*/ 105 h 735"/>
                  <a:gd name="T10" fmla="*/ 50 w 140"/>
                  <a:gd name="T11" fmla="*/ 90 h 735"/>
                  <a:gd name="T12" fmla="*/ 41 w 140"/>
                  <a:gd name="T13" fmla="*/ 52 h 735"/>
                  <a:gd name="T14" fmla="*/ 50 w 140"/>
                  <a:gd name="T15" fmla="*/ 15 h 735"/>
                  <a:gd name="T16" fmla="*/ 72 w 140"/>
                  <a:gd name="T17" fmla="*/ 0 h 735"/>
                  <a:gd name="T18" fmla="*/ 97 w 140"/>
                  <a:gd name="T19" fmla="*/ 248 h 735"/>
                  <a:gd name="T20" fmla="*/ 97 w 140"/>
                  <a:gd name="T21" fmla="*/ 628 h 735"/>
                  <a:gd name="T22" fmla="*/ 101 w 140"/>
                  <a:gd name="T23" fmla="*/ 687 h 735"/>
                  <a:gd name="T24" fmla="*/ 113 w 140"/>
                  <a:gd name="T25" fmla="*/ 709 h 735"/>
                  <a:gd name="T26" fmla="*/ 140 w 140"/>
                  <a:gd name="T27" fmla="*/ 717 h 735"/>
                  <a:gd name="T28" fmla="*/ 140 w 140"/>
                  <a:gd name="T29" fmla="*/ 735 h 735"/>
                  <a:gd name="T30" fmla="*/ 5 w 140"/>
                  <a:gd name="T31" fmla="*/ 735 h 735"/>
                  <a:gd name="T32" fmla="*/ 5 w 140"/>
                  <a:gd name="T33" fmla="*/ 717 h 735"/>
                  <a:gd name="T34" fmla="*/ 32 w 140"/>
                  <a:gd name="T35" fmla="*/ 710 h 735"/>
                  <a:gd name="T36" fmla="*/ 43 w 140"/>
                  <a:gd name="T37" fmla="*/ 688 h 735"/>
                  <a:gd name="T38" fmla="*/ 47 w 140"/>
                  <a:gd name="T39" fmla="*/ 628 h 735"/>
                  <a:gd name="T40" fmla="*/ 47 w 140"/>
                  <a:gd name="T41" fmla="*/ 446 h 735"/>
                  <a:gd name="T42" fmla="*/ 44 w 140"/>
                  <a:gd name="T43" fmla="*/ 346 h 735"/>
                  <a:gd name="T44" fmla="*/ 38 w 140"/>
                  <a:gd name="T45" fmla="*/ 323 h 735"/>
                  <a:gd name="T46" fmla="*/ 25 w 140"/>
                  <a:gd name="T47" fmla="*/ 317 h 735"/>
                  <a:gd name="T48" fmla="*/ 5 w 140"/>
                  <a:gd name="T49" fmla="*/ 324 h 735"/>
                  <a:gd name="T50" fmla="*/ 0 w 140"/>
                  <a:gd name="T51" fmla="*/ 306 h 735"/>
                  <a:gd name="T52" fmla="*/ 84 w 140"/>
                  <a:gd name="T53" fmla="*/ 248 h 735"/>
                  <a:gd name="T54" fmla="*/ 97 w 140"/>
                  <a:gd name="T55" fmla="*/ 248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0" h="735">
                    <a:moveTo>
                      <a:pt x="72" y="0"/>
                    </a:moveTo>
                    <a:cubicBezTo>
                      <a:pt x="81" y="0"/>
                      <a:pt x="88" y="5"/>
                      <a:pt x="94" y="15"/>
                    </a:cubicBezTo>
                    <a:cubicBezTo>
                      <a:pt x="100" y="26"/>
                      <a:pt x="103" y="38"/>
                      <a:pt x="103" y="52"/>
                    </a:cubicBezTo>
                    <a:cubicBezTo>
                      <a:pt x="103" y="67"/>
                      <a:pt x="100" y="79"/>
                      <a:pt x="94" y="90"/>
                    </a:cubicBezTo>
                    <a:cubicBezTo>
                      <a:pt x="88" y="100"/>
                      <a:pt x="81" y="105"/>
                      <a:pt x="72" y="105"/>
                    </a:cubicBezTo>
                    <a:cubicBezTo>
                      <a:pt x="64" y="105"/>
                      <a:pt x="56" y="100"/>
                      <a:pt x="50" y="90"/>
                    </a:cubicBezTo>
                    <a:cubicBezTo>
                      <a:pt x="44" y="79"/>
                      <a:pt x="41" y="67"/>
                      <a:pt x="41" y="52"/>
                    </a:cubicBezTo>
                    <a:cubicBezTo>
                      <a:pt x="41" y="38"/>
                      <a:pt x="44" y="26"/>
                      <a:pt x="50" y="15"/>
                    </a:cubicBezTo>
                    <a:cubicBezTo>
                      <a:pt x="56" y="5"/>
                      <a:pt x="63" y="0"/>
                      <a:pt x="72" y="0"/>
                    </a:cubicBezTo>
                    <a:close/>
                    <a:moveTo>
                      <a:pt x="97" y="248"/>
                    </a:moveTo>
                    <a:cubicBezTo>
                      <a:pt x="97" y="375"/>
                      <a:pt x="97" y="501"/>
                      <a:pt x="97" y="628"/>
                    </a:cubicBezTo>
                    <a:cubicBezTo>
                      <a:pt x="97" y="658"/>
                      <a:pt x="99" y="677"/>
                      <a:pt x="101" y="687"/>
                    </a:cubicBezTo>
                    <a:cubicBezTo>
                      <a:pt x="104" y="697"/>
                      <a:pt x="108" y="705"/>
                      <a:pt x="113" y="709"/>
                    </a:cubicBezTo>
                    <a:cubicBezTo>
                      <a:pt x="117" y="714"/>
                      <a:pt x="127" y="717"/>
                      <a:pt x="140" y="717"/>
                    </a:cubicBezTo>
                    <a:cubicBezTo>
                      <a:pt x="140" y="723"/>
                      <a:pt x="140" y="729"/>
                      <a:pt x="140" y="735"/>
                    </a:cubicBezTo>
                    <a:cubicBezTo>
                      <a:pt x="95" y="735"/>
                      <a:pt x="50" y="735"/>
                      <a:pt x="5" y="735"/>
                    </a:cubicBezTo>
                    <a:cubicBezTo>
                      <a:pt x="5" y="729"/>
                      <a:pt x="5" y="723"/>
                      <a:pt x="5" y="717"/>
                    </a:cubicBezTo>
                    <a:cubicBezTo>
                      <a:pt x="18" y="717"/>
                      <a:pt x="27" y="715"/>
                      <a:pt x="32" y="710"/>
                    </a:cubicBezTo>
                    <a:cubicBezTo>
                      <a:pt x="36" y="705"/>
                      <a:pt x="40" y="698"/>
                      <a:pt x="43" y="688"/>
                    </a:cubicBezTo>
                    <a:cubicBezTo>
                      <a:pt x="46" y="677"/>
                      <a:pt x="47" y="658"/>
                      <a:pt x="47" y="628"/>
                    </a:cubicBezTo>
                    <a:cubicBezTo>
                      <a:pt x="47" y="567"/>
                      <a:pt x="47" y="507"/>
                      <a:pt x="47" y="446"/>
                    </a:cubicBezTo>
                    <a:cubicBezTo>
                      <a:pt x="47" y="395"/>
                      <a:pt x="46" y="361"/>
                      <a:pt x="44" y="346"/>
                    </a:cubicBezTo>
                    <a:cubicBezTo>
                      <a:pt x="43" y="335"/>
                      <a:pt x="41" y="328"/>
                      <a:pt x="38" y="323"/>
                    </a:cubicBezTo>
                    <a:cubicBezTo>
                      <a:pt x="35" y="319"/>
                      <a:pt x="30" y="317"/>
                      <a:pt x="25" y="317"/>
                    </a:cubicBezTo>
                    <a:cubicBezTo>
                      <a:pt x="19" y="317"/>
                      <a:pt x="13" y="319"/>
                      <a:pt x="5" y="324"/>
                    </a:cubicBezTo>
                    <a:cubicBezTo>
                      <a:pt x="3" y="318"/>
                      <a:pt x="2" y="312"/>
                      <a:pt x="0" y="306"/>
                    </a:cubicBezTo>
                    <a:cubicBezTo>
                      <a:pt x="28" y="286"/>
                      <a:pt x="56" y="267"/>
                      <a:pt x="84" y="248"/>
                    </a:cubicBezTo>
                    <a:cubicBezTo>
                      <a:pt x="89" y="248"/>
                      <a:pt x="93" y="248"/>
                      <a:pt x="97" y="248"/>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11" name="Rectangle 55">
                <a:extLst>
                  <a:ext uri="{FF2B5EF4-FFF2-40B4-BE49-F238E27FC236}">
                    <a16:creationId xmlns:a16="http://schemas.microsoft.com/office/drawing/2014/main" id="{555476C7-8084-4E53-925C-297466D3E5AF}"/>
                  </a:ext>
                </a:extLst>
              </p:cNvPr>
              <p:cNvSpPr>
                <a:spLocks noChangeArrowheads="1"/>
              </p:cNvSpPr>
              <p:nvPr/>
            </p:nvSpPr>
            <p:spPr bwMode="auto">
              <a:xfrm>
                <a:off x="6178" y="2811"/>
                <a:ext cx="41"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12" name="Rectangle 56">
                <a:extLst>
                  <a:ext uri="{FF2B5EF4-FFF2-40B4-BE49-F238E27FC236}">
                    <a16:creationId xmlns:a16="http://schemas.microsoft.com/office/drawing/2014/main" id="{BB44C1B5-50C8-4965-8A0C-FA3658C7EB3A}"/>
                  </a:ext>
                </a:extLst>
              </p:cNvPr>
              <p:cNvSpPr>
                <a:spLocks noChangeArrowheads="1"/>
              </p:cNvSpPr>
              <p:nvPr/>
            </p:nvSpPr>
            <p:spPr bwMode="auto">
              <a:xfrm>
                <a:off x="6223" y="2813"/>
                <a:ext cx="74"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13" name="Freeform 57">
                <a:extLst>
                  <a:ext uri="{FF2B5EF4-FFF2-40B4-BE49-F238E27FC236}">
                    <a16:creationId xmlns:a16="http://schemas.microsoft.com/office/drawing/2014/main" id="{C313F91F-176D-41FD-ADDA-B945D8ED80D6}"/>
                  </a:ext>
                </a:extLst>
              </p:cNvPr>
              <p:cNvSpPr>
                <a:spLocks noEditPoints="1"/>
              </p:cNvSpPr>
              <p:nvPr/>
            </p:nvSpPr>
            <p:spPr bwMode="auto">
              <a:xfrm>
                <a:off x="6227" y="2814"/>
                <a:ext cx="69" cy="107"/>
              </a:xfrm>
              <a:custGeom>
                <a:avLst/>
                <a:gdLst>
                  <a:gd name="T0" fmla="*/ 134 w 268"/>
                  <a:gd name="T1" fmla="*/ 231 h 733"/>
                  <a:gd name="T2" fmla="*/ 236 w 268"/>
                  <a:gd name="T3" fmla="*/ 313 h 733"/>
                  <a:gd name="T4" fmla="*/ 268 w 268"/>
                  <a:gd name="T5" fmla="*/ 473 h 733"/>
                  <a:gd name="T6" fmla="*/ 250 w 268"/>
                  <a:gd name="T7" fmla="*/ 601 h 733"/>
                  <a:gd name="T8" fmla="*/ 201 w 268"/>
                  <a:gd name="T9" fmla="*/ 700 h 733"/>
                  <a:gd name="T10" fmla="*/ 131 w 268"/>
                  <a:gd name="T11" fmla="*/ 733 h 733"/>
                  <a:gd name="T12" fmla="*/ 31 w 268"/>
                  <a:gd name="T13" fmla="*/ 647 h 733"/>
                  <a:gd name="T14" fmla="*/ 0 w 268"/>
                  <a:gd name="T15" fmla="*/ 486 h 733"/>
                  <a:gd name="T16" fmla="*/ 19 w 268"/>
                  <a:gd name="T17" fmla="*/ 356 h 733"/>
                  <a:gd name="T18" fmla="*/ 69 w 268"/>
                  <a:gd name="T19" fmla="*/ 261 h 733"/>
                  <a:gd name="T20" fmla="*/ 134 w 268"/>
                  <a:gd name="T21" fmla="*/ 231 h 733"/>
                  <a:gd name="T22" fmla="*/ 125 w 268"/>
                  <a:gd name="T23" fmla="*/ 264 h 733"/>
                  <a:gd name="T24" fmla="*/ 93 w 268"/>
                  <a:gd name="T25" fmla="*/ 280 h 733"/>
                  <a:gd name="T26" fmla="*/ 66 w 268"/>
                  <a:gd name="T27" fmla="*/ 338 h 733"/>
                  <a:gd name="T28" fmla="*/ 56 w 268"/>
                  <a:gd name="T29" fmla="*/ 443 h 733"/>
                  <a:gd name="T30" fmla="*/ 81 w 268"/>
                  <a:gd name="T31" fmla="*/ 621 h 733"/>
                  <a:gd name="T32" fmla="*/ 144 w 268"/>
                  <a:gd name="T33" fmla="*/ 696 h 733"/>
                  <a:gd name="T34" fmla="*/ 193 w 268"/>
                  <a:gd name="T35" fmla="*/ 655 h 733"/>
                  <a:gd name="T36" fmla="*/ 212 w 268"/>
                  <a:gd name="T37" fmla="*/ 513 h 733"/>
                  <a:gd name="T38" fmla="*/ 180 w 268"/>
                  <a:gd name="T39" fmla="*/ 314 h 733"/>
                  <a:gd name="T40" fmla="*/ 125 w 268"/>
                  <a:gd name="T41" fmla="*/ 264 h 733"/>
                  <a:gd name="T42" fmla="*/ 198 w 268"/>
                  <a:gd name="T43" fmla="*/ 0 h 733"/>
                  <a:gd name="T44" fmla="*/ 109 w 268"/>
                  <a:gd name="T45" fmla="*/ 178 h 733"/>
                  <a:gd name="T46" fmla="*/ 99 w 268"/>
                  <a:gd name="T47" fmla="*/ 178 h 733"/>
                  <a:gd name="T48" fmla="*/ 130 w 268"/>
                  <a:gd name="T49" fmla="*/ 0 h 733"/>
                  <a:gd name="T50" fmla="*/ 198 w 268"/>
                  <a:gd name="T51" fmla="*/ 0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68" h="733">
                    <a:moveTo>
                      <a:pt x="134" y="231"/>
                    </a:moveTo>
                    <a:cubicBezTo>
                      <a:pt x="177" y="231"/>
                      <a:pt x="211" y="258"/>
                      <a:pt x="236" y="313"/>
                    </a:cubicBezTo>
                    <a:cubicBezTo>
                      <a:pt x="257" y="359"/>
                      <a:pt x="268" y="412"/>
                      <a:pt x="268" y="473"/>
                    </a:cubicBezTo>
                    <a:cubicBezTo>
                      <a:pt x="268" y="515"/>
                      <a:pt x="262" y="558"/>
                      <a:pt x="250" y="601"/>
                    </a:cubicBezTo>
                    <a:cubicBezTo>
                      <a:pt x="239" y="645"/>
                      <a:pt x="222" y="677"/>
                      <a:pt x="201" y="700"/>
                    </a:cubicBezTo>
                    <a:cubicBezTo>
                      <a:pt x="180" y="722"/>
                      <a:pt x="157" y="733"/>
                      <a:pt x="131" y="733"/>
                    </a:cubicBezTo>
                    <a:cubicBezTo>
                      <a:pt x="89" y="733"/>
                      <a:pt x="55" y="705"/>
                      <a:pt x="31" y="647"/>
                    </a:cubicBezTo>
                    <a:cubicBezTo>
                      <a:pt x="10" y="599"/>
                      <a:pt x="0" y="546"/>
                      <a:pt x="0" y="486"/>
                    </a:cubicBezTo>
                    <a:cubicBezTo>
                      <a:pt x="0" y="443"/>
                      <a:pt x="6" y="399"/>
                      <a:pt x="19" y="356"/>
                    </a:cubicBezTo>
                    <a:cubicBezTo>
                      <a:pt x="31" y="314"/>
                      <a:pt x="48" y="282"/>
                      <a:pt x="69" y="261"/>
                    </a:cubicBezTo>
                    <a:cubicBezTo>
                      <a:pt x="89" y="241"/>
                      <a:pt x="111" y="231"/>
                      <a:pt x="134" y="231"/>
                    </a:cubicBezTo>
                    <a:close/>
                    <a:moveTo>
                      <a:pt x="125" y="264"/>
                    </a:moveTo>
                    <a:cubicBezTo>
                      <a:pt x="114" y="264"/>
                      <a:pt x="103" y="270"/>
                      <a:pt x="93" y="280"/>
                    </a:cubicBezTo>
                    <a:cubicBezTo>
                      <a:pt x="82" y="291"/>
                      <a:pt x="73" y="310"/>
                      <a:pt x="66" y="338"/>
                    </a:cubicBezTo>
                    <a:cubicBezTo>
                      <a:pt x="60" y="365"/>
                      <a:pt x="56" y="400"/>
                      <a:pt x="56" y="443"/>
                    </a:cubicBezTo>
                    <a:cubicBezTo>
                      <a:pt x="56" y="512"/>
                      <a:pt x="65" y="571"/>
                      <a:pt x="81" y="621"/>
                    </a:cubicBezTo>
                    <a:cubicBezTo>
                      <a:pt x="96" y="671"/>
                      <a:pt x="118" y="696"/>
                      <a:pt x="144" y="696"/>
                    </a:cubicBezTo>
                    <a:cubicBezTo>
                      <a:pt x="164" y="696"/>
                      <a:pt x="180" y="682"/>
                      <a:pt x="193" y="655"/>
                    </a:cubicBezTo>
                    <a:cubicBezTo>
                      <a:pt x="205" y="627"/>
                      <a:pt x="212" y="580"/>
                      <a:pt x="212" y="513"/>
                    </a:cubicBezTo>
                    <a:cubicBezTo>
                      <a:pt x="212" y="428"/>
                      <a:pt x="201" y="362"/>
                      <a:pt x="180" y="314"/>
                    </a:cubicBezTo>
                    <a:cubicBezTo>
                      <a:pt x="166" y="281"/>
                      <a:pt x="147" y="264"/>
                      <a:pt x="125" y="264"/>
                    </a:cubicBezTo>
                    <a:close/>
                    <a:moveTo>
                      <a:pt x="198" y="0"/>
                    </a:moveTo>
                    <a:cubicBezTo>
                      <a:pt x="169" y="60"/>
                      <a:pt x="138" y="118"/>
                      <a:pt x="109" y="178"/>
                    </a:cubicBezTo>
                    <a:cubicBezTo>
                      <a:pt x="105" y="178"/>
                      <a:pt x="102" y="178"/>
                      <a:pt x="99" y="178"/>
                    </a:cubicBezTo>
                    <a:cubicBezTo>
                      <a:pt x="109" y="119"/>
                      <a:pt x="120" y="59"/>
                      <a:pt x="130" y="0"/>
                    </a:cubicBezTo>
                    <a:cubicBezTo>
                      <a:pt x="153" y="0"/>
                      <a:pt x="176" y="0"/>
                      <a:pt x="198" y="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14" name="Rectangle 58">
                <a:extLst>
                  <a:ext uri="{FF2B5EF4-FFF2-40B4-BE49-F238E27FC236}">
                    <a16:creationId xmlns:a16="http://schemas.microsoft.com/office/drawing/2014/main" id="{665D2F2F-D320-4F68-B735-FF75003BBF7B}"/>
                  </a:ext>
                </a:extLst>
              </p:cNvPr>
              <p:cNvSpPr>
                <a:spLocks noChangeArrowheads="1"/>
              </p:cNvSpPr>
              <p:nvPr/>
            </p:nvSpPr>
            <p:spPr bwMode="auto">
              <a:xfrm>
                <a:off x="6223" y="2813"/>
                <a:ext cx="74"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15" name="Rectangle 59">
                <a:extLst>
                  <a:ext uri="{FF2B5EF4-FFF2-40B4-BE49-F238E27FC236}">
                    <a16:creationId xmlns:a16="http://schemas.microsoft.com/office/drawing/2014/main" id="{E852B035-3406-4A3A-8045-FBAF0F70CE83}"/>
                  </a:ext>
                </a:extLst>
              </p:cNvPr>
              <p:cNvSpPr>
                <a:spLocks noChangeArrowheads="1"/>
              </p:cNvSpPr>
              <p:nvPr/>
            </p:nvSpPr>
            <p:spPr bwMode="auto">
              <a:xfrm>
                <a:off x="6302" y="2846"/>
                <a:ext cx="82"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16" name="Freeform 60">
                <a:extLst>
                  <a:ext uri="{FF2B5EF4-FFF2-40B4-BE49-F238E27FC236}">
                    <a16:creationId xmlns:a16="http://schemas.microsoft.com/office/drawing/2014/main" id="{9C2B9AB6-4D10-43C4-9CB7-8CE96068D4E1}"/>
                  </a:ext>
                </a:extLst>
              </p:cNvPr>
              <p:cNvSpPr>
                <a:spLocks/>
              </p:cNvSpPr>
              <p:nvPr/>
            </p:nvSpPr>
            <p:spPr bwMode="auto">
              <a:xfrm>
                <a:off x="6303" y="2848"/>
                <a:ext cx="78" cy="71"/>
              </a:xfrm>
              <a:custGeom>
                <a:avLst/>
                <a:gdLst>
                  <a:gd name="T0" fmla="*/ 96 w 304"/>
                  <a:gd name="T1" fmla="*/ 100 h 487"/>
                  <a:gd name="T2" fmla="*/ 190 w 304"/>
                  <a:gd name="T3" fmla="*/ 0 h 487"/>
                  <a:gd name="T4" fmla="*/ 229 w 304"/>
                  <a:gd name="T5" fmla="*/ 19 h 487"/>
                  <a:gd name="T6" fmla="*/ 255 w 304"/>
                  <a:gd name="T7" fmla="*/ 83 h 487"/>
                  <a:gd name="T8" fmla="*/ 262 w 304"/>
                  <a:gd name="T9" fmla="*/ 178 h 487"/>
                  <a:gd name="T10" fmla="*/ 262 w 304"/>
                  <a:gd name="T11" fmla="*/ 380 h 487"/>
                  <a:gd name="T12" fmla="*/ 266 w 304"/>
                  <a:gd name="T13" fmla="*/ 441 h 487"/>
                  <a:gd name="T14" fmla="*/ 277 w 304"/>
                  <a:gd name="T15" fmla="*/ 461 h 487"/>
                  <a:gd name="T16" fmla="*/ 304 w 304"/>
                  <a:gd name="T17" fmla="*/ 469 h 487"/>
                  <a:gd name="T18" fmla="*/ 304 w 304"/>
                  <a:gd name="T19" fmla="*/ 487 h 487"/>
                  <a:gd name="T20" fmla="*/ 167 w 304"/>
                  <a:gd name="T21" fmla="*/ 487 h 487"/>
                  <a:gd name="T22" fmla="*/ 167 w 304"/>
                  <a:gd name="T23" fmla="*/ 469 h 487"/>
                  <a:gd name="T24" fmla="*/ 172 w 304"/>
                  <a:gd name="T25" fmla="*/ 469 h 487"/>
                  <a:gd name="T26" fmla="*/ 200 w 304"/>
                  <a:gd name="T27" fmla="*/ 458 h 487"/>
                  <a:gd name="T28" fmla="*/ 210 w 304"/>
                  <a:gd name="T29" fmla="*/ 429 h 487"/>
                  <a:gd name="T30" fmla="*/ 212 w 304"/>
                  <a:gd name="T31" fmla="*/ 380 h 487"/>
                  <a:gd name="T32" fmla="*/ 212 w 304"/>
                  <a:gd name="T33" fmla="*/ 186 h 487"/>
                  <a:gd name="T34" fmla="*/ 202 w 304"/>
                  <a:gd name="T35" fmla="*/ 92 h 487"/>
                  <a:gd name="T36" fmla="*/ 168 w 304"/>
                  <a:gd name="T37" fmla="*/ 63 h 487"/>
                  <a:gd name="T38" fmla="*/ 96 w 304"/>
                  <a:gd name="T39" fmla="*/ 131 h 487"/>
                  <a:gd name="T40" fmla="*/ 96 w 304"/>
                  <a:gd name="T41" fmla="*/ 380 h 487"/>
                  <a:gd name="T42" fmla="*/ 100 w 304"/>
                  <a:gd name="T43" fmla="*/ 440 h 487"/>
                  <a:gd name="T44" fmla="*/ 112 w 304"/>
                  <a:gd name="T45" fmla="*/ 461 h 487"/>
                  <a:gd name="T46" fmla="*/ 142 w 304"/>
                  <a:gd name="T47" fmla="*/ 469 h 487"/>
                  <a:gd name="T48" fmla="*/ 142 w 304"/>
                  <a:gd name="T49" fmla="*/ 487 h 487"/>
                  <a:gd name="T50" fmla="*/ 4 w 304"/>
                  <a:gd name="T51" fmla="*/ 487 h 487"/>
                  <a:gd name="T52" fmla="*/ 4 w 304"/>
                  <a:gd name="T53" fmla="*/ 469 h 487"/>
                  <a:gd name="T54" fmla="*/ 10 w 304"/>
                  <a:gd name="T55" fmla="*/ 469 h 487"/>
                  <a:gd name="T56" fmla="*/ 39 w 304"/>
                  <a:gd name="T57" fmla="*/ 450 h 487"/>
                  <a:gd name="T58" fmla="*/ 46 w 304"/>
                  <a:gd name="T59" fmla="*/ 380 h 487"/>
                  <a:gd name="T60" fmla="*/ 46 w 304"/>
                  <a:gd name="T61" fmla="*/ 205 h 487"/>
                  <a:gd name="T62" fmla="*/ 44 w 304"/>
                  <a:gd name="T63" fmla="*/ 101 h 487"/>
                  <a:gd name="T64" fmla="*/ 37 w 304"/>
                  <a:gd name="T65" fmla="*/ 75 h 487"/>
                  <a:gd name="T66" fmla="*/ 24 w 304"/>
                  <a:gd name="T67" fmla="*/ 69 h 487"/>
                  <a:gd name="T68" fmla="*/ 4 w 304"/>
                  <a:gd name="T69" fmla="*/ 76 h 487"/>
                  <a:gd name="T70" fmla="*/ 0 w 304"/>
                  <a:gd name="T71" fmla="*/ 58 h 487"/>
                  <a:gd name="T72" fmla="*/ 83 w 304"/>
                  <a:gd name="T73" fmla="*/ 0 h 487"/>
                  <a:gd name="T74" fmla="*/ 96 w 304"/>
                  <a:gd name="T75" fmla="*/ 0 h 487"/>
                  <a:gd name="T76" fmla="*/ 96 w 304"/>
                  <a:gd name="T77" fmla="*/ 10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04" h="487">
                    <a:moveTo>
                      <a:pt x="96" y="100"/>
                    </a:moveTo>
                    <a:cubicBezTo>
                      <a:pt x="128" y="33"/>
                      <a:pt x="160" y="0"/>
                      <a:pt x="190" y="0"/>
                    </a:cubicBezTo>
                    <a:cubicBezTo>
                      <a:pt x="205" y="0"/>
                      <a:pt x="218" y="6"/>
                      <a:pt x="229" y="19"/>
                    </a:cubicBezTo>
                    <a:cubicBezTo>
                      <a:pt x="240" y="32"/>
                      <a:pt x="249" y="54"/>
                      <a:pt x="255" y="83"/>
                    </a:cubicBezTo>
                    <a:cubicBezTo>
                      <a:pt x="259" y="104"/>
                      <a:pt x="262" y="135"/>
                      <a:pt x="262" y="178"/>
                    </a:cubicBezTo>
                    <a:cubicBezTo>
                      <a:pt x="262" y="246"/>
                      <a:pt x="262" y="313"/>
                      <a:pt x="262" y="380"/>
                    </a:cubicBezTo>
                    <a:cubicBezTo>
                      <a:pt x="262" y="410"/>
                      <a:pt x="263" y="430"/>
                      <a:pt x="266" y="441"/>
                    </a:cubicBezTo>
                    <a:cubicBezTo>
                      <a:pt x="268" y="450"/>
                      <a:pt x="272" y="457"/>
                      <a:pt x="277" y="461"/>
                    </a:cubicBezTo>
                    <a:cubicBezTo>
                      <a:pt x="282" y="466"/>
                      <a:pt x="291" y="469"/>
                      <a:pt x="304" y="469"/>
                    </a:cubicBezTo>
                    <a:cubicBezTo>
                      <a:pt x="304" y="475"/>
                      <a:pt x="304" y="481"/>
                      <a:pt x="304" y="487"/>
                    </a:cubicBezTo>
                    <a:cubicBezTo>
                      <a:pt x="258" y="487"/>
                      <a:pt x="212" y="487"/>
                      <a:pt x="167" y="487"/>
                    </a:cubicBezTo>
                    <a:cubicBezTo>
                      <a:pt x="167" y="481"/>
                      <a:pt x="167" y="475"/>
                      <a:pt x="167" y="469"/>
                    </a:cubicBezTo>
                    <a:cubicBezTo>
                      <a:pt x="168" y="469"/>
                      <a:pt x="170" y="469"/>
                      <a:pt x="172" y="469"/>
                    </a:cubicBezTo>
                    <a:cubicBezTo>
                      <a:pt x="185" y="469"/>
                      <a:pt x="195" y="465"/>
                      <a:pt x="200" y="458"/>
                    </a:cubicBezTo>
                    <a:cubicBezTo>
                      <a:pt x="205" y="452"/>
                      <a:pt x="208" y="442"/>
                      <a:pt x="210" y="429"/>
                    </a:cubicBezTo>
                    <a:cubicBezTo>
                      <a:pt x="211" y="424"/>
                      <a:pt x="212" y="408"/>
                      <a:pt x="212" y="380"/>
                    </a:cubicBezTo>
                    <a:cubicBezTo>
                      <a:pt x="212" y="316"/>
                      <a:pt x="212" y="251"/>
                      <a:pt x="212" y="186"/>
                    </a:cubicBezTo>
                    <a:cubicBezTo>
                      <a:pt x="212" y="144"/>
                      <a:pt x="208" y="112"/>
                      <a:pt x="202" y="92"/>
                    </a:cubicBezTo>
                    <a:cubicBezTo>
                      <a:pt x="195" y="73"/>
                      <a:pt x="184" y="63"/>
                      <a:pt x="168" y="63"/>
                    </a:cubicBezTo>
                    <a:cubicBezTo>
                      <a:pt x="144" y="63"/>
                      <a:pt x="120" y="85"/>
                      <a:pt x="96" y="131"/>
                    </a:cubicBezTo>
                    <a:cubicBezTo>
                      <a:pt x="96" y="214"/>
                      <a:pt x="96" y="297"/>
                      <a:pt x="96" y="380"/>
                    </a:cubicBezTo>
                    <a:cubicBezTo>
                      <a:pt x="96" y="412"/>
                      <a:pt x="98" y="432"/>
                      <a:pt x="100" y="440"/>
                    </a:cubicBezTo>
                    <a:cubicBezTo>
                      <a:pt x="102" y="450"/>
                      <a:pt x="106" y="457"/>
                      <a:pt x="112" y="461"/>
                    </a:cubicBezTo>
                    <a:cubicBezTo>
                      <a:pt x="116" y="466"/>
                      <a:pt x="126" y="469"/>
                      <a:pt x="142" y="469"/>
                    </a:cubicBezTo>
                    <a:cubicBezTo>
                      <a:pt x="142" y="475"/>
                      <a:pt x="142" y="481"/>
                      <a:pt x="142" y="487"/>
                    </a:cubicBezTo>
                    <a:cubicBezTo>
                      <a:pt x="96" y="487"/>
                      <a:pt x="50" y="487"/>
                      <a:pt x="4" y="487"/>
                    </a:cubicBezTo>
                    <a:cubicBezTo>
                      <a:pt x="4" y="481"/>
                      <a:pt x="4" y="475"/>
                      <a:pt x="4" y="469"/>
                    </a:cubicBezTo>
                    <a:cubicBezTo>
                      <a:pt x="6" y="469"/>
                      <a:pt x="8" y="469"/>
                      <a:pt x="10" y="469"/>
                    </a:cubicBezTo>
                    <a:cubicBezTo>
                      <a:pt x="24" y="469"/>
                      <a:pt x="34" y="463"/>
                      <a:pt x="39" y="450"/>
                    </a:cubicBezTo>
                    <a:cubicBezTo>
                      <a:pt x="44" y="438"/>
                      <a:pt x="46" y="415"/>
                      <a:pt x="46" y="380"/>
                    </a:cubicBezTo>
                    <a:cubicBezTo>
                      <a:pt x="46" y="322"/>
                      <a:pt x="46" y="263"/>
                      <a:pt x="46" y="205"/>
                    </a:cubicBezTo>
                    <a:cubicBezTo>
                      <a:pt x="46" y="148"/>
                      <a:pt x="46" y="113"/>
                      <a:pt x="44" y="101"/>
                    </a:cubicBezTo>
                    <a:cubicBezTo>
                      <a:pt x="43" y="88"/>
                      <a:pt x="40" y="80"/>
                      <a:pt x="37" y="75"/>
                    </a:cubicBezTo>
                    <a:cubicBezTo>
                      <a:pt x="34" y="71"/>
                      <a:pt x="30" y="69"/>
                      <a:pt x="24" y="69"/>
                    </a:cubicBezTo>
                    <a:cubicBezTo>
                      <a:pt x="19" y="69"/>
                      <a:pt x="12" y="71"/>
                      <a:pt x="4" y="76"/>
                    </a:cubicBezTo>
                    <a:cubicBezTo>
                      <a:pt x="3" y="70"/>
                      <a:pt x="1" y="64"/>
                      <a:pt x="0" y="58"/>
                    </a:cubicBezTo>
                    <a:cubicBezTo>
                      <a:pt x="27" y="38"/>
                      <a:pt x="56" y="19"/>
                      <a:pt x="83" y="0"/>
                    </a:cubicBezTo>
                    <a:cubicBezTo>
                      <a:pt x="88" y="0"/>
                      <a:pt x="92" y="0"/>
                      <a:pt x="96" y="0"/>
                    </a:cubicBezTo>
                    <a:cubicBezTo>
                      <a:pt x="96" y="33"/>
                      <a:pt x="96" y="67"/>
                      <a:pt x="96" y="10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17" name="Rectangle 61">
                <a:extLst>
                  <a:ext uri="{FF2B5EF4-FFF2-40B4-BE49-F238E27FC236}">
                    <a16:creationId xmlns:a16="http://schemas.microsoft.com/office/drawing/2014/main" id="{5EC69E79-73D2-4950-9BBF-005FF8D12BA9}"/>
                  </a:ext>
                </a:extLst>
              </p:cNvPr>
              <p:cNvSpPr>
                <a:spLocks noChangeArrowheads="1"/>
              </p:cNvSpPr>
              <p:nvPr/>
            </p:nvSpPr>
            <p:spPr bwMode="auto">
              <a:xfrm>
                <a:off x="6302" y="2846"/>
                <a:ext cx="82"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18" name="Freeform 62">
                <a:extLst>
                  <a:ext uri="{FF2B5EF4-FFF2-40B4-BE49-F238E27FC236}">
                    <a16:creationId xmlns:a16="http://schemas.microsoft.com/office/drawing/2014/main" id="{5F673561-6185-4807-9F69-8C911C941C2A}"/>
                  </a:ext>
                </a:extLst>
              </p:cNvPr>
              <p:cNvSpPr>
                <a:spLocks noEditPoints="1"/>
              </p:cNvSpPr>
              <p:nvPr/>
            </p:nvSpPr>
            <p:spPr bwMode="auto">
              <a:xfrm>
                <a:off x="5718" y="2807"/>
                <a:ext cx="81" cy="103"/>
              </a:xfrm>
              <a:custGeom>
                <a:avLst/>
                <a:gdLst>
                  <a:gd name="T0" fmla="*/ 118 w 314"/>
                  <a:gd name="T1" fmla="*/ 372 h 701"/>
                  <a:gd name="T2" fmla="*/ 118 w 314"/>
                  <a:gd name="T3" fmla="*/ 577 h 701"/>
                  <a:gd name="T4" fmla="*/ 126 w 314"/>
                  <a:gd name="T5" fmla="*/ 659 h 701"/>
                  <a:gd name="T6" fmla="*/ 161 w 314"/>
                  <a:gd name="T7" fmla="*/ 682 h 701"/>
                  <a:gd name="T8" fmla="*/ 177 w 314"/>
                  <a:gd name="T9" fmla="*/ 682 h 701"/>
                  <a:gd name="T10" fmla="*/ 177 w 314"/>
                  <a:gd name="T11" fmla="*/ 701 h 701"/>
                  <a:gd name="T12" fmla="*/ 0 w 314"/>
                  <a:gd name="T13" fmla="*/ 701 h 701"/>
                  <a:gd name="T14" fmla="*/ 0 w 314"/>
                  <a:gd name="T15" fmla="*/ 682 h 701"/>
                  <a:gd name="T16" fmla="*/ 16 w 314"/>
                  <a:gd name="T17" fmla="*/ 682 h 701"/>
                  <a:gd name="T18" fmla="*/ 53 w 314"/>
                  <a:gd name="T19" fmla="*/ 653 h 701"/>
                  <a:gd name="T20" fmla="*/ 59 w 314"/>
                  <a:gd name="T21" fmla="*/ 577 h 701"/>
                  <a:gd name="T22" fmla="*/ 59 w 314"/>
                  <a:gd name="T23" fmla="*/ 124 h 701"/>
                  <a:gd name="T24" fmla="*/ 51 w 314"/>
                  <a:gd name="T25" fmla="*/ 42 h 701"/>
                  <a:gd name="T26" fmla="*/ 16 w 314"/>
                  <a:gd name="T27" fmla="*/ 19 h 701"/>
                  <a:gd name="T28" fmla="*/ 0 w 314"/>
                  <a:gd name="T29" fmla="*/ 19 h 701"/>
                  <a:gd name="T30" fmla="*/ 0 w 314"/>
                  <a:gd name="T31" fmla="*/ 0 h 701"/>
                  <a:gd name="T32" fmla="*/ 151 w 314"/>
                  <a:gd name="T33" fmla="*/ 0 h 701"/>
                  <a:gd name="T34" fmla="*/ 239 w 314"/>
                  <a:gd name="T35" fmla="*/ 19 h 701"/>
                  <a:gd name="T36" fmla="*/ 292 w 314"/>
                  <a:gd name="T37" fmla="*/ 84 h 701"/>
                  <a:gd name="T38" fmla="*/ 314 w 314"/>
                  <a:gd name="T39" fmla="*/ 194 h 701"/>
                  <a:gd name="T40" fmla="*/ 281 w 314"/>
                  <a:gd name="T41" fmla="*/ 333 h 701"/>
                  <a:gd name="T42" fmla="*/ 187 w 314"/>
                  <a:gd name="T43" fmla="*/ 387 h 701"/>
                  <a:gd name="T44" fmla="*/ 155 w 314"/>
                  <a:gd name="T45" fmla="*/ 383 h 701"/>
                  <a:gd name="T46" fmla="*/ 118 w 314"/>
                  <a:gd name="T47" fmla="*/ 372 h 701"/>
                  <a:gd name="T48" fmla="*/ 118 w 314"/>
                  <a:gd name="T49" fmla="*/ 343 h 701"/>
                  <a:gd name="T50" fmla="*/ 146 w 314"/>
                  <a:gd name="T51" fmla="*/ 351 h 701"/>
                  <a:gd name="T52" fmla="*/ 168 w 314"/>
                  <a:gd name="T53" fmla="*/ 353 h 701"/>
                  <a:gd name="T54" fmla="*/ 222 w 314"/>
                  <a:gd name="T55" fmla="*/ 311 h 701"/>
                  <a:gd name="T56" fmla="*/ 245 w 314"/>
                  <a:gd name="T57" fmla="*/ 204 h 701"/>
                  <a:gd name="T58" fmla="*/ 234 w 314"/>
                  <a:gd name="T59" fmla="*/ 119 h 701"/>
                  <a:gd name="T60" fmla="*/ 203 w 314"/>
                  <a:gd name="T61" fmla="*/ 61 h 701"/>
                  <a:gd name="T62" fmla="*/ 157 w 314"/>
                  <a:gd name="T63" fmla="*/ 42 h 701"/>
                  <a:gd name="T64" fmla="*/ 118 w 314"/>
                  <a:gd name="T65" fmla="*/ 51 h 701"/>
                  <a:gd name="T66" fmla="*/ 118 w 314"/>
                  <a:gd name="T67" fmla="*/ 343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14" h="701">
                    <a:moveTo>
                      <a:pt x="118" y="372"/>
                    </a:moveTo>
                    <a:cubicBezTo>
                      <a:pt x="118" y="440"/>
                      <a:pt x="118" y="509"/>
                      <a:pt x="118" y="577"/>
                    </a:cubicBezTo>
                    <a:cubicBezTo>
                      <a:pt x="118" y="621"/>
                      <a:pt x="121" y="648"/>
                      <a:pt x="126" y="659"/>
                    </a:cubicBezTo>
                    <a:cubicBezTo>
                      <a:pt x="134" y="674"/>
                      <a:pt x="146" y="682"/>
                      <a:pt x="161" y="682"/>
                    </a:cubicBezTo>
                    <a:cubicBezTo>
                      <a:pt x="166" y="682"/>
                      <a:pt x="172" y="682"/>
                      <a:pt x="177" y="682"/>
                    </a:cubicBezTo>
                    <a:cubicBezTo>
                      <a:pt x="177" y="688"/>
                      <a:pt x="177" y="694"/>
                      <a:pt x="177" y="701"/>
                    </a:cubicBezTo>
                    <a:cubicBezTo>
                      <a:pt x="118" y="701"/>
                      <a:pt x="59" y="701"/>
                      <a:pt x="0" y="701"/>
                    </a:cubicBezTo>
                    <a:cubicBezTo>
                      <a:pt x="0" y="694"/>
                      <a:pt x="0" y="688"/>
                      <a:pt x="0" y="682"/>
                    </a:cubicBezTo>
                    <a:cubicBezTo>
                      <a:pt x="6" y="682"/>
                      <a:pt x="11" y="682"/>
                      <a:pt x="16" y="682"/>
                    </a:cubicBezTo>
                    <a:cubicBezTo>
                      <a:pt x="33" y="682"/>
                      <a:pt x="46" y="672"/>
                      <a:pt x="53" y="653"/>
                    </a:cubicBezTo>
                    <a:cubicBezTo>
                      <a:pt x="57" y="642"/>
                      <a:pt x="59" y="616"/>
                      <a:pt x="59" y="577"/>
                    </a:cubicBezTo>
                    <a:cubicBezTo>
                      <a:pt x="59" y="426"/>
                      <a:pt x="59" y="275"/>
                      <a:pt x="59" y="124"/>
                    </a:cubicBezTo>
                    <a:cubicBezTo>
                      <a:pt x="59" y="80"/>
                      <a:pt x="57" y="52"/>
                      <a:pt x="51" y="42"/>
                    </a:cubicBezTo>
                    <a:cubicBezTo>
                      <a:pt x="43" y="27"/>
                      <a:pt x="31" y="19"/>
                      <a:pt x="16" y="19"/>
                    </a:cubicBezTo>
                    <a:cubicBezTo>
                      <a:pt x="11" y="19"/>
                      <a:pt x="6" y="19"/>
                      <a:pt x="0" y="19"/>
                    </a:cubicBezTo>
                    <a:cubicBezTo>
                      <a:pt x="0" y="12"/>
                      <a:pt x="0" y="6"/>
                      <a:pt x="0" y="0"/>
                    </a:cubicBezTo>
                    <a:cubicBezTo>
                      <a:pt x="51" y="0"/>
                      <a:pt x="101" y="0"/>
                      <a:pt x="151" y="0"/>
                    </a:cubicBezTo>
                    <a:cubicBezTo>
                      <a:pt x="188" y="0"/>
                      <a:pt x="217" y="6"/>
                      <a:pt x="239" y="19"/>
                    </a:cubicBezTo>
                    <a:cubicBezTo>
                      <a:pt x="260" y="32"/>
                      <a:pt x="278" y="54"/>
                      <a:pt x="292" y="84"/>
                    </a:cubicBezTo>
                    <a:cubicBezTo>
                      <a:pt x="307" y="115"/>
                      <a:pt x="314" y="152"/>
                      <a:pt x="314" y="194"/>
                    </a:cubicBezTo>
                    <a:cubicBezTo>
                      <a:pt x="314" y="251"/>
                      <a:pt x="303" y="297"/>
                      <a:pt x="281" y="333"/>
                    </a:cubicBezTo>
                    <a:cubicBezTo>
                      <a:pt x="259" y="369"/>
                      <a:pt x="227" y="387"/>
                      <a:pt x="187" y="387"/>
                    </a:cubicBezTo>
                    <a:cubicBezTo>
                      <a:pt x="177" y="387"/>
                      <a:pt x="166" y="386"/>
                      <a:pt x="155" y="383"/>
                    </a:cubicBezTo>
                    <a:cubicBezTo>
                      <a:pt x="143" y="381"/>
                      <a:pt x="131" y="377"/>
                      <a:pt x="118" y="372"/>
                    </a:cubicBezTo>
                    <a:close/>
                    <a:moveTo>
                      <a:pt x="118" y="343"/>
                    </a:moveTo>
                    <a:cubicBezTo>
                      <a:pt x="128" y="347"/>
                      <a:pt x="138" y="349"/>
                      <a:pt x="146" y="351"/>
                    </a:cubicBezTo>
                    <a:cubicBezTo>
                      <a:pt x="154" y="352"/>
                      <a:pt x="162" y="353"/>
                      <a:pt x="168" y="353"/>
                    </a:cubicBezTo>
                    <a:cubicBezTo>
                      <a:pt x="188" y="353"/>
                      <a:pt x="207" y="339"/>
                      <a:pt x="222" y="311"/>
                    </a:cubicBezTo>
                    <a:cubicBezTo>
                      <a:pt x="237" y="284"/>
                      <a:pt x="245" y="248"/>
                      <a:pt x="245" y="204"/>
                    </a:cubicBezTo>
                    <a:cubicBezTo>
                      <a:pt x="245" y="173"/>
                      <a:pt x="241" y="146"/>
                      <a:pt x="234" y="119"/>
                    </a:cubicBezTo>
                    <a:cubicBezTo>
                      <a:pt x="227" y="93"/>
                      <a:pt x="216" y="74"/>
                      <a:pt x="203" y="61"/>
                    </a:cubicBezTo>
                    <a:cubicBezTo>
                      <a:pt x="190" y="48"/>
                      <a:pt x="174" y="42"/>
                      <a:pt x="157" y="42"/>
                    </a:cubicBezTo>
                    <a:cubicBezTo>
                      <a:pt x="147" y="42"/>
                      <a:pt x="134" y="45"/>
                      <a:pt x="118" y="51"/>
                    </a:cubicBezTo>
                    <a:cubicBezTo>
                      <a:pt x="118" y="149"/>
                      <a:pt x="118" y="246"/>
                      <a:pt x="118" y="34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19" name="Freeform 63">
                <a:extLst>
                  <a:ext uri="{FF2B5EF4-FFF2-40B4-BE49-F238E27FC236}">
                    <a16:creationId xmlns:a16="http://schemas.microsoft.com/office/drawing/2014/main" id="{3CBD9214-F766-4570-96FA-890505B35888}"/>
                  </a:ext>
                </a:extLst>
              </p:cNvPr>
              <p:cNvSpPr>
                <a:spLocks noEditPoints="1"/>
              </p:cNvSpPr>
              <p:nvPr/>
            </p:nvSpPr>
            <p:spPr bwMode="auto">
              <a:xfrm>
                <a:off x="5810" y="2838"/>
                <a:ext cx="69" cy="74"/>
              </a:xfrm>
              <a:custGeom>
                <a:avLst/>
                <a:gdLst>
                  <a:gd name="T0" fmla="*/ 135 w 268"/>
                  <a:gd name="T1" fmla="*/ 0 h 502"/>
                  <a:gd name="T2" fmla="*/ 236 w 268"/>
                  <a:gd name="T3" fmla="*/ 82 h 502"/>
                  <a:gd name="T4" fmla="*/ 268 w 268"/>
                  <a:gd name="T5" fmla="*/ 242 h 502"/>
                  <a:gd name="T6" fmla="*/ 251 w 268"/>
                  <a:gd name="T7" fmla="*/ 371 h 502"/>
                  <a:gd name="T8" fmla="*/ 201 w 268"/>
                  <a:gd name="T9" fmla="*/ 469 h 502"/>
                  <a:gd name="T10" fmla="*/ 131 w 268"/>
                  <a:gd name="T11" fmla="*/ 502 h 502"/>
                  <a:gd name="T12" fmla="*/ 31 w 268"/>
                  <a:gd name="T13" fmla="*/ 417 h 502"/>
                  <a:gd name="T14" fmla="*/ 0 w 268"/>
                  <a:gd name="T15" fmla="*/ 256 h 502"/>
                  <a:gd name="T16" fmla="*/ 19 w 268"/>
                  <a:gd name="T17" fmla="*/ 126 h 502"/>
                  <a:gd name="T18" fmla="*/ 69 w 268"/>
                  <a:gd name="T19" fmla="*/ 31 h 502"/>
                  <a:gd name="T20" fmla="*/ 135 w 268"/>
                  <a:gd name="T21" fmla="*/ 0 h 502"/>
                  <a:gd name="T22" fmla="*/ 125 w 268"/>
                  <a:gd name="T23" fmla="*/ 34 h 502"/>
                  <a:gd name="T24" fmla="*/ 93 w 268"/>
                  <a:gd name="T25" fmla="*/ 50 h 502"/>
                  <a:gd name="T26" fmla="*/ 67 w 268"/>
                  <a:gd name="T27" fmla="*/ 107 h 502"/>
                  <a:gd name="T28" fmla="*/ 57 w 268"/>
                  <a:gd name="T29" fmla="*/ 212 h 502"/>
                  <a:gd name="T30" fmla="*/ 81 w 268"/>
                  <a:gd name="T31" fmla="*/ 390 h 502"/>
                  <a:gd name="T32" fmla="*/ 144 w 268"/>
                  <a:gd name="T33" fmla="*/ 465 h 502"/>
                  <a:gd name="T34" fmla="*/ 193 w 268"/>
                  <a:gd name="T35" fmla="*/ 424 h 502"/>
                  <a:gd name="T36" fmla="*/ 212 w 268"/>
                  <a:gd name="T37" fmla="*/ 282 h 502"/>
                  <a:gd name="T38" fmla="*/ 180 w 268"/>
                  <a:gd name="T39" fmla="*/ 83 h 502"/>
                  <a:gd name="T40" fmla="*/ 125 w 268"/>
                  <a:gd name="T41" fmla="*/ 34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8" h="502">
                    <a:moveTo>
                      <a:pt x="135" y="0"/>
                    </a:moveTo>
                    <a:cubicBezTo>
                      <a:pt x="177" y="0"/>
                      <a:pt x="211" y="27"/>
                      <a:pt x="236" y="82"/>
                    </a:cubicBezTo>
                    <a:cubicBezTo>
                      <a:pt x="257" y="129"/>
                      <a:pt x="268" y="182"/>
                      <a:pt x="268" y="242"/>
                    </a:cubicBezTo>
                    <a:cubicBezTo>
                      <a:pt x="268" y="284"/>
                      <a:pt x="262" y="327"/>
                      <a:pt x="251" y="371"/>
                    </a:cubicBezTo>
                    <a:cubicBezTo>
                      <a:pt x="239" y="414"/>
                      <a:pt x="222" y="447"/>
                      <a:pt x="201" y="469"/>
                    </a:cubicBezTo>
                    <a:cubicBezTo>
                      <a:pt x="181" y="491"/>
                      <a:pt x="157" y="502"/>
                      <a:pt x="131" y="502"/>
                    </a:cubicBezTo>
                    <a:cubicBezTo>
                      <a:pt x="89" y="502"/>
                      <a:pt x="55" y="474"/>
                      <a:pt x="31" y="417"/>
                    </a:cubicBezTo>
                    <a:cubicBezTo>
                      <a:pt x="11" y="369"/>
                      <a:pt x="0" y="315"/>
                      <a:pt x="0" y="256"/>
                    </a:cubicBezTo>
                    <a:cubicBezTo>
                      <a:pt x="0" y="212"/>
                      <a:pt x="7" y="169"/>
                      <a:pt x="19" y="126"/>
                    </a:cubicBezTo>
                    <a:cubicBezTo>
                      <a:pt x="31" y="83"/>
                      <a:pt x="49" y="52"/>
                      <a:pt x="69" y="31"/>
                    </a:cubicBezTo>
                    <a:cubicBezTo>
                      <a:pt x="89" y="10"/>
                      <a:pt x="111" y="0"/>
                      <a:pt x="135" y="0"/>
                    </a:cubicBezTo>
                    <a:close/>
                    <a:moveTo>
                      <a:pt x="125" y="34"/>
                    </a:moveTo>
                    <a:cubicBezTo>
                      <a:pt x="115" y="34"/>
                      <a:pt x="103" y="39"/>
                      <a:pt x="93" y="50"/>
                    </a:cubicBezTo>
                    <a:cubicBezTo>
                      <a:pt x="82" y="61"/>
                      <a:pt x="73" y="80"/>
                      <a:pt x="67" y="107"/>
                    </a:cubicBezTo>
                    <a:cubicBezTo>
                      <a:pt x="60" y="135"/>
                      <a:pt x="57" y="169"/>
                      <a:pt x="57" y="212"/>
                    </a:cubicBezTo>
                    <a:cubicBezTo>
                      <a:pt x="57" y="281"/>
                      <a:pt x="65" y="340"/>
                      <a:pt x="81" y="390"/>
                    </a:cubicBezTo>
                    <a:cubicBezTo>
                      <a:pt x="97" y="441"/>
                      <a:pt x="118" y="465"/>
                      <a:pt x="144" y="465"/>
                    </a:cubicBezTo>
                    <a:cubicBezTo>
                      <a:pt x="164" y="465"/>
                      <a:pt x="180" y="452"/>
                      <a:pt x="193" y="424"/>
                    </a:cubicBezTo>
                    <a:cubicBezTo>
                      <a:pt x="205" y="397"/>
                      <a:pt x="212" y="349"/>
                      <a:pt x="212" y="282"/>
                    </a:cubicBezTo>
                    <a:cubicBezTo>
                      <a:pt x="212" y="198"/>
                      <a:pt x="201" y="132"/>
                      <a:pt x="180" y="83"/>
                    </a:cubicBezTo>
                    <a:cubicBezTo>
                      <a:pt x="166" y="50"/>
                      <a:pt x="147" y="34"/>
                      <a:pt x="125" y="3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20" name="Freeform 64">
                <a:extLst>
                  <a:ext uri="{FF2B5EF4-FFF2-40B4-BE49-F238E27FC236}">
                    <a16:creationId xmlns:a16="http://schemas.microsoft.com/office/drawing/2014/main" id="{00DBCF0E-3A24-44E1-B61A-9C5C356DB29D}"/>
                  </a:ext>
                </a:extLst>
              </p:cNvPr>
              <p:cNvSpPr>
                <a:spLocks noEditPoints="1"/>
              </p:cNvSpPr>
              <p:nvPr/>
            </p:nvSpPr>
            <p:spPr bwMode="auto">
              <a:xfrm>
                <a:off x="5884" y="2802"/>
                <a:ext cx="75" cy="110"/>
              </a:xfrm>
              <a:custGeom>
                <a:avLst/>
                <a:gdLst>
                  <a:gd name="T0" fmla="*/ 97 w 291"/>
                  <a:gd name="T1" fmla="*/ 343 h 749"/>
                  <a:gd name="T2" fmla="*/ 184 w 291"/>
                  <a:gd name="T3" fmla="*/ 247 h 749"/>
                  <a:gd name="T4" fmla="*/ 259 w 291"/>
                  <a:gd name="T5" fmla="*/ 309 h 749"/>
                  <a:gd name="T6" fmla="*/ 291 w 291"/>
                  <a:gd name="T7" fmla="*/ 480 h 749"/>
                  <a:gd name="T8" fmla="*/ 241 w 291"/>
                  <a:gd name="T9" fmla="*/ 683 h 749"/>
                  <a:gd name="T10" fmla="*/ 147 w 291"/>
                  <a:gd name="T11" fmla="*/ 749 h 749"/>
                  <a:gd name="T12" fmla="*/ 98 w 291"/>
                  <a:gd name="T13" fmla="*/ 734 h 749"/>
                  <a:gd name="T14" fmla="*/ 47 w 291"/>
                  <a:gd name="T15" fmla="*/ 689 h 749"/>
                  <a:gd name="T16" fmla="*/ 47 w 291"/>
                  <a:gd name="T17" fmla="*/ 199 h 749"/>
                  <a:gd name="T18" fmla="*/ 44 w 291"/>
                  <a:gd name="T19" fmla="*/ 99 h 749"/>
                  <a:gd name="T20" fmla="*/ 37 w 291"/>
                  <a:gd name="T21" fmla="*/ 74 h 749"/>
                  <a:gd name="T22" fmla="*/ 25 w 291"/>
                  <a:gd name="T23" fmla="*/ 67 h 749"/>
                  <a:gd name="T24" fmla="*/ 4 w 291"/>
                  <a:gd name="T25" fmla="*/ 76 h 749"/>
                  <a:gd name="T26" fmla="*/ 0 w 291"/>
                  <a:gd name="T27" fmla="*/ 57 h 749"/>
                  <a:gd name="T28" fmla="*/ 83 w 291"/>
                  <a:gd name="T29" fmla="*/ 0 h 749"/>
                  <a:gd name="T30" fmla="*/ 97 w 291"/>
                  <a:gd name="T31" fmla="*/ 0 h 749"/>
                  <a:gd name="T32" fmla="*/ 97 w 291"/>
                  <a:gd name="T33" fmla="*/ 343 h 749"/>
                  <a:gd name="T34" fmla="*/ 97 w 291"/>
                  <a:gd name="T35" fmla="*/ 376 h 749"/>
                  <a:gd name="T36" fmla="*/ 97 w 291"/>
                  <a:gd name="T37" fmla="*/ 659 h 749"/>
                  <a:gd name="T38" fmla="*/ 129 w 291"/>
                  <a:gd name="T39" fmla="*/ 698 h 749"/>
                  <a:gd name="T40" fmla="*/ 163 w 291"/>
                  <a:gd name="T41" fmla="*/ 711 h 749"/>
                  <a:gd name="T42" fmla="*/ 214 w 291"/>
                  <a:gd name="T43" fmla="*/ 660 h 749"/>
                  <a:gd name="T44" fmla="*/ 238 w 291"/>
                  <a:gd name="T45" fmla="*/ 509 h 749"/>
                  <a:gd name="T46" fmla="*/ 214 w 291"/>
                  <a:gd name="T47" fmla="*/ 369 h 749"/>
                  <a:gd name="T48" fmla="*/ 160 w 291"/>
                  <a:gd name="T49" fmla="*/ 321 h 749"/>
                  <a:gd name="T50" fmla="*/ 128 w 291"/>
                  <a:gd name="T51" fmla="*/ 335 h 749"/>
                  <a:gd name="T52" fmla="*/ 97 w 291"/>
                  <a:gd name="T53" fmla="*/ 376 h 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1" h="749">
                    <a:moveTo>
                      <a:pt x="97" y="343"/>
                    </a:moveTo>
                    <a:cubicBezTo>
                      <a:pt x="123" y="279"/>
                      <a:pt x="153" y="247"/>
                      <a:pt x="184" y="247"/>
                    </a:cubicBezTo>
                    <a:cubicBezTo>
                      <a:pt x="212" y="247"/>
                      <a:pt x="238" y="268"/>
                      <a:pt x="259" y="309"/>
                    </a:cubicBezTo>
                    <a:cubicBezTo>
                      <a:pt x="280" y="351"/>
                      <a:pt x="291" y="408"/>
                      <a:pt x="291" y="480"/>
                    </a:cubicBezTo>
                    <a:cubicBezTo>
                      <a:pt x="291" y="564"/>
                      <a:pt x="274" y="631"/>
                      <a:pt x="241" y="683"/>
                    </a:cubicBezTo>
                    <a:cubicBezTo>
                      <a:pt x="213" y="727"/>
                      <a:pt x="182" y="749"/>
                      <a:pt x="147" y="749"/>
                    </a:cubicBezTo>
                    <a:cubicBezTo>
                      <a:pt x="131" y="749"/>
                      <a:pt x="115" y="744"/>
                      <a:pt x="98" y="734"/>
                    </a:cubicBezTo>
                    <a:cubicBezTo>
                      <a:pt x="81" y="724"/>
                      <a:pt x="64" y="709"/>
                      <a:pt x="47" y="689"/>
                    </a:cubicBezTo>
                    <a:cubicBezTo>
                      <a:pt x="47" y="526"/>
                      <a:pt x="47" y="362"/>
                      <a:pt x="47" y="199"/>
                    </a:cubicBezTo>
                    <a:cubicBezTo>
                      <a:pt x="47" y="145"/>
                      <a:pt x="46" y="112"/>
                      <a:pt x="44" y="99"/>
                    </a:cubicBezTo>
                    <a:cubicBezTo>
                      <a:pt x="43" y="87"/>
                      <a:pt x="41" y="79"/>
                      <a:pt x="37" y="74"/>
                    </a:cubicBezTo>
                    <a:cubicBezTo>
                      <a:pt x="34" y="69"/>
                      <a:pt x="30" y="67"/>
                      <a:pt x="25" y="67"/>
                    </a:cubicBezTo>
                    <a:cubicBezTo>
                      <a:pt x="19" y="67"/>
                      <a:pt x="12" y="70"/>
                      <a:pt x="4" y="76"/>
                    </a:cubicBezTo>
                    <a:cubicBezTo>
                      <a:pt x="2" y="70"/>
                      <a:pt x="1" y="64"/>
                      <a:pt x="0" y="57"/>
                    </a:cubicBezTo>
                    <a:cubicBezTo>
                      <a:pt x="27" y="38"/>
                      <a:pt x="55" y="19"/>
                      <a:pt x="83" y="0"/>
                    </a:cubicBezTo>
                    <a:cubicBezTo>
                      <a:pt x="88" y="0"/>
                      <a:pt x="92" y="0"/>
                      <a:pt x="97" y="0"/>
                    </a:cubicBezTo>
                    <a:cubicBezTo>
                      <a:pt x="97" y="114"/>
                      <a:pt x="97" y="228"/>
                      <a:pt x="97" y="343"/>
                    </a:cubicBezTo>
                    <a:close/>
                    <a:moveTo>
                      <a:pt x="97" y="376"/>
                    </a:moveTo>
                    <a:cubicBezTo>
                      <a:pt x="97" y="470"/>
                      <a:pt x="97" y="565"/>
                      <a:pt x="97" y="659"/>
                    </a:cubicBezTo>
                    <a:cubicBezTo>
                      <a:pt x="107" y="676"/>
                      <a:pt x="118" y="689"/>
                      <a:pt x="129" y="698"/>
                    </a:cubicBezTo>
                    <a:cubicBezTo>
                      <a:pt x="140" y="707"/>
                      <a:pt x="151" y="711"/>
                      <a:pt x="163" y="711"/>
                    </a:cubicBezTo>
                    <a:cubicBezTo>
                      <a:pt x="181" y="711"/>
                      <a:pt x="198" y="694"/>
                      <a:pt x="214" y="660"/>
                    </a:cubicBezTo>
                    <a:cubicBezTo>
                      <a:pt x="230" y="625"/>
                      <a:pt x="238" y="575"/>
                      <a:pt x="238" y="509"/>
                    </a:cubicBezTo>
                    <a:cubicBezTo>
                      <a:pt x="238" y="449"/>
                      <a:pt x="230" y="402"/>
                      <a:pt x="214" y="369"/>
                    </a:cubicBezTo>
                    <a:cubicBezTo>
                      <a:pt x="198" y="337"/>
                      <a:pt x="180" y="321"/>
                      <a:pt x="160" y="321"/>
                    </a:cubicBezTo>
                    <a:cubicBezTo>
                      <a:pt x="149" y="321"/>
                      <a:pt x="138" y="325"/>
                      <a:pt x="128" y="335"/>
                    </a:cubicBezTo>
                    <a:cubicBezTo>
                      <a:pt x="120" y="341"/>
                      <a:pt x="109" y="355"/>
                      <a:pt x="97" y="376"/>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21" name="Freeform 65">
                <a:extLst>
                  <a:ext uri="{FF2B5EF4-FFF2-40B4-BE49-F238E27FC236}">
                    <a16:creationId xmlns:a16="http://schemas.microsoft.com/office/drawing/2014/main" id="{07472746-DA19-45E9-97DB-07D9C27DB7C1}"/>
                  </a:ext>
                </a:extLst>
              </p:cNvPr>
              <p:cNvSpPr>
                <a:spLocks/>
              </p:cNvSpPr>
              <p:nvPr/>
            </p:nvSpPr>
            <p:spPr bwMode="auto">
              <a:xfrm>
                <a:off x="5970" y="2802"/>
                <a:ext cx="36" cy="108"/>
              </a:xfrm>
              <a:custGeom>
                <a:avLst/>
                <a:gdLst>
                  <a:gd name="T0" fmla="*/ 96 w 141"/>
                  <a:gd name="T1" fmla="*/ 0 h 735"/>
                  <a:gd name="T2" fmla="*/ 96 w 141"/>
                  <a:gd name="T3" fmla="*/ 628 h 735"/>
                  <a:gd name="T4" fmla="*/ 100 w 141"/>
                  <a:gd name="T5" fmla="*/ 687 h 735"/>
                  <a:gd name="T6" fmla="*/ 112 w 141"/>
                  <a:gd name="T7" fmla="*/ 708 h 735"/>
                  <a:gd name="T8" fmla="*/ 141 w 141"/>
                  <a:gd name="T9" fmla="*/ 716 h 735"/>
                  <a:gd name="T10" fmla="*/ 141 w 141"/>
                  <a:gd name="T11" fmla="*/ 735 h 735"/>
                  <a:gd name="T12" fmla="*/ 5 w 141"/>
                  <a:gd name="T13" fmla="*/ 735 h 735"/>
                  <a:gd name="T14" fmla="*/ 5 w 141"/>
                  <a:gd name="T15" fmla="*/ 716 h 735"/>
                  <a:gd name="T16" fmla="*/ 31 w 141"/>
                  <a:gd name="T17" fmla="*/ 709 h 735"/>
                  <a:gd name="T18" fmla="*/ 42 w 141"/>
                  <a:gd name="T19" fmla="*/ 687 h 735"/>
                  <a:gd name="T20" fmla="*/ 46 w 141"/>
                  <a:gd name="T21" fmla="*/ 628 h 735"/>
                  <a:gd name="T22" fmla="*/ 46 w 141"/>
                  <a:gd name="T23" fmla="*/ 198 h 735"/>
                  <a:gd name="T24" fmla="*/ 44 w 141"/>
                  <a:gd name="T25" fmla="*/ 99 h 735"/>
                  <a:gd name="T26" fmla="*/ 37 w 141"/>
                  <a:gd name="T27" fmla="*/ 74 h 735"/>
                  <a:gd name="T28" fmla="*/ 25 w 141"/>
                  <a:gd name="T29" fmla="*/ 67 h 735"/>
                  <a:gd name="T30" fmla="*/ 5 w 141"/>
                  <a:gd name="T31" fmla="*/ 76 h 735"/>
                  <a:gd name="T32" fmla="*/ 0 w 141"/>
                  <a:gd name="T33" fmla="*/ 57 h 735"/>
                  <a:gd name="T34" fmla="*/ 83 w 141"/>
                  <a:gd name="T35" fmla="*/ 0 h 735"/>
                  <a:gd name="T36" fmla="*/ 96 w 141"/>
                  <a:gd name="T3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1" h="735">
                    <a:moveTo>
                      <a:pt x="96" y="0"/>
                    </a:moveTo>
                    <a:cubicBezTo>
                      <a:pt x="96" y="209"/>
                      <a:pt x="96" y="418"/>
                      <a:pt x="96" y="628"/>
                    </a:cubicBezTo>
                    <a:cubicBezTo>
                      <a:pt x="96" y="657"/>
                      <a:pt x="97" y="677"/>
                      <a:pt x="100" y="687"/>
                    </a:cubicBezTo>
                    <a:cubicBezTo>
                      <a:pt x="103" y="696"/>
                      <a:pt x="107" y="704"/>
                      <a:pt x="112" y="708"/>
                    </a:cubicBezTo>
                    <a:cubicBezTo>
                      <a:pt x="117" y="713"/>
                      <a:pt x="127" y="716"/>
                      <a:pt x="141" y="716"/>
                    </a:cubicBezTo>
                    <a:cubicBezTo>
                      <a:pt x="141" y="722"/>
                      <a:pt x="141" y="728"/>
                      <a:pt x="141" y="735"/>
                    </a:cubicBezTo>
                    <a:cubicBezTo>
                      <a:pt x="96" y="735"/>
                      <a:pt x="50" y="735"/>
                      <a:pt x="5" y="735"/>
                    </a:cubicBezTo>
                    <a:cubicBezTo>
                      <a:pt x="5" y="728"/>
                      <a:pt x="5" y="722"/>
                      <a:pt x="5" y="716"/>
                    </a:cubicBezTo>
                    <a:cubicBezTo>
                      <a:pt x="18" y="716"/>
                      <a:pt x="26" y="714"/>
                      <a:pt x="31" y="709"/>
                    </a:cubicBezTo>
                    <a:cubicBezTo>
                      <a:pt x="35" y="705"/>
                      <a:pt x="39" y="697"/>
                      <a:pt x="42" y="687"/>
                    </a:cubicBezTo>
                    <a:cubicBezTo>
                      <a:pt x="44" y="677"/>
                      <a:pt x="46" y="657"/>
                      <a:pt x="46" y="628"/>
                    </a:cubicBezTo>
                    <a:cubicBezTo>
                      <a:pt x="46" y="484"/>
                      <a:pt x="46" y="341"/>
                      <a:pt x="46" y="198"/>
                    </a:cubicBezTo>
                    <a:cubicBezTo>
                      <a:pt x="46" y="144"/>
                      <a:pt x="45" y="111"/>
                      <a:pt x="44" y="99"/>
                    </a:cubicBezTo>
                    <a:cubicBezTo>
                      <a:pt x="42" y="87"/>
                      <a:pt x="40" y="79"/>
                      <a:pt x="37" y="74"/>
                    </a:cubicBezTo>
                    <a:cubicBezTo>
                      <a:pt x="34" y="69"/>
                      <a:pt x="30" y="67"/>
                      <a:pt x="25" y="67"/>
                    </a:cubicBezTo>
                    <a:cubicBezTo>
                      <a:pt x="20" y="67"/>
                      <a:pt x="13" y="70"/>
                      <a:pt x="5" y="76"/>
                    </a:cubicBezTo>
                    <a:cubicBezTo>
                      <a:pt x="3" y="70"/>
                      <a:pt x="1" y="64"/>
                      <a:pt x="0" y="57"/>
                    </a:cubicBezTo>
                    <a:cubicBezTo>
                      <a:pt x="27" y="38"/>
                      <a:pt x="55" y="19"/>
                      <a:pt x="83" y="0"/>
                    </a:cubicBezTo>
                    <a:cubicBezTo>
                      <a:pt x="87" y="0"/>
                      <a:pt x="92" y="0"/>
                      <a:pt x="96"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22" name="Freeform 66">
                <a:extLst>
                  <a:ext uri="{FF2B5EF4-FFF2-40B4-BE49-F238E27FC236}">
                    <a16:creationId xmlns:a16="http://schemas.microsoft.com/office/drawing/2014/main" id="{BA0F873E-B45E-4350-A4C9-99C6583D630A}"/>
                  </a:ext>
                </a:extLst>
              </p:cNvPr>
              <p:cNvSpPr>
                <a:spLocks noEditPoints="1"/>
              </p:cNvSpPr>
              <p:nvPr/>
            </p:nvSpPr>
            <p:spPr bwMode="auto">
              <a:xfrm>
                <a:off x="6015" y="2838"/>
                <a:ext cx="65" cy="73"/>
              </a:xfrm>
              <a:custGeom>
                <a:avLst/>
                <a:gdLst>
                  <a:gd name="T0" fmla="*/ 155 w 253"/>
                  <a:gd name="T1" fmla="*/ 419 h 497"/>
                  <a:gd name="T2" fmla="*/ 101 w 253"/>
                  <a:gd name="T3" fmla="*/ 485 h 497"/>
                  <a:gd name="T4" fmla="*/ 66 w 253"/>
                  <a:gd name="T5" fmla="*/ 497 h 497"/>
                  <a:gd name="T6" fmla="*/ 19 w 253"/>
                  <a:gd name="T7" fmla="*/ 464 h 497"/>
                  <a:gd name="T8" fmla="*/ 0 w 253"/>
                  <a:gd name="T9" fmla="*/ 375 h 497"/>
                  <a:gd name="T10" fmla="*/ 9 w 253"/>
                  <a:gd name="T11" fmla="*/ 316 h 497"/>
                  <a:gd name="T12" fmla="*/ 53 w 253"/>
                  <a:gd name="T13" fmla="*/ 249 h 497"/>
                  <a:gd name="T14" fmla="*/ 155 w 253"/>
                  <a:gd name="T15" fmla="*/ 174 h 497"/>
                  <a:gd name="T16" fmla="*/ 155 w 253"/>
                  <a:gd name="T17" fmla="*/ 155 h 497"/>
                  <a:gd name="T18" fmla="*/ 142 w 253"/>
                  <a:gd name="T19" fmla="*/ 58 h 497"/>
                  <a:gd name="T20" fmla="*/ 103 w 253"/>
                  <a:gd name="T21" fmla="*/ 32 h 497"/>
                  <a:gd name="T22" fmla="*/ 73 w 253"/>
                  <a:gd name="T23" fmla="*/ 49 h 497"/>
                  <a:gd name="T24" fmla="*/ 61 w 253"/>
                  <a:gd name="T25" fmla="*/ 90 h 497"/>
                  <a:gd name="T26" fmla="*/ 62 w 253"/>
                  <a:gd name="T27" fmla="*/ 120 h 497"/>
                  <a:gd name="T28" fmla="*/ 55 w 253"/>
                  <a:gd name="T29" fmla="*/ 156 h 497"/>
                  <a:gd name="T30" fmla="*/ 36 w 253"/>
                  <a:gd name="T31" fmla="*/ 169 h 497"/>
                  <a:gd name="T32" fmla="*/ 18 w 253"/>
                  <a:gd name="T33" fmla="*/ 156 h 497"/>
                  <a:gd name="T34" fmla="*/ 11 w 253"/>
                  <a:gd name="T35" fmla="*/ 119 h 497"/>
                  <a:gd name="T36" fmla="*/ 37 w 253"/>
                  <a:gd name="T37" fmla="*/ 37 h 497"/>
                  <a:gd name="T38" fmla="*/ 112 w 253"/>
                  <a:gd name="T39" fmla="*/ 0 h 497"/>
                  <a:gd name="T40" fmla="*/ 173 w 253"/>
                  <a:gd name="T41" fmla="*/ 21 h 497"/>
                  <a:gd name="T42" fmla="*/ 200 w 253"/>
                  <a:gd name="T43" fmla="*/ 72 h 497"/>
                  <a:gd name="T44" fmla="*/ 205 w 253"/>
                  <a:gd name="T45" fmla="*/ 163 h 497"/>
                  <a:gd name="T46" fmla="*/ 205 w 253"/>
                  <a:gd name="T47" fmla="*/ 323 h 497"/>
                  <a:gd name="T48" fmla="*/ 207 w 253"/>
                  <a:gd name="T49" fmla="*/ 406 h 497"/>
                  <a:gd name="T50" fmla="*/ 212 w 253"/>
                  <a:gd name="T51" fmla="*/ 427 h 497"/>
                  <a:gd name="T52" fmla="*/ 220 w 253"/>
                  <a:gd name="T53" fmla="*/ 432 h 497"/>
                  <a:gd name="T54" fmla="*/ 228 w 253"/>
                  <a:gd name="T55" fmla="*/ 428 h 497"/>
                  <a:gd name="T56" fmla="*/ 253 w 253"/>
                  <a:gd name="T57" fmla="*/ 390 h 497"/>
                  <a:gd name="T58" fmla="*/ 253 w 253"/>
                  <a:gd name="T59" fmla="*/ 419 h 497"/>
                  <a:gd name="T60" fmla="*/ 188 w 253"/>
                  <a:gd name="T61" fmla="*/ 497 h 497"/>
                  <a:gd name="T62" fmla="*/ 164 w 253"/>
                  <a:gd name="T63" fmla="*/ 479 h 497"/>
                  <a:gd name="T64" fmla="*/ 155 w 253"/>
                  <a:gd name="T65" fmla="*/ 419 h 497"/>
                  <a:gd name="T66" fmla="*/ 155 w 253"/>
                  <a:gd name="T67" fmla="*/ 386 h 497"/>
                  <a:gd name="T68" fmla="*/ 155 w 253"/>
                  <a:gd name="T69" fmla="*/ 205 h 497"/>
                  <a:gd name="T70" fmla="*/ 96 w 253"/>
                  <a:gd name="T71" fmla="*/ 249 h 497"/>
                  <a:gd name="T72" fmla="*/ 61 w 253"/>
                  <a:gd name="T73" fmla="*/ 297 h 497"/>
                  <a:gd name="T74" fmla="*/ 51 w 253"/>
                  <a:gd name="T75" fmla="*/ 351 h 497"/>
                  <a:gd name="T76" fmla="*/ 64 w 253"/>
                  <a:gd name="T77" fmla="*/ 413 h 497"/>
                  <a:gd name="T78" fmla="*/ 94 w 253"/>
                  <a:gd name="T79" fmla="*/ 437 h 497"/>
                  <a:gd name="T80" fmla="*/ 155 w 253"/>
                  <a:gd name="T81" fmla="*/ 38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53" h="497">
                    <a:moveTo>
                      <a:pt x="155" y="419"/>
                    </a:moveTo>
                    <a:cubicBezTo>
                      <a:pt x="127" y="457"/>
                      <a:pt x="108" y="479"/>
                      <a:pt x="101" y="485"/>
                    </a:cubicBezTo>
                    <a:cubicBezTo>
                      <a:pt x="90" y="493"/>
                      <a:pt x="79" y="497"/>
                      <a:pt x="66" y="497"/>
                    </a:cubicBezTo>
                    <a:cubicBezTo>
                      <a:pt x="47" y="497"/>
                      <a:pt x="31" y="486"/>
                      <a:pt x="19" y="464"/>
                    </a:cubicBezTo>
                    <a:cubicBezTo>
                      <a:pt x="7" y="442"/>
                      <a:pt x="0" y="412"/>
                      <a:pt x="0" y="375"/>
                    </a:cubicBezTo>
                    <a:cubicBezTo>
                      <a:pt x="0" y="352"/>
                      <a:pt x="3" y="333"/>
                      <a:pt x="9" y="316"/>
                    </a:cubicBezTo>
                    <a:cubicBezTo>
                      <a:pt x="17" y="292"/>
                      <a:pt x="32" y="270"/>
                      <a:pt x="53" y="249"/>
                    </a:cubicBezTo>
                    <a:cubicBezTo>
                      <a:pt x="73" y="228"/>
                      <a:pt x="108" y="204"/>
                      <a:pt x="155" y="174"/>
                    </a:cubicBezTo>
                    <a:cubicBezTo>
                      <a:pt x="155" y="168"/>
                      <a:pt x="155" y="161"/>
                      <a:pt x="155" y="155"/>
                    </a:cubicBezTo>
                    <a:cubicBezTo>
                      <a:pt x="155" y="108"/>
                      <a:pt x="151" y="76"/>
                      <a:pt x="142" y="58"/>
                    </a:cubicBezTo>
                    <a:cubicBezTo>
                      <a:pt x="133" y="40"/>
                      <a:pt x="120" y="32"/>
                      <a:pt x="103" y="32"/>
                    </a:cubicBezTo>
                    <a:cubicBezTo>
                      <a:pt x="91" y="32"/>
                      <a:pt x="80" y="37"/>
                      <a:pt x="73" y="49"/>
                    </a:cubicBezTo>
                    <a:cubicBezTo>
                      <a:pt x="65" y="61"/>
                      <a:pt x="61" y="75"/>
                      <a:pt x="61" y="90"/>
                    </a:cubicBezTo>
                    <a:cubicBezTo>
                      <a:pt x="62" y="100"/>
                      <a:pt x="62" y="110"/>
                      <a:pt x="62" y="120"/>
                    </a:cubicBezTo>
                    <a:cubicBezTo>
                      <a:pt x="62" y="136"/>
                      <a:pt x="60" y="147"/>
                      <a:pt x="55" y="156"/>
                    </a:cubicBezTo>
                    <a:cubicBezTo>
                      <a:pt x="50" y="165"/>
                      <a:pt x="44" y="169"/>
                      <a:pt x="36" y="169"/>
                    </a:cubicBezTo>
                    <a:cubicBezTo>
                      <a:pt x="29" y="169"/>
                      <a:pt x="22" y="165"/>
                      <a:pt x="18" y="156"/>
                    </a:cubicBezTo>
                    <a:cubicBezTo>
                      <a:pt x="13" y="147"/>
                      <a:pt x="11" y="135"/>
                      <a:pt x="11" y="119"/>
                    </a:cubicBezTo>
                    <a:cubicBezTo>
                      <a:pt x="11" y="90"/>
                      <a:pt x="20" y="62"/>
                      <a:pt x="37" y="37"/>
                    </a:cubicBezTo>
                    <a:cubicBezTo>
                      <a:pt x="55" y="12"/>
                      <a:pt x="80" y="0"/>
                      <a:pt x="112" y="0"/>
                    </a:cubicBezTo>
                    <a:cubicBezTo>
                      <a:pt x="137" y="0"/>
                      <a:pt x="158" y="7"/>
                      <a:pt x="173" y="21"/>
                    </a:cubicBezTo>
                    <a:cubicBezTo>
                      <a:pt x="185" y="32"/>
                      <a:pt x="194" y="49"/>
                      <a:pt x="200" y="72"/>
                    </a:cubicBezTo>
                    <a:cubicBezTo>
                      <a:pt x="203" y="87"/>
                      <a:pt x="205" y="117"/>
                      <a:pt x="205" y="163"/>
                    </a:cubicBezTo>
                    <a:cubicBezTo>
                      <a:pt x="205" y="216"/>
                      <a:pt x="205" y="270"/>
                      <a:pt x="205" y="323"/>
                    </a:cubicBezTo>
                    <a:cubicBezTo>
                      <a:pt x="205" y="368"/>
                      <a:pt x="206" y="396"/>
                      <a:pt x="207" y="406"/>
                    </a:cubicBezTo>
                    <a:cubicBezTo>
                      <a:pt x="207" y="416"/>
                      <a:pt x="209" y="423"/>
                      <a:pt x="212" y="427"/>
                    </a:cubicBezTo>
                    <a:cubicBezTo>
                      <a:pt x="214" y="430"/>
                      <a:pt x="217" y="432"/>
                      <a:pt x="220" y="432"/>
                    </a:cubicBezTo>
                    <a:cubicBezTo>
                      <a:pt x="223" y="432"/>
                      <a:pt x="226" y="431"/>
                      <a:pt x="228" y="428"/>
                    </a:cubicBezTo>
                    <a:cubicBezTo>
                      <a:pt x="232" y="424"/>
                      <a:pt x="241" y="411"/>
                      <a:pt x="253" y="390"/>
                    </a:cubicBezTo>
                    <a:cubicBezTo>
                      <a:pt x="253" y="400"/>
                      <a:pt x="253" y="410"/>
                      <a:pt x="253" y="419"/>
                    </a:cubicBezTo>
                    <a:cubicBezTo>
                      <a:pt x="230" y="471"/>
                      <a:pt x="208" y="497"/>
                      <a:pt x="188" y="497"/>
                    </a:cubicBezTo>
                    <a:cubicBezTo>
                      <a:pt x="178" y="497"/>
                      <a:pt x="170" y="491"/>
                      <a:pt x="164" y="479"/>
                    </a:cubicBezTo>
                    <a:cubicBezTo>
                      <a:pt x="158" y="467"/>
                      <a:pt x="155" y="448"/>
                      <a:pt x="155" y="419"/>
                    </a:cubicBezTo>
                    <a:close/>
                    <a:moveTo>
                      <a:pt x="155" y="386"/>
                    </a:moveTo>
                    <a:cubicBezTo>
                      <a:pt x="155" y="326"/>
                      <a:pt x="155" y="266"/>
                      <a:pt x="155" y="205"/>
                    </a:cubicBezTo>
                    <a:cubicBezTo>
                      <a:pt x="124" y="226"/>
                      <a:pt x="104" y="240"/>
                      <a:pt x="96" y="249"/>
                    </a:cubicBezTo>
                    <a:cubicBezTo>
                      <a:pt x="80" y="265"/>
                      <a:pt x="68" y="280"/>
                      <a:pt x="61" y="297"/>
                    </a:cubicBezTo>
                    <a:cubicBezTo>
                      <a:pt x="55" y="314"/>
                      <a:pt x="51" y="332"/>
                      <a:pt x="51" y="351"/>
                    </a:cubicBezTo>
                    <a:cubicBezTo>
                      <a:pt x="51" y="376"/>
                      <a:pt x="55" y="397"/>
                      <a:pt x="64" y="413"/>
                    </a:cubicBezTo>
                    <a:cubicBezTo>
                      <a:pt x="73" y="429"/>
                      <a:pt x="83" y="437"/>
                      <a:pt x="94" y="437"/>
                    </a:cubicBezTo>
                    <a:cubicBezTo>
                      <a:pt x="110" y="437"/>
                      <a:pt x="130" y="421"/>
                      <a:pt x="155" y="386"/>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23" name="Freeform 67">
                <a:extLst>
                  <a:ext uri="{FF2B5EF4-FFF2-40B4-BE49-F238E27FC236}">
                    <a16:creationId xmlns:a16="http://schemas.microsoft.com/office/drawing/2014/main" id="{FA42CC99-D8A4-4625-B657-F08FAD2A83DD}"/>
                  </a:ext>
                </a:extLst>
              </p:cNvPr>
              <p:cNvSpPr>
                <a:spLocks/>
              </p:cNvSpPr>
              <p:nvPr/>
            </p:nvSpPr>
            <p:spPr bwMode="auto">
              <a:xfrm>
                <a:off x="6086" y="2838"/>
                <a:ext cx="60" cy="74"/>
              </a:xfrm>
              <a:custGeom>
                <a:avLst/>
                <a:gdLst>
                  <a:gd name="T0" fmla="*/ 235 w 235"/>
                  <a:gd name="T1" fmla="*/ 308 h 502"/>
                  <a:gd name="T2" fmla="*/ 191 w 235"/>
                  <a:gd name="T3" fmla="*/ 451 h 502"/>
                  <a:gd name="T4" fmla="*/ 118 w 235"/>
                  <a:gd name="T5" fmla="*/ 502 h 502"/>
                  <a:gd name="T6" fmla="*/ 35 w 235"/>
                  <a:gd name="T7" fmla="*/ 434 h 502"/>
                  <a:gd name="T8" fmla="*/ 0 w 235"/>
                  <a:gd name="T9" fmla="*/ 251 h 502"/>
                  <a:gd name="T10" fmla="*/ 39 w 235"/>
                  <a:gd name="T11" fmla="*/ 70 h 502"/>
                  <a:gd name="T12" fmla="*/ 133 w 235"/>
                  <a:gd name="T13" fmla="*/ 0 h 502"/>
                  <a:gd name="T14" fmla="*/ 200 w 235"/>
                  <a:gd name="T15" fmla="*/ 37 h 502"/>
                  <a:gd name="T16" fmla="*/ 227 w 235"/>
                  <a:gd name="T17" fmla="*/ 114 h 502"/>
                  <a:gd name="T18" fmla="*/ 219 w 235"/>
                  <a:gd name="T19" fmla="*/ 145 h 502"/>
                  <a:gd name="T20" fmla="*/ 199 w 235"/>
                  <a:gd name="T21" fmla="*/ 158 h 502"/>
                  <a:gd name="T22" fmla="*/ 172 w 235"/>
                  <a:gd name="T23" fmla="*/ 138 h 502"/>
                  <a:gd name="T24" fmla="*/ 165 w 235"/>
                  <a:gd name="T25" fmla="*/ 97 h 502"/>
                  <a:gd name="T26" fmla="*/ 152 w 235"/>
                  <a:gd name="T27" fmla="*/ 50 h 502"/>
                  <a:gd name="T28" fmla="*/ 123 w 235"/>
                  <a:gd name="T29" fmla="*/ 35 h 502"/>
                  <a:gd name="T30" fmla="*/ 74 w 235"/>
                  <a:gd name="T31" fmla="*/ 73 h 502"/>
                  <a:gd name="T32" fmla="*/ 49 w 235"/>
                  <a:gd name="T33" fmla="*/ 207 h 502"/>
                  <a:gd name="T34" fmla="*/ 74 w 235"/>
                  <a:gd name="T35" fmla="*/ 356 h 502"/>
                  <a:gd name="T36" fmla="*/ 140 w 235"/>
                  <a:gd name="T37" fmla="*/ 421 h 502"/>
                  <a:gd name="T38" fmla="*/ 193 w 235"/>
                  <a:gd name="T39" fmla="*/ 387 h 502"/>
                  <a:gd name="T40" fmla="*/ 226 w 235"/>
                  <a:gd name="T41" fmla="*/ 301 h 502"/>
                  <a:gd name="T42" fmla="*/ 235 w 235"/>
                  <a:gd name="T43" fmla="*/ 308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35" h="502">
                    <a:moveTo>
                      <a:pt x="235" y="308"/>
                    </a:moveTo>
                    <a:cubicBezTo>
                      <a:pt x="227" y="370"/>
                      <a:pt x="212" y="418"/>
                      <a:pt x="191" y="451"/>
                    </a:cubicBezTo>
                    <a:cubicBezTo>
                      <a:pt x="169" y="485"/>
                      <a:pt x="144" y="502"/>
                      <a:pt x="118" y="502"/>
                    </a:cubicBezTo>
                    <a:cubicBezTo>
                      <a:pt x="86" y="502"/>
                      <a:pt x="58" y="480"/>
                      <a:pt x="35" y="434"/>
                    </a:cubicBezTo>
                    <a:cubicBezTo>
                      <a:pt x="12" y="389"/>
                      <a:pt x="0" y="328"/>
                      <a:pt x="0" y="251"/>
                    </a:cubicBezTo>
                    <a:cubicBezTo>
                      <a:pt x="0" y="177"/>
                      <a:pt x="14" y="117"/>
                      <a:pt x="39" y="70"/>
                    </a:cubicBezTo>
                    <a:cubicBezTo>
                      <a:pt x="65" y="23"/>
                      <a:pt x="96" y="0"/>
                      <a:pt x="133" y="0"/>
                    </a:cubicBezTo>
                    <a:cubicBezTo>
                      <a:pt x="160" y="0"/>
                      <a:pt x="183" y="12"/>
                      <a:pt x="200" y="37"/>
                    </a:cubicBezTo>
                    <a:cubicBezTo>
                      <a:pt x="218" y="62"/>
                      <a:pt x="227" y="88"/>
                      <a:pt x="227" y="114"/>
                    </a:cubicBezTo>
                    <a:cubicBezTo>
                      <a:pt x="227" y="127"/>
                      <a:pt x="224" y="138"/>
                      <a:pt x="219" y="145"/>
                    </a:cubicBezTo>
                    <a:cubicBezTo>
                      <a:pt x="214" y="154"/>
                      <a:pt x="207" y="158"/>
                      <a:pt x="199" y="158"/>
                    </a:cubicBezTo>
                    <a:cubicBezTo>
                      <a:pt x="187" y="158"/>
                      <a:pt x="178" y="151"/>
                      <a:pt x="172" y="138"/>
                    </a:cubicBezTo>
                    <a:cubicBezTo>
                      <a:pt x="168" y="131"/>
                      <a:pt x="166" y="117"/>
                      <a:pt x="165" y="97"/>
                    </a:cubicBezTo>
                    <a:cubicBezTo>
                      <a:pt x="164" y="77"/>
                      <a:pt x="159" y="61"/>
                      <a:pt x="152" y="50"/>
                    </a:cubicBezTo>
                    <a:cubicBezTo>
                      <a:pt x="146" y="40"/>
                      <a:pt x="135" y="35"/>
                      <a:pt x="123" y="35"/>
                    </a:cubicBezTo>
                    <a:cubicBezTo>
                      <a:pt x="103" y="35"/>
                      <a:pt x="86" y="48"/>
                      <a:pt x="74" y="73"/>
                    </a:cubicBezTo>
                    <a:cubicBezTo>
                      <a:pt x="58" y="107"/>
                      <a:pt x="49" y="152"/>
                      <a:pt x="49" y="207"/>
                    </a:cubicBezTo>
                    <a:cubicBezTo>
                      <a:pt x="49" y="263"/>
                      <a:pt x="58" y="313"/>
                      <a:pt x="74" y="356"/>
                    </a:cubicBezTo>
                    <a:cubicBezTo>
                      <a:pt x="90" y="400"/>
                      <a:pt x="112" y="421"/>
                      <a:pt x="140" y="421"/>
                    </a:cubicBezTo>
                    <a:cubicBezTo>
                      <a:pt x="160" y="421"/>
                      <a:pt x="178" y="410"/>
                      <a:pt x="193" y="387"/>
                    </a:cubicBezTo>
                    <a:cubicBezTo>
                      <a:pt x="204" y="371"/>
                      <a:pt x="215" y="342"/>
                      <a:pt x="226" y="301"/>
                    </a:cubicBezTo>
                    <a:cubicBezTo>
                      <a:pt x="229" y="303"/>
                      <a:pt x="232" y="305"/>
                      <a:pt x="235" y="308"/>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24" name="Freeform 68">
                <a:extLst>
                  <a:ext uri="{FF2B5EF4-FFF2-40B4-BE49-F238E27FC236}">
                    <a16:creationId xmlns:a16="http://schemas.microsoft.com/office/drawing/2014/main" id="{68FE374E-73CC-49BE-A690-5A1E2C03342C}"/>
                  </a:ext>
                </a:extLst>
              </p:cNvPr>
              <p:cNvSpPr>
                <a:spLocks noEditPoints="1"/>
              </p:cNvSpPr>
              <p:nvPr/>
            </p:nvSpPr>
            <p:spPr bwMode="auto">
              <a:xfrm>
                <a:off x="6156" y="2802"/>
                <a:ext cx="36" cy="108"/>
              </a:xfrm>
              <a:custGeom>
                <a:avLst/>
                <a:gdLst>
                  <a:gd name="T0" fmla="*/ 72 w 140"/>
                  <a:gd name="T1" fmla="*/ 0 h 735"/>
                  <a:gd name="T2" fmla="*/ 94 w 140"/>
                  <a:gd name="T3" fmla="*/ 15 h 735"/>
                  <a:gd name="T4" fmla="*/ 103 w 140"/>
                  <a:gd name="T5" fmla="*/ 52 h 735"/>
                  <a:gd name="T6" fmla="*/ 94 w 140"/>
                  <a:gd name="T7" fmla="*/ 89 h 735"/>
                  <a:gd name="T8" fmla="*/ 72 w 140"/>
                  <a:gd name="T9" fmla="*/ 105 h 735"/>
                  <a:gd name="T10" fmla="*/ 50 w 140"/>
                  <a:gd name="T11" fmla="*/ 89 h 735"/>
                  <a:gd name="T12" fmla="*/ 41 w 140"/>
                  <a:gd name="T13" fmla="*/ 52 h 735"/>
                  <a:gd name="T14" fmla="*/ 50 w 140"/>
                  <a:gd name="T15" fmla="*/ 15 h 735"/>
                  <a:gd name="T16" fmla="*/ 72 w 140"/>
                  <a:gd name="T17" fmla="*/ 0 h 735"/>
                  <a:gd name="T18" fmla="*/ 97 w 140"/>
                  <a:gd name="T19" fmla="*/ 247 h 735"/>
                  <a:gd name="T20" fmla="*/ 97 w 140"/>
                  <a:gd name="T21" fmla="*/ 628 h 735"/>
                  <a:gd name="T22" fmla="*/ 101 w 140"/>
                  <a:gd name="T23" fmla="*/ 687 h 735"/>
                  <a:gd name="T24" fmla="*/ 113 w 140"/>
                  <a:gd name="T25" fmla="*/ 709 h 735"/>
                  <a:gd name="T26" fmla="*/ 140 w 140"/>
                  <a:gd name="T27" fmla="*/ 716 h 735"/>
                  <a:gd name="T28" fmla="*/ 140 w 140"/>
                  <a:gd name="T29" fmla="*/ 735 h 735"/>
                  <a:gd name="T30" fmla="*/ 5 w 140"/>
                  <a:gd name="T31" fmla="*/ 735 h 735"/>
                  <a:gd name="T32" fmla="*/ 5 w 140"/>
                  <a:gd name="T33" fmla="*/ 716 h 735"/>
                  <a:gd name="T34" fmla="*/ 32 w 140"/>
                  <a:gd name="T35" fmla="*/ 709 h 735"/>
                  <a:gd name="T36" fmla="*/ 43 w 140"/>
                  <a:gd name="T37" fmla="*/ 687 h 735"/>
                  <a:gd name="T38" fmla="*/ 47 w 140"/>
                  <a:gd name="T39" fmla="*/ 628 h 735"/>
                  <a:gd name="T40" fmla="*/ 47 w 140"/>
                  <a:gd name="T41" fmla="*/ 445 h 735"/>
                  <a:gd name="T42" fmla="*/ 44 w 140"/>
                  <a:gd name="T43" fmla="*/ 345 h 735"/>
                  <a:gd name="T44" fmla="*/ 38 w 140"/>
                  <a:gd name="T45" fmla="*/ 322 h 735"/>
                  <a:gd name="T46" fmla="*/ 25 w 140"/>
                  <a:gd name="T47" fmla="*/ 316 h 735"/>
                  <a:gd name="T48" fmla="*/ 5 w 140"/>
                  <a:gd name="T49" fmla="*/ 324 h 735"/>
                  <a:gd name="T50" fmla="*/ 0 w 140"/>
                  <a:gd name="T51" fmla="*/ 305 h 735"/>
                  <a:gd name="T52" fmla="*/ 84 w 140"/>
                  <a:gd name="T53" fmla="*/ 247 h 735"/>
                  <a:gd name="T54" fmla="*/ 97 w 140"/>
                  <a:gd name="T55" fmla="*/ 247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0" h="735">
                    <a:moveTo>
                      <a:pt x="72" y="0"/>
                    </a:moveTo>
                    <a:cubicBezTo>
                      <a:pt x="81" y="0"/>
                      <a:pt x="88" y="5"/>
                      <a:pt x="94" y="15"/>
                    </a:cubicBezTo>
                    <a:cubicBezTo>
                      <a:pt x="100" y="25"/>
                      <a:pt x="103" y="37"/>
                      <a:pt x="103" y="52"/>
                    </a:cubicBezTo>
                    <a:cubicBezTo>
                      <a:pt x="103" y="66"/>
                      <a:pt x="100" y="79"/>
                      <a:pt x="94" y="89"/>
                    </a:cubicBezTo>
                    <a:cubicBezTo>
                      <a:pt x="88" y="99"/>
                      <a:pt x="81" y="105"/>
                      <a:pt x="72" y="105"/>
                    </a:cubicBezTo>
                    <a:cubicBezTo>
                      <a:pt x="64" y="105"/>
                      <a:pt x="56" y="99"/>
                      <a:pt x="50" y="89"/>
                    </a:cubicBezTo>
                    <a:cubicBezTo>
                      <a:pt x="44" y="79"/>
                      <a:pt x="41" y="66"/>
                      <a:pt x="41" y="52"/>
                    </a:cubicBezTo>
                    <a:cubicBezTo>
                      <a:pt x="41" y="37"/>
                      <a:pt x="44" y="25"/>
                      <a:pt x="50" y="15"/>
                    </a:cubicBezTo>
                    <a:cubicBezTo>
                      <a:pt x="56" y="5"/>
                      <a:pt x="63" y="0"/>
                      <a:pt x="72" y="0"/>
                    </a:cubicBezTo>
                    <a:close/>
                    <a:moveTo>
                      <a:pt x="97" y="247"/>
                    </a:moveTo>
                    <a:cubicBezTo>
                      <a:pt x="97" y="374"/>
                      <a:pt x="97" y="501"/>
                      <a:pt x="97" y="628"/>
                    </a:cubicBezTo>
                    <a:cubicBezTo>
                      <a:pt x="97" y="657"/>
                      <a:pt x="99" y="677"/>
                      <a:pt x="101" y="687"/>
                    </a:cubicBezTo>
                    <a:cubicBezTo>
                      <a:pt x="104" y="696"/>
                      <a:pt x="108" y="704"/>
                      <a:pt x="113" y="709"/>
                    </a:cubicBezTo>
                    <a:cubicBezTo>
                      <a:pt x="117" y="713"/>
                      <a:pt x="127" y="716"/>
                      <a:pt x="140" y="716"/>
                    </a:cubicBezTo>
                    <a:cubicBezTo>
                      <a:pt x="140" y="722"/>
                      <a:pt x="140" y="728"/>
                      <a:pt x="140" y="735"/>
                    </a:cubicBezTo>
                    <a:cubicBezTo>
                      <a:pt x="95" y="735"/>
                      <a:pt x="50" y="735"/>
                      <a:pt x="5" y="735"/>
                    </a:cubicBezTo>
                    <a:cubicBezTo>
                      <a:pt x="5" y="728"/>
                      <a:pt x="5" y="722"/>
                      <a:pt x="5" y="716"/>
                    </a:cubicBezTo>
                    <a:cubicBezTo>
                      <a:pt x="18" y="716"/>
                      <a:pt x="27" y="714"/>
                      <a:pt x="32" y="709"/>
                    </a:cubicBezTo>
                    <a:cubicBezTo>
                      <a:pt x="36" y="705"/>
                      <a:pt x="40" y="697"/>
                      <a:pt x="43" y="687"/>
                    </a:cubicBezTo>
                    <a:cubicBezTo>
                      <a:pt x="46" y="677"/>
                      <a:pt x="47" y="657"/>
                      <a:pt x="47" y="628"/>
                    </a:cubicBezTo>
                    <a:cubicBezTo>
                      <a:pt x="47" y="567"/>
                      <a:pt x="47" y="506"/>
                      <a:pt x="47" y="445"/>
                    </a:cubicBezTo>
                    <a:cubicBezTo>
                      <a:pt x="47" y="394"/>
                      <a:pt x="46" y="360"/>
                      <a:pt x="44" y="345"/>
                    </a:cubicBezTo>
                    <a:cubicBezTo>
                      <a:pt x="43" y="335"/>
                      <a:pt x="41" y="327"/>
                      <a:pt x="38" y="322"/>
                    </a:cubicBezTo>
                    <a:cubicBezTo>
                      <a:pt x="35" y="318"/>
                      <a:pt x="30" y="316"/>
                      <a:pt x="25" y="316"/>
                    </a:cubicBezTo>
                    <a:cubicBezTo>
                      <a:pt x="19" y="316"/>
                      <a:pt x="13" y="318"/>
                      <a:pt x="5" y="324"/>
                    </a:cubicBezTo>
                    <a:cubicBezTo>
                      <a:pt x="3" y="318"/>
                      <a:pt x="2" y="311"/>
                      <a:pt x="0" y="305"/>
                    </a:cubicBezTo>
                    <a:cubicBezTo>
                      <a:pt x="28" y="286"/>
                      <a:pt x="56" y="267"/>
                      <a:pt x="84" y="247"/>
                    </a:cubicBezTo>
                    <a:cubicBezTo>
                      <a:pt x="89" y="247"/>
                      <a:pt x="93" y="247"/>
                      <a:pt x="97" y="247"/>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25" name="Freeform 69">
                <a:extLst>
                  <a:ext uri="{FF2B5EF4-FFF2-40B4-BE49-F238E27FC236}">
                    <a16:creationId xmlns:a16="http://schemas.microsoft.com/office/drawing/2014/main" id="{98A08C34-B538-4C81-BF8B-5BCDE9DF4686}"/>
                  </a:ext>
                </a:extLst>
              </p:cNvPr>
              <p:cNvSpPr>
                <a:spLocks noEditPoints="1"/>
              </p:cNvSpPr>
              <p:nvPr/>
            </p:nvSpPr>
            <p:spPr bwMode="auto">
              <a:xfrm>
                <a:off x="6201" y="2804"/>
                <a:ext cx="69" cy="108"/>
              </a:xfrm>
              <a:custGeom>
                <a:avLst/>
                <a:gdLst>
                  <a:gd name="T0" fmla="*/ 134 w 268"/>
                  <a:gd name="T1" fmla="*/ 231 h 733"/>
                  <a:gd name="T2" fmla="*/ 236 w 268"/>
                  <a:gd name="T3" fmla="*/ 313 h 733"/>
                  <a:gd name="T4" fmla="*/ 268 w 268"/>
                  <a:gd name="T5" fmla="*/ 473 h 733"/>
                  <a:gd name="T6" fmla="*/ 250 w 268"/>
                  <a:gd name="T7" fmla="*/ 602 h 733"/>
                  <a:gd name="T8" fmla="*/ 201 w 268"/>
                  <a:gd name="T9" fmla="*/ 700 h 733"/>
                  <a:gd name="T10" fmla="*/ 131 w 268"/>
                  <a:gd name="T11" fmla="*/ 733 h 733"/>
                  <a:gd name="T12" fmla="*/ 31 w 268"/>
                  <a:gd name="T13" fmla="*/ 648 h 733"/>
                  <a:gd name="T14" fmla="*/ 0 w 268"/>
                  <a:gd name="T15" fmla="*/ 487 h 733"/>
                  <a:gd name="T16" fmla="*/ 19 w 268"/>
                  <a:gd name="T17" fmla="*/ 357 h 733"/>
                  <a:gd name="T18" fmla="*/ 69 w 268"/>
                  <a:gd name="T19" fmla="*/ 262 h 733"/>
                  <a:gd name="T20" fmla="*/ 134 w 268"/>
                  <a:gd name="T21" fmla="*/ 231 h 733"/>
                  <a:gd name="T22" fmla="*/ 125 w 268"/>
                  <a:gd name="T23" fmla="*/ 265 h 733"/>
                  <a:gd name="T24" fmla="*/ 93 w 268"/>
                  <a:gd name="T25" fmla="*/ 281 h 733"/>
                  <a:gd name="T26" fmla="*/ 66 w 268"/>
                  <a:gd name="T27" fmla="*/ 338 h 733"/>
                  <a:gd name="T28" fmla="*/ 56 w 268"/>
                  <a:gd name="T29" fmla="*/ 443 h 733"/>
                  <a:gd name="T30" fmla="*/ 81 w 268"/>
                  <a:gd name="T31" fmla="*/ 621 h 733"/>
                  <a:gd name="T32" fmla="*/ 144 w 268"/>
                  <a:gd name="T33" fmla="*/ 696 h 733"/>
                  <a:gd name="T34" fmla="*/ 193 w 268"/>
                  <a:gd name="T35" fmla="*/ 655 h 733"/>
                  <a:gd name="T36" fmla="*/ 212 w 268"/>
                  <a:gd name="T37" fmla="*/ 513 h 733"/>
                  <a:gd name="T38" fmla="*/ 180 w 268"/>
                  <a:gd name="T39" fmla="*/ 314 h 733"/>
                  <a:gd name="T40" fmla="*/ 125 w 268"/>
                  <a:gd name="T41" fmla="*/ 265 h 733"/>
                  <a:gd name="T42" fmla="*/ 198 w 268"/>
                  <a:gd name="T43" fmla="*/ 0 h 733"/>
                  <a:gd name="T44" fmla="*/ 109 w 268"/>
                  <a:gd name="T45" fmla="*/ 178 h 733"/>
                  <a:gd name="T46" fmla="*/ 99 w 268"/>
                  <a:gd name="T47" fmla="*/ 178 h 733"/>
                  <a:gd name="T48" fmla="*/ 130 w 268"/>
                  <a:gd name="T49" fmla="*/ 0 h 733"/>
                  <a:gd name="T50" fmla="*/ 198 w 268"/>
                  <a:gd name="T51" fmla="*/ 0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68" h="733">
                    <a:moveTo>
                      <a:pt x="134" y="231"/>
                    </a:moveTo>
                    <a:cubicBezTo>
                      <a:pt x="177" y="231"/>
                      <a:pt x="211" y="258"/>
                      <a:pt x="236" y="313"/>
                    </a:cubicBezTo>
                    <a:cubicBezTo>
                      <a:pt x="257" y="360"/>
                      <a:pt x="268" y="413"/>
                      <a:pt x="268" y="473"/>
                    </a:cubicBezTo>
                    <a:cubicBezTo>
                      <a:pt x="268" y="515"/>
                      <a:pt x="262" y="558"/>
                      <a:pt x="250" y="602"/>
                    </a:cubicBezTo>
                    <a:cubicBezTo>
                      <a:pt x="239" y="645"/>
                      <a:pt x="222" y="678"/>
                      <a:pt x="201" y="700"/>
                    </a:cubicBezTo>
                    <a:cubicBezTo>
                      <a:pt x="180" y="722"/>
                      <a:pt x="157" y="733"/>
                      <a:pt x="131" y="733"/>
                    </a:cubicBezTo>
                    <a:cubicBezTo>
                      <a:pt x="89" y="733"/>
                      <a:pt x="55" y="705"/>
                      <a:pt x="31" y="648"/>
                    </a:cubicBezTo>
                    <a:cubicBezTo>
                      <a:pt x="10" y="600"/>
                      <a:pt x="0" y="546"/>
                      <a:pt x="0" y="487"/>
                    </a:cubicBezTo>
                    <a:cubicBezTo>
                      <a:pt x="0" y="443"/>
                      <a:pt x="6" y="400"/>
                      <a:pt x="19" y="357"/>
                    </a:cubicBezTo>
                    <a:cubicBezTo>
                      <a:pt x="31" y="314"/>
                      <a:pt x="48" y="283"/>
                      <a:pt x="69" y="262"/>
                    </a:cubicBezTo>
                    <a:cubicBezTo>
                      <a:pt x="89" y="241"/>
                      <a:pt x="111" y="231"/>
                      <a:pt x="134" y="231"/>
                    </a:cubicBezTo>
                    <a:close/>
                    <a:moveTo>
                      <a:pt x="125" y="265"/>
                    </a:moveTo>
                    <a:cubicBezTo>
                      <a:pt x="114" y="265"/>
                      <a:pt x="103" y="270"/>
                      <a:pt x="93" y="281"/>
                    </a:cubicBezTo>
                    <a:cubicBezTo>
                      <a:pt x="82" y="292"/>
                      <a:pt x="73" y="311"/>
                      <a:pt x="66" y="338"/>
                    </a:cubicBezTo>
                    <a:cubicBezTo>
                      <a:pt x="60" y="366"/>
                      <a:pt x="56" y="400"/>
                      <a:pt x="56" y="443"/>
                    </a:cubicBezTo>
                    <a:cubicBezTo>
                      <a:pt x="56" y="512"/>
                      <a:pt x="65" y="571"/>
                      <a:pt x="81" y="621"/>
                    </a:cubicBezTo>
                    <a:cubicBezTo>
                      <a:pt x="96" y="672"/>
                      <a:pt x="118" y="696"/>
                      <a:pt x="144" y="696"/>
                    </a:cubicBezTo>
                    <a:cubicBezTo>
                      <a:pt x="164" y="696"/>
                      <a:pt x="180" y="683"/>
                      <a:pt x="193" y="655"/>
                    </a:cubicBezTo>
                    <a:cubicBezTo>
                      <a:pt x="205" y="628"/>
                      <a:pt x="212" y="580"/>
                      <a:pt x="212" y="513"/>
                    </a:cubicBezTo>
                    <a:cubicBezTo>
                      <a:pt x="212" y="429"/>
                      <a:pt x="201" y="363"/>
                      <a:pt x="180" y="314"/>
                    </a:cubicBezTo>
                    <a:cubicBezTo>
                      <a:pt x="166" y="281"/>
                      <a:pt x="147" y="265"/>
                      <a:pt x="125" y="265"/>
                    </a:cubicBezTo>
                    <a:close/>
                    <a:moveTo>
                      <a:pt x="198" y="0"/>
                    </a:moveTo>
                    <a:cubicBezTo>
                      <a:pt x="169" y="60"/>
                      <a:pt x="138" y="119"/>
                      <a:pt x="109" y="178"/>
                    </a:cubicBezTo>
                    <a:cubicBezTo>
                      <a:pt x="105" y="178"/>
                      <a:pt x="102" y="178"/>
                      <a:pt x="99" y="178"/>
                    </a:cubicBezTo>
                    <a:cubicBezTo>
                      <a:pt x="109" y="119"/>
                      <a:pt x="120" y="60"/>
                      <a:pt x="130" y="0"/>
                    </a:cubicBezTo>
                    <a:cubicBezTo>
                      <a:pt x="153" y="0"/>
                      <a:pt x="176" y="0"/>
                      <a:pt x="198" y="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26" name="Freeform 70">
                <a:extLst>
                  <a:ext uri="{FF2B5EF4-FFF2-40B4-BE49-F238E27FC236}">
                    <a16:creationId xmlns:a16="http://schemas.microsoft.com/office/drawing/2014/main" id="{3FBD6529-D5A6-493D-9A23-6BEE52432A98}"/>
                  </a:ext>
                </a:extLst>
              </p:cNvPr>
              <p:cNvSpPr>
                <a:spLocks/>
              </p:cNvSpPr>
              <p:nvPr/>
            </p:nvSpPr>
            <p:spPr bwMode="auto">
              <a:xfrm>
                <a:off x="6277" y="2838"/>
                <a:ext cx="78" cy="72"/>
              </a:xfrm>
              <a:custGeom>
                <a:avLst/>
                <a:gdLst>
                  <a:gd name="T0" fmla="*/ 96 w 304"/>
                  <a:gd name="T1" fmla="*/ 101 h 488"/>
                  <a:gd name="T2" fmla="*/ 190 w 304"/>
                  <a:gd name="T3" fmla="*/ 0 h 488"/>
                  <a:gd name="T4" fmla="*/ 229 w 304"/>
                  <a:gd name="T5" fmla="*/ 19 h 488"/>
                  <a:gd name="T6" fmla="*/ 255 w 304"/>
                  <a:gd name="T7" fmla="*/ 83 h 488"/>
                  <a:gd name="T8" fmla="*/ 262 w 304"/>
                  <a:gd name="T9" fmla="*/ 179 h 488"/>
                  <a:gd name="T10" fmla="*/ 262 w 304"/>
                  <a:gd name="T11" fmla="*/ 381 h 488"/>
                  <a:gd name="T12" fmla="*/ 266 w 304"/>
                  <a:gd name="T13" fmla="*/ 442 h 488"/>
                  <a:gd name="T14" fmla="*/ 277 w 304"/>
                  <a:gd name="T15" fmla="*/ 462 h 488"/>
                  <a:gd name="T16" fmla="*/ 304 w 304"/>
                  <a:gd name="T17" fmla="*/ 469 h 488"/>
                  <a:gd name="T18" fmla="*/ 304 w 304"/>
                  <a:gd name="T19" fmla="*/ 488 h 488"/>
                  <a:gd name="T20" fmla="*/ 167 w 304"/>
                  <a:gd name="T21" fmla="*/ 488 h 488"/>
                  <a:gd name="T22" fmla="*/ 167 w 304"/>
                  <a:gd name="T23" fmla="*/ 469 h 488"/>
                  <a:gd name="T24" fmla="*/ 172 w 304"/>
                  <a:gd name="T25" fmla="*/ 469 h 488"/>
                  <a:gd name="T26" fmla="*/ 200 w 304"/>
                  <a:gd name="T27" fmla="*/ 459 h 488"/>
                  <a:gd name="T28" fmla="*/ 210 w 304"/>
                  <a:gd name="T29" fmla="*/ 429 h 488"/>
                  <a:gd name="T30" fmla="*/ 212 w 304"/>
                  <a:gd name="T31" fmla="*/ 381 h 488"/>
                  <a:gd name="T32" fmla="*/ 212 w 304"/>
                  <a:gd name="T33" fmla="*/ 187 h 488"/>
                  <a:gd name="T34" fmla="*/ 202 w 304"/>
                  <a:gd name="T35" fmla="*/ 93 h 488"/>
                  <a:gd name="T36" fmla="*/ 168 w 304"/>
                  <a:gd name="T37" fmla="*/ 64 h 488"/>
                  <a:gd name="T38" fmla="*/ 96 w 304"/>
                  <a:gd name="T39" fmla="*/ 131 h 488"/>
                  <a:gd name="T40" fmla="*/ 96 w 304"/>
                  <a:gd name="T41" fmla="*/ 381 h 488"/>
                  <a:gd name="T42" fmla="*/ 100 w 304"/>
                  <a:gd name="T43" fmla="*/ 440 h 488"/>
                  <a:gd name="T44" fmla="*/ 112 w 304"/>
                  <a:gd name="T45" fmla="*/ 462 h 488"/>
                  <a:gd name="T46" fmla="*/ 142 w 304"/>
                  <a:gd name="T47" fmla="*/ 469 h 488"/>
                  <a:gd name="T48" fmla="*/ 142 w 304"/>
                  <a:gd name="T49" fmla="*/ 488 h 488"/>
                  <a:gd name="T50" fmla="*/ 4 w 304"/>
                  <a:gd name="T51" fmla="*/ 488 h 488"/>
                  <a:gd name="T52" fmla="*/ 4 w 304"/>
                  <a:gd name="T53" fmla="*/ 469 h 488"/>
                  <a:gd name="T54" fmla="*/ 10 w 304"/>
                  <a:gd name="T55" fmla="*/ 469 h 488"/>
                  <a:gd name="T56" fmla="*/ 39 w 304"/>
                  <a:gd name="T57" fmla="*/ 450 h 488"/>
                  <a:gd name="T58" fmla="*/ 46 w 304"/>
                  <a:gd name="T59" fmla="*/ 381 h 488"/>
                  <a:gd name="T60" fmla="*/ 46 w 304"/>
                  <a:gd name="T61" fmla="*/ 205 h 488"/>
                  <a:gd name="T62" fmla="*/ 44 w 304"/>
                  <a:gd name="T63" fmla="*/ 101 h 488"/>
                  <a:gd name="T64" fmla="*/ 37 w 304"/>
                  <a:gd name="T65" fmla="*/ 76 h 488"/>
                  <a:gd name="T66" fmla="*/ 24 w 304"/>
                  <a:gd name="T67" fmla="*/ 69 h 488"/>
                  <a:gd name="T68" fmla="*/ 4 w 304"/>
                  <a:gd name="T69" fmla="*/ 77 h 488"/>
                  <a:gd name="T70" fmla="*/ 0 w 304"/>
                  <a:gd name="T71" fmla="*/ 58 h 488"/>
                  <a:gd name="T72" fmla="*/ 83 w 304"/>
                  <a:gd name="T73" fmla="*/ 0 h 488"/>
                  <a:gd name="T74" fmla="*/ 96 w 304"/>
                  <a:gd name="T75" fmla="*/ 0 h 488"/>
                  <a:gd name="T76" fmla="*/ 96 w 304"/>
                  <a:gd name="T77" fmla="*/ 101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04" h="488">
                    <a:moveTo>
                      <a:pt x="96" y="101"/>
                    </a:moveTo>
                    <a:cubicBezTo>
                      <a:pt x="128" y="34"/>
                      <a:pt x="160" y="0"/>
                      <a:pt x="190" y="0"/>
                    </a:cubicBezTo>
                    <a:cubicBezTo>
                      <a:pt x="205" y="0"/>
                      <a:pt x="218" y="6"/>
                      <a:pt x="229" y="19"/>
                    </a:cubicBezTo>
                    <a:cubicBezTo>
                      <a:pt x="240" y="32"/>
                      <a:pt x="249" y="54"/>
                      <a:pt x="255" y="83"/>
                    </a:cubicBezTo>
                    <a:cubicBezTo>
                      <a:pt x="259" y="104"/>
                      <a:pt x="262" y="136"/>
                      <a:pt x="262" y="179"/>
                    </a:cubicBezTo>
                    <a:cubicBezTo>
                      <a:pt x="262" y="246"/>
                      <a:pt x="262" y="313"/>
                      <a:pt x="262" y="381"/>
                    </a:cubicBezTo>
                    <a:cubicBezTo>
                      <a:pt x="262" y="411"/>
                      <a:pt x="263" y="431"/>
                      <a:pt x="266" y="442"/>
                    </a:cubicBezTo>
                    <a:cubicBezTo>
                      <a:pt x="268" y="450"/>
                      <a:pt x="272" y="457"/>
                      <a:pt x="277" y="462"/>
                    </a:cubicBezTo>
                    <a:cubicBezTo>
                      <a:pt x="282" y="466"/>
                      <a:pt x="291" y="469"/>
                      <a:pt x="304" y="469"/>
                    </a:cubicBezTo>
                    <a:cubicBezTo>
                      <a:pt x="304" y="475"/>
                      <a:pt x="304" y="481"/>
                      <a:pt x="304" y="488"/>
                    </a:cubicBezTo>
                    <a:cubicBezTo>
                      <a:pt x="258" y="488"/>
                      <a:pt x="212" y="488"/>
                      <a:pt x="167" y="488"/>
                    </a:cubicBezTo>
                    <a:cubicBezTo>
                      <a:pt x="167" y="481"/>
                      <a:pt x="167" y="475"/>
                      <a:pt x="167" y="469"/>
                    </a:cubicBezTo>
                    <a:cubicBezTo>
                      <a:pt x="168" y="469"/>
                      <a:pt x="170" y="469"/>
                      <a:pt x="172" y="469"/>
                    </a:cubicBezTo>
                    <a:cubicBezTo>
                      <a:pt x="185" y="469"/>
                      <a:pt x="195" y="465"/>
                      <a:pt x="200" y="459"/>
                    </a:cubicBezTo>
                    <a:cubicBezTo>
                      <a:pt x="205" y="452"/>
                      <a:pt x="208" y="442"/>
                      <a:pt x="210" y="429"/>
                    </a:cubicBezTo>
                    <a:cubicBezTo>
                      <a:pt x="211" y="424"/>
                      <a:pt x="212" y="408"/>
                      <a:pt x="212" y="381"/>
                    </a:cubicBezTo>
                    <a:cubicBezTo>
                      <a:pt x="212" y="316"/>
                      <a:pt x="212" y="251"/>
                      <a:pt x="212" y="187"/>
                    </a:cubicBezTo>
                    <a:cubicBezTo>
                      <a:pt x="212" y="144"/>
                      <a:pt x="208" y="112"/>
                      <a:pt x="202" y="93"/>
                    </a:cubicBezTo>
                    <a:cubicBezTo>
                      <a:pt x="195" y="74"/>
                      <a:pt x="184" y="64"/>
                      <a:pt x="168" y="64"/>
                    </a:cubicBezTo>
                    <a:cubicBezTo>
                      <a:pt x="144" y="64"/>
                      <a:pt x="120" y="86"/>
                      <a:pt x="96" y="131"/>
                    </a:cubicBezTo>
                    <a:cubicBezTo>
                      <a:pt x="96" y="214"/>
                      <a:pt x="96" y="297"/>
                      <a:pt x="96" y="381"/>
                    </a:cubicBezTo>
                    <a:cubicBezTo>
                      <a:pt x="96" y="413"/>
                      <a:pt x="98" y="432"/>
                      <a:pt x="100" y="440"/>
                    </a:cubicBezTo>
                    <a:cubicBezTo>
                      <a:pt x="102" y="450"/>
                      <a:pt x="106" y="457"/>
                      <a:pt x="112" y="462"/>
                    </a:cubicBezTo>
                    <a:cubicBezTo>
                      <a:pt x="116" y="466"/>
                      <a:pt x="126" y="469"/>
                      <a:pt x="142" y="469"/>
                    </a:cubicBezTo>
                    <a:cubicBezTo>
                      <a:pt x="142" y="475"/>
                      <a:pt x="142" y="481"/>
                      <a:pt x="142" y="488"/>
                    </a:cubicBezTo>
                    <a:cubicBezTo>
                      <a:pt x="96" y="488"/>
                      <a:pt x="50" y="488"/>
                      <a:pt x="4" y="488"/>
                    </a:cubicBezTo>
                    <a:cubicBezTo>
                      <a:pt x="4" y="481"/>
                      <a:pt x="4" y="475"/>
                      <a:pt x="4" y="469"/>
                    </a:cubicBezTo>
                    <a:cubicBezTo>
                      <a:pt x="6" y="469"/>
                      <a:pt x="8" y="469"/>
                      <a:pt x="10" y="469"/>
                    </a:cubicBezTo>
                    <a:cubicBezTo>
                      <a:pt x="24" y="469"/>
                      <a:pt x="34" y="463"/>
                      <a:pt x="39" y="450"/>
                    </a:cubicBezTo>
                    <a:cubicBezTo>
                      <a:pt x="44" y="439"/>
                      <a:pt x="46" y="415"/>
                      <a:pt x="46" y="381"/>
                    </a:cubicBezTo>
                    <a:cubicBezTo>
                      <a:pt x="46" y="322"/>
                      <a:pt x="46" y="264"/>
                      <a:pt x="46" y="205"/>
                    </a:cubicBezTo>
                    <a:cubicBezTo>
                      <a:pt x="46" y="148"/>
                      <a:pt x="46" y="113"/>
                      <a:pt x="44" y="101"/>
                    </a:cubicBezTo>
                    <a:cubicBezTo>
                      <a:pt x="43" y="89"/>
                      <a:pt x="40" y="80"/>
                      <a:pt x="37" y="76"/>
                    </a:cubicBezTo>
                    <a:cubicBezTo>
                      <a:pt x="34" y="71"/>
                      <a:pt x="30" y="69"/>
                      <a:pt x="24" y="69"/>
                    </a:cubicBezTo>
                    <a:cubicBezTo>
                      <a:pt x="19" y="69"/>
                      <a:pt x="12" y="71"/>
                      <a:pt x="4" y="77"/>
                    </a:cubicBezTo>
                    <a:cubicBezTo>
                      <a:pt x="3" y="71"/>
                      <a:pt x="1" y="64"/>
                      <a:pt x="0" y="58"/>
                    </a:cubicBezTo>
                    <a:cubicBezTo>
                      <a:pt x="27" y="39"/>
                      <a:pt x="56" y="20"/>
                      <a:pt x="83" y="0"/>
                    </a:cubicBezTo>
                    <a:cubicBezTo>
                      <a:pt x="88" y="0"/>
                      <a:pt x="92" y="0"/>
                      <a:pt x="96" y="0"/>
                    </a:cubicBezTo>
                    <a:cubicBezTo>
                      <a:pt x="96" y="34"/>
                      <a:pt x="96" y="67"/>
                      <a:pt x="96" y="101"/>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sp>
          <p:nvSpPr>
            <p:cNvPr id="13" name="Rectangle 72">
              <a:extLst>
                <a:ext uri="{FF2B5EF4-FFF2-40B4-BE49-F238E27FC236}">
                  <a16:creationId xmlns:a16="http://schemas.microsoft.com/office/drawing/2014/main" id="{A3712991-75A8-42E5-BA41-13078E985937}"/>
                </a:ext>
              </a:extLst>
            </p:cNvPr>
            <p:cNvSpPr>
              <a:spLocks noChangeArrowheads="1"/>
            </p:cNvSpPr>
            <p:nvPr/>
          </p:nvSpPr>
          <p:spPr bwMode="auto">
            <a:xfrm>
              <a:off x="844" y="2897"/>
              <a:ext cx="1145" cy="370"/>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nvGrpSpPr>
            <p:cNvPr id="14" name="Group 113">
              <a:extLst>
                <a:ext uri="{FF2B5EF4-FFF2-40B4-BE49-F238E27FC236}">
                  <a16:creationId xmlns:a16="http://schemas.microsoft.com/office/drawing/2014/main" id="{C5DF9E13-F82D-4695-8028-0F3B998C66B3}"/>
                </a:ext>
              </a:extLst>
            </p:cNvPr>
            <p:cNvGrpSpPr>
              <a:grpSpLocks/>
            </p:cNvGrpSpPr>
            <p:nvPr/>
          </p:nvGrpSpPr>
          <p:grpSpPr bwMode="auto">
            <a:xfrm>
              <a:off x="947" y="3044"/>
              <a:ext cx="975" cy="121"/>
              <a:chOff x="947" y="3044"/>
              <a:chExt cx="975" cy="121"/>
            </a:xfrm>
          </p:grpSpPr>
          <p:sp>
            <p:nvSpPr>
              <p:cNvPr id="451" name="Rectangle 73">
                <a:extLst>
                  <a:ext uri="{FF2B5EF4-FFF2-40B4-BE49-F238E27FC236}">
                    <a16:creationId xmlns:a16="http://schemas.microsoft.com/office/drawing/2014/main" id="{FB5E5C99-2D62-4ABA-AB93-7412E957332D}"/>
                  </a:ext>
                </a:extLst>
              </p:cNvPr>
              <p:cNvSpPr>
                <a:spLocks noChangeArrowheads="1"/>
              </p:cNvSpPr>
              <p:nvPr/>
            </p:nvSpPr>
            <p:spPr bwMode="auto">
              <a:xfrm>
                <a:off x="970" y="3057"/>
                <a:ext cx="153" cy="10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52" name="Freeform 74">
                <a:extLst>
                  <a:ext uri="{FF2B5EF4-FFF2-40B4-BE49-F238E27FC236}">
                    <a16:creationId xmlns:a16="http://schemas.microsoft.com/office/drawing/2014/main" id="{8DA51994-9223-4F6C-8202-13F9459092FB}"/>
                  </a:ext>
                </a:extLst>
              </p:cNvPr>
              <p:cNvSpPr>
                <a:spLocks noEditPoints="1"/>
              </p:cNvSpPr>
              <p:nvPr/>
            </p:nvSpPr>
            <p:spPr bwMode="auto">
              <a:xfrm>
                <a:off x="973" y="3058"/>
                <a:ext cx="144" cy="103"/>
              </a:xfrm>
              <a:custGeom>
                <a:avLst/>
                <a:gdLst>
                  <a:gd name="T0" fmla="*/ 0 w 561"/>
                  <a:gd name="T1" fmla="*/ 701 h 701"/>
                  <a:gd name="T2" fmla="*/ 0 w 561"/>
                  <a:gd name="T3" fmla="*/ 682 h 701"/>
                  <a:gd name="T4" fmla="*/ 21 w 561"/>
                  <a:gd name="T5" fmla="*/ 682 h 701"/>
                  <a:gd name="T6" fmla="*/ 71 w 561"/>
                  <a:gd name="T7" fmla="*/ 654 h 701"/>
                  <a:gd name="T8" fmla="*/ 80 w 561"/>
                  <a:gd name="T9" fmla="*/ 577 h 701"/>
                  <a:gd name="T10" fmla="*/ 80 w 561"/>
                  <a:gd name="T11" fmla="*/ 124 h 701"/>
                  <a:gd name="T12" fmla="*/ 69 w 561"/>
                  <a:gd name="T13" fmla="*/ 42 h 701"/>
                  <a:gd name="T14" fmla="*/ 21 w 561"/>
                  <a:gd name="T15" fmla="*/ 20 h 701"/>
                  <a:gd name="T16" fmla="*/ 0 w 561"/>
                  <a:gd name="T17" fmla="*/ 20 h 701"/>
                  <a:gd name="T18" fmla="*/ 0 w 561"/>
                  <a:gd name="T19" fmla="*/ 0 h 701"/>
                  <a:gd name="T20" fmla="*/ 227 w 561"/>
                  <a:gd name="T21" fmla="*/ 0 h 701"/>
                  <a:gd name="T22" fmla="*/ 417 w 561"/>
                  <a:gd name="T23" fmla="*/ 36 h 701"/>
                  <a:gd name="T24" fmla="*/ 521 w 561"/>
                  <a:gd name="T25" fmla="*/ 155 h 701"/>
                  <a:gd name="T26" fmla="*/ 561 w 561"/>
                  <a:gd name="T27" fmla="*/ 347 h 701"/>
                  <a:gd name="T28" fmla="*/ 490 w 561"/>
                  <a:gd name="T29" fmla="*/ 592 h 701"/>
                  <a:gd name="T30" fmla="*/ 249 w 561"/>
                  <a:gd name="T31" fmla="*/ 701 h 701"/>
                  <a:gd name="T32" fmla="*/ 0 w 561"/>
                  <a:gd name="T33" fmla="*/ 701 h 701"/>
                  <a:gd name="T34" fmla="*/ 159 w 561"/>
                  <a:gd name="T35" fmla="*/ 651 h 701"/>
                  <a:gd name="T36" fmla="*/ 246 w 561"/>
                  <a:gd name="T37" fmla="*/ 665 h 701"/>
                  <a:gd name="T38" fmla="*/ 404 w 561"/>
                  <a:gd name="T39" fmla="*/ 581 h 701"/>
                  <a:gd name="T40" fmla="*/ 467 w 561"/>
                  <a:gd name="T41" fmla="*/ 352 h 701"/>
                  <a:gd name="T42" fmla="*/ 404 w 561"/>
                  <a:gd name="T43" fmla="*/ 123 h 701"/>
                  <a:gd name="T44" fmla="*/ 243 w 561"/>
                  <a:gd name="T45" fmla="*/ 40 h 701"/>
                  <a:gd name="T46" fmla="*/ 159 w 561"/>
                  <a:gd name="T47" fmla="*/ 55 h 701"/>
                  <a:gd name="T48" fmla="*/ 159 w 561"/>
                  <a:gd name="T49" fmla="*/ 651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61" h="701">
                    <a:moveTo>
                      <a:pt x="0" y="701"/>
                    </a:moveTo>
                    <a:cubicBezTo>
                      <a:pt x="0" y="695"/>
                      <a:pt x="0" y="689"/>
                      <a:pt x="0" y="682"/>
                    </a:cubicBezTo>
                    <a:cubicBezTo>
                      <a:pt x="7" y="682"/>
                      <a:pt x="14" y="682"/>
                      <a:pt x="21" y="682"/>
                    </a:cubicBezTo>
                    <a:cubicBezTo>
                      <a:pt x="45" y="682"/>
                      <a:pt x="62" y="673"/>
                      <a:pt x="71" y="654"/>
                    </a:cubicBezTo>
                    <a:cubicBezTo>
                      <a:pt x="77" y="642"/>
                      <a:pt x="80" y="617"/>
                      <a:pt x="80" y="577"/>
                    </a:cubicBezTo>
                    <a:cubicBezTo>
                      <a:pt x="80" y="426"/>
                      <a:pt x="80" y="275"/>
                      <a:pt x="80" y="124"/>
                    </a:cubicBezTo>
                    <a:cubicBezTo>
                      <a:pt x="80" y="81"/>
                      <a:pt x="77" y="53"/>
                      <a:pt x="69" y="42"/>
                    </a:cubicBezTo>
                    <a:cubicBezTo>
                      <a:pt x="58" y="27"/>
                      <a:pt x="42" y="20"/>
                      <a:pt x="21" y="20"/>
                    </a:cubicBezTo>
                    <a:cubicBezTo>
                      <a:pt x="14" y="20"/>
                      <a:pt x="7" y="20"/>
                      <a:pt x="0" y="20"/>
                    </a:cubicBezTo>
                    <a:cubicBezTo>
                      <a:pt x="0" y="13"/>
                      <a:pt x="0" y="7"/>
                      <a:pt x="0" y="0"/>
                    </a:cubicBezTo>
                    <a:cubicBezTo>
                      <a:pt x="76" y="0"/>
                      <a:pt x="151" y="0"/>
                      <a:pt x="227" y="0"/>
                    </a:cubicBezTo>
                    <a:cubicBezTo>
                      <a:pt x="310" y="0"/>
                      <a:pt x="373" y="12"/>
                      <a:pt x="417" y="36"/>
                    </a:cubicBezTo>
                    <a:cubicBezTo>
                      <a:pt x="460" y="60"/>
                      <a:pt x="495" y="99"/>
                      <a:pt x="521" y="155"/>
                    </a:cubicBezTo>
                    <a:cubicBezTo>
                      <a:pt x="547" y="210"/>
                      <a:pt x="561" y="274"/>
                      <a:pt x="561" y="347"/>
                    </a:cubicBezTo>
                    <a:cubicBezTo>
                      <a:pt x="561" y="445"/>
                      <a:pt x="537" y="526"/>
                      <a:pt x="490" y="592"/>
                    </a:cubicBezTo>
                    <a:cubicBezTo>
                      <a:pt x="438" y="665"/>
                      <a:pt x="357" y="701"/>
                      <a:pt x="249" y="701"/>
                    </a:cubicBezTo>
                    <a:cubicBezTo>
                      <a:pt x="166" y="701"/>
                      <a:pt x="83" y="701"/>
                      <a:pt x="0" y="701"/>
                    </a:cubicBezTo>
                    <a:close/>
                    <a:moveTo>
                      <a:pt x="159" y="651"/>
                    </a:moveTo>
                    <a:cubicBezTo>
                      <a:pt x="194" y="661"/>
                      <a:pt x="223" y="665"/>
                      <a:pt x="246" y="665"/>
                    </a:cubicBezTo>
                    <a:cubicBezTo>
                      <a:pt x="310" y="665"/>
                      <a:pt x="363" y="638"/>
                      <a:pt x="404" y="581"/>
                    </a:cubicBezTo>
                    <a:cubicBezTo>
                      <a:pt x="446" y="524"/>
                      <a:pt x="467" y="448"/>
                      <a:pt x="467" y="352"/>
                    </a:cubicBezTo>
                    <a:cubicBezTo>
                      <a:pt x="467" y="256"/>
                      <a:pt x="446" y="180"/>
                      <a:pt x="404" y="123"/>
                    </a:cubicBezTo>
                    <a:cubicBezTo>
                      <a:pt x="363" y="67"/>
                      <a:pt x="309" y="40"/>
                      <a:pt x="243" y="40"/>
                    </a:cubicBezTo>
                    <a:cubicBezTo>
                      <a:pt x="219" y="40"/>
                      <a:pt x="191" y="45"/>
                      <a:pt x="159" y="55"/>
                    </a:cubicBezTo>
                    <a:cubicBezTo>
                      <a:pt x="159" y="253"/>
                      <a:pt x="159" y="452"/>
                      <a:pt x="159" y="651"/>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53" name="Rectangle 75">
                <a:extLst>
                  <a:ext uri="{FF2B5EF4-FFF2-40B4-BE49-F238E27FC236}">
                    <a16:creationId xmlns:a16="http://schemas.microsoft.com/office/drawing/2014/main" id="{947B23C6-9160-4A57-AD03-1D50CE9ED199}"/>
                  </a:ext>
                </a:extLst>
              </p:cNvPr>
              <p:cNvSpPr>
                <a:spLocks noChangeArrowheads="1"/>
              </p:cNvSpPr>
              <p:nvPr/>
            </p:nvSpPr>
            <p:spPr bwMode="auto">
              <a:xfrm>
                <a:off x="970" y="3057"/>
                <a:ext cx="153" cy="10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54" name="Rectangle 76">
                <a:extLst>
                  <a:ext uri="{FF2B5EF4-FFF2-40B4-BE49-F238E27FC236}">
                    <a16:creationId xmlns:a16="http://schemas.microsoft.com/office/drawing/2014/main" id="{09834590-5778-4092-9989-3D95A122E3E6}"/>
                  </a:ext>
                </a:extLst>
              </p:cNvPr>
              <p:cNvSpPr>
                <a:spLocks noChangeArrowheads="1"/>
              </p:cNvSpPr>
              <p:nvPr/>
            </p:nvSpPr>
            <p:spPr bwMode="auto">
              <a:xfrm>
                <a:off x="1131" y="3053"/>
                <a:ext cx="54"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55" name="Freeform 77">
                <a:extLst>
                  <a:ext uri="{FF2B5EF4-FFF2-40B4-BE49-F238E27FC236}">
                    <a16:creationId xmlns:a16="http://schemas.microsoft.com/office/drawing/2014/main" id="{D14E57E5-9B0F-4742-BAA1-97EFA7F68C71}"/>
                  </a:ext>
                </a:extLst>
              </p:cNvPr>
              <p:cNvSpPr>
                <a:spLocks noEditPoints="1"/>
              </p:cNvSpPr>
              <p:nvPr/>
            </p:nvSpPr>
            <p:spPr bwMode="auto">
              <a:xfrm>
                <a:off x="1132" y="3053"/>
                <a:ext cx="48" cy="108"/>
              </a:xfrm>
              <a:custGeom>
                <a:avLst/>
                <a:gdLst>
                  <a:gd name="T0" fmla="*/ 98 w 189"/>
                  <a:gd name="T1" fmla="*/ 0 h 735"/>
                  <a:gd name="T2" fmla="*/ 127 w 189"/>
                  <a:gd name="T3" fmla="*/ 15 h 735"/>
                  <a:gd name="T4" fmla="*/ 139 w 189"/>
                  <a:gd name="T5" fmla="*/ 52 h 735"/>
                  <a:gd name="T6" fmla="*/ 127 w 189"/>
                  <a:gd name="T7" fmla="*/ 90 h 735"/>
                  <a:gd name="T8" fmla="*/ 98 w 189"/>
                  <a:gd name="T9" fmla="*/ 105 h 735"/>
                  <a:gd name="T10" fmla="*/ 68 w 189"/>
                  <a:gd name="T11" fmla="*/ 90 h 735"/>
                  <a:gd name="T12" fmla="*/ 56 w 189"/>
                  <a:gd name="T13" fmla="*/ 52 h 735"/>
                  <a:gd name="T14" fmla="*/ 68 w 189"/>
                  <a:gd name="T15" fmla="*/ 15 h 735"/>
                  <a:gd name="T16" fmla="*/ 98 w 189"/>
                  <a:gd name="T17" fmla="*/ 0 h 735"/>
                  <a:gd name="T18" fmla="*/ 132 w 189"/>
                  <a:gd name="T19" fmla="*/ 248 h 735"/>
                  <a:gd name="T20" fmla="*/ 132 w 189"/>
                  <a:gd name="T21" fmla="*/ 628 h 735"/>
                  <a:gd name="T22" fmla="*/ 137 w 189"/>
                  <a:gd name="T23" fmla="*/ 687 h 735"/>
                  <a:gd name="T24" fmla="*/ 152 w 189"/>
                  <a:gd name="T25" fmla="*/ 709 h 735"/>
                  <a:gd name="T26" fmla="*/ 189 w 189"/>
                  <a:gd name="T27" fmla="*/ 717 h 735"/>
                  <a:gd name="T28" fmla="*/ 189 w 189"/>
                  <a:gd name="T29" fmla="*/ 735 h 735"/>
                  <a:gd name="T30" fmla="*/ 6 w 189"/>
                  <a:gd name="T31" fmla="*/ 735 h 735"/>
                  <a:gd name="T32" fmla="*/ 6 w 189"/>
                  <a:gd name="T33" fmla="*/ 717 h 735"/>
                  <a:gd name="T34" fmla="*/ 43 w 189"/>
                  <a:gd name="T35" fmla="*/ 710 h 735"/>
                  <a:gd name="T36" fmla="*/ 58 w 189"/>
                  <a:gd name="T37" fmla="*/ 688 h 735"/>
                  <a:gd name="T38" fmla="*/ 64 w 189"/>
                  <a:gd name="T39" fmla="*/ 628 h 735"/>
                  <a:gd name="T40" fmla="*/ 64 w 189"/>
                  <a:gd name="T41" fmla="*/ 446 h 735"/>
                  <a:gd name="T42" fmla="*/ 60 w 189"/>
                  <a:gd name="T43" fmla="*/ 346 h 735"/>
                  <a:gd name="T44" fmla="*/ 51 w 189"/>
                  <a:gd name="T45" fmla="*/ 323 h 735"/>
                  <a:gd name="T46" fmla="*/ 34 w 189"/>
                  <a:gd name="T47" fmla="*/ 317 h 735"/>
                  <a:gd name="T48" fmla="*/ 6 w 189"/>
                  <a:gd name="T49" fmla="*/ 324 h 735"/>
                  <a:gd name="T50" fmla="*/ 0 w 189"/>
                  <a:gd name="T51" fmla="*/ 306 h 735"/>
                  <a:gd name="T52" fmla="*/ 114 w 189"/>
                  <a:gd name="T53" fmla="*/ 248 h 735"/>
                  <a:gd name="T54" fmla="*/ 132 w 189"/>
                  <a:gd name="T55" fmla="*/ 248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9" h="735">
                    <a:moveTo>
                      <a:pt x="98" y="0"/>
                    </a:moveTo>
                    <a:cubicBezTo>
                      <a:pt x="109" y="0"/>
                      <a:pt x="119" y="5"/>
                      <a:pt x="127" y="15"/>
                    </a:cubicBezTo>
                    <a:cubicBezTo>
                      <a:pt x="135" y="26"/>
                      <a:pt x="139" y="38"/>
                      <a:pt x="139" y="52"/>
                    </a:cubicBezTo>
                    <a:cubicBezTo>
                      <a:pt x="139" y="67"/>
                      <a:pt x="135" y="79"/>
                      <a:pt x="127" y="90"/>
                    </a:cubicBezTo>
                    <a:cubicBezTo>
                      <a:pt x="119" y="100"/>
                      <a:pt x="109" y="105"/>
                      <a:pt x="98" y="105"/>
                    </a:cubicBezTo>
                    <a:cubicBezTo>
                      <a:pt x="86" y="105"/>
                      <a:pt x="76" y="100"/>
                      <a:pt x="68" y="90"/>
                    </a:cubicBezTo>
                    <a:cubicBezTo>
                      <a:pt x="60" y="79"/>
                      <a:pt x="56" y="67"/>
                      <a:pt x="56" y="52"/>
                    </a:cubicBezTo>
                    <a:cubicBezTo>
                      <a:pt x="56" y="38"/>
                      <a:pt x="60" y="26"/>
                      <a:pt x="68" y="15"/>
                    </a:cubicBezTo>
                    <a:cubicBezTo>
                      <a:pt x="76" y="5"/>
                      <a:pt x="86" y="0"/>
                      <a:pt x="98" y="0"/>
                    </a:cubicBezTo>
                    <a:close/>
                    <a:moveTo>
                      <a:pt x="132" y="248"/>
                    </a:moveTo>
                    <a:cubicBezTo>
                      <a:pt x="132" y="375"/>
                      <a:pt x="132" y="501"/>
                      <a:pt x="132" y="628"/>
                    </a:cubicBezTo>
                    <a:cubicBezTo>
                      <a:pt x="132" y="658"/>
                      <a:pt x="133" y="677"/>
                      <a:pt x="137" y="687"/>
                    </a:cubicBezTo>
                    <a:cubicBezTo>
                      <a:pt x="140" y="697"/>
                      <a:pt x="145" y="705"/>
                      <a:pt x="152" y="709"/>
                    </a:cubicBezTo>
                    <a:cubicBezTo>
                      <a:pt x="159" y="714"/>
                      <a:pt x="171" y="717"/>
                      <a:pt x="189" y="717"/>
                    </a:cubicBezTo>
                    <a:cubicBezTo>
                      <a:pt x="189" y="723"/>
                      <a:pt x="189" y="729"/>
                      <a:pt x="189" y="735"/>
                    </a:cubicBezTo>
                    <a:cubicBezTo>
                      <a:pt x="128" y="735"/>
                      <a:pt x="67" y="735"/>
                      <a:pt x="6" y="735"/>
                    </a:cubicBezTo>
                    <a:cubicBezTo>
                      <a:pt x="6" y="729"/>
                      <a:pt x="6" y="723"/>
                      <a:pt x="6" y="717"/>
                    </a:cubicBezTo>
                    <a:cubicBezTo>
                      <a:pt x="25" y="717"/>
                      <a:pt x="37" y="715"/>
                      <a:pt x="43" y="710"/>
                    </a:cubicBezTo>
                    <a:cubicBezTo>
                      <a:pt x="49" y="705"/>
                      <a:pt x="55" y="698"/>
                      <a:pt x="58" y="688"/>
                    </a:cubicBezTo>
                    <a:cubicBezTo>
                      <a:pt x="62" y="677"/>
                      <a:pt x="64" y="658"/>
                      <a:pt x="64" y="628"/>
                    </a:cubicBezTo>
                    <a:cubicBezTo>
                      <a:pt x="64" y="567"/>
                      <a:pt x="64" y="507"/>
                      <a:pt x="64" y="446"/>
                    </a:cubicBezTo>
                    <a:cubicBezTo>
                      <a:pt x="64" y="395"/>
                      <a:pt x="62" y="361"/>
                      <a:pt x="60" y="346"/>
                    </a:cubicBezTo>
                    <a:cubicBezTo>
                      <a:pt x="58" y="335"/>
                      <a:pt x="55" y="327"/>
                      <a:pt x="51" y="323"/>
                    </a:cubicBezTo>
                    <a:cubicBezTo>
                      <a:pt x="47" y="319"/>
                      <a:pt x="41" y="317"/>
                      <a:pt x="34" y="317"/>
                    </a:cubicBezTo>
                    <a:cubicBezTo>
                      <a:pt x="26" y="317"/>
                      <a:pt x="17" y="319"/>
                      <a:pt x="6" y="324"/>
                    </a:cubicBezTo>
                    <a:cubicBezTo>
                      <a:pt x="4" y="318"/>
                      <a:pt x="2" y="312"/>
                      <a:pt x="0" y="306"/>
                    </a:cubicBezTo>
                    <a:cubicBezTo>
                      <a:pt x="38" y="286"/>
                      <a:pt x="76" y="267"/>
                      <a:pt x="114" y="248"/>
                    </a:cubicBezTo>
                    <a:cubicBezTo>
                      <a:pt x="120" y="248"/>
                      <a:pt x="126" y="248"/>
                      <a:pt x="132" y="248"/>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56" name="Rectangle 78">
                <a:extLst>
                  <a:ext uri="{FF2B5EF4-FFF2-40B4-BE49-F238E27FC236}">
                    <a16:creationId xmlns:a16="http://schemas.microsoft.com/office/drawing/2014/main" id="{D76486E1-F8E4-447C-96F0-04805B61F55B}"/>
                  </a:ext>
                </a:extLst>
              </p:cNvPr>
              <p:cNvSpPr>
                <a:spLocks noChangeArrowheads="1"/>
              </p:cNvSpPr>
              <p:nvPr/>
            </p:nvSpPr>
            <p:spPr bwMode="auto">
              <a:xfrm>
                <a:off x="1131" y="3053"/>
                <a:ext cx="54"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57" name="Rectangle 79">
                <a:extLst>
                  <a:ext uri="{FF2B5EF4-FFF2-40B4-BE49-F238E27FC236}">
                    <a16:creationId xmlns:a16="http://schemas.microsoft.com/office/drawing/2014/main" id="{956841F4-7583-4271-A701-D97F599EE4FA}"/>
                  </a:ext>
                </a:extLst>
              </p:cNvPr>
              <p:cNvSpPr>
                <a:spLocks noChangeArrowheads="1"/>
              </p:cNvSpPr>
              <p:nvPr/>
            </p:nvSpPr>
            <p:spPr bwMode="auto">
              <a:xfrm>
                <a:off x="1185" y="3090"/>
                <a:ext cx="111"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58" name="Freeform 80">
                <a:extLst>
                  <a:ext uri="{FF2B5EF4-FFF2-40B4-BE49-F238E27FC236}">
                    <a16:creationId xmlns:a16="http://schemas.microsoft.com/office/drawing/2014/main" id="{0CDF7646-159C-4172-8FDA-A991458A0C70}"/>
                  </a:ext>
                </a:extLst>
              </p:cNvPr>
              <p:cNvSpPr>
                <a:spLocks/>
              </p:cNvSpPr>
              <p:nvPr/>
            </p:nvSpPr>
            <p:spPr bwMode="auto">
              <a:xfrm>
                <a:off x="1187" y="3092"/>
                <a:ext cx="105" cy="71"/>
              </a:xfrm>
              <a:custGeom>
                <a:avLst/>
                <a:gdLst>
                  <a:gd name="T0" fmla="*/ 0 w 406"/>
                  <a:gd name="T1" fmla="*/ 0 h 488"/>
                  <a:gd name="T2" fmla="*/ 177 w 406"/>
                  <a:gd name="T3" fmla="*/ 0 h 488"/>
                  <a:gd name="T4" fmla="*/ 177 w 406"/>
                  <a:gd name="T5" fmla="*/ 19 h 488"/>
                  <a:gd name="T6" fmla="*/ 166 w 406"/>
                  <a:gd name="T7" fmla="*/ 19 h 488"/>
                  <a:gd name="T8" fmla="*/ 141 w 406"/>
                  <a:gd name="T9" fmla="*/ 29 h 488"/>
                  <a:gd name="T10" fmla="*/ 133 w 406"/>
                  <a:gd name="T11" fmla="*/ 55 h 488"/>
                  <a:gd name="T12" fmla="*/ 141 w 406"/>
                  <a:gd name="T13" fmla="*/ 98 h 488"/>
                  <a:gd name="T14" fmla="*/ 229 w 406"/>
                  <a:gd name="T15" fmla="*/ 360 h 488"/>
                  <a:gd name="T16" fmla="*/ 317 w 406"/>
                  <a:gd name="T17" fmla="*/ 88 h 488"/>
                  <a:gd name="T18" fmla="*/ 326 w 406"/>
                  <a:gd name="T19" fmla="*/ 44 h 488"/>
                  <a:gd name="T20" fmla="*/ 323 w 406"/>
                  <a:gd name="T21" fmla="*/ 32 h 488"/>
                  <a:gd name="T22" fmla="*/ 311 w 406"/>
                  <a:gd name="T23" fmla="*/ 22 h 488"/>
                  <a:gd name="T24" fmla="*/ 283 w 406"/>
                  <a:gd name="T25" fmla="*/ 19 h 488"/>
                  <a:gd name="T26" fmla="*/ 283 w 406"/>
                  <a:gd name="T27" fmla="*/ 0 h 488"/>
                  <a:gd name="T28" fmla="*/ 406 w 406"/>
                  <a:gd name="T29" fmla="*/ 0 h 488"/>
                  <a:gd name="T30" fmla="*/ 406 w 406"/>
                  <a:gd name="T31" fmla="*/ 19 h 488"/>
                  <a:gd name="T32" fmla="*/ 376 w 406"/>
                  <a:gd name="T33" fmla="*/ 30 h 488"/>
                  <a:gd name="T34" fmla="*/ 350 w 406"/>
                  <a:gd name="T35" fmla="*/ 81 h 488"/>
                  <a:gd name="T36" fmla="*/ 217 w 406"/>
                  <a:gd name="T37" fmla="*/ 488 h 488"/>
                  <a:gd name="T38" fmla="*/ 200 w 406"/>
                  <a:gd name="T39" fmla="*/ 488 h 488"/>
                  <a:gd name="T40" fmla="*/ 66 w 406"/>
                  <a:gd name="T41" fmla="*/ 88 h 488"/>
                  <a:gd name="T42" fmla="*/ 49 w 406"/>
                  <a:gd name="T43" fmla="*/ 48 h 488"/>
                  <a:gd name="T44" fmla="*/ 28 w 406"/>
                  <a:gd name="T45" fmla="*/ 28 h 488"/>
                  <a:gd name="T46" fmla="*/ 0 w 406"/>
                  <a:gd name="T47" fmla="*/ 19 h 488"/>
                  <a:gd name="T48" fmla="*/ 0 w 406"/>
                  <a:gd name="T49"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06" h="488">
                    <a:moveTo>
                      <a:pt x="0" y="0"/>
                    </a:moveTo>
                    <a:cubicBezTo>
                      <a:pt x="59" y="0"/>
                      <a:pt x="118" y="0"/>
                      <a:pt x="177" y="0"/>
                    </a:cubicBezTo>
                    <a:cubicBezTo>
                      <a:pt x="177" y="6"/>
                      <a:pt x="177" y="13"/>
                      <a:pt x="177" y="19"/>
                    </a:cubicBezTo>
                    <a:cubicBezTo>
                      <a:pt x="173" y="19"/>
                      <a:pt x="169" y="19"/>
                      <a:pt x="166" y="19"/>
                    </a:cubicBezTo>
                    <a:cubicBezTo>
                      <a:pt x="155" y="19"/>
                      <a:pt x="147" y="22"/>
                      <a:pt x="141" y="29"/>
                    </a:cubicBezTo>
                    <a:cubicBezTo>
                      <a:pt x="136" y="36"/>
                      <a:pt x="133" y="44"/>
                      <a:pt x="133" y="55"/>
                    </a:cubicBezTo>
                    <a:cubicBezTo>
                      <a:pt x="133" y="67"/>
                      <a:pt x="136" y="81"/>
                      <a:pt x="141" y="98"/>
                    </a:cubicBezTo>
                    <a:cubicBezTo>
                      <a:pt x="170" y="185"/>
                      <a:pt x="200" y="272"/>
                      <a:pt x="229" y="360"/>
                    </a:cubicBezTo>
                    <a:cubicBezTo>
                      <a:pt x="257" y="269"/>
                      <a:pt x="288" y="179"/>
                      <a:pt x="317" y="88"/>
                    </a:cubicBezTo>
                    <a:cubicBezTo>
                      <a:pt x="323" y="69"/>
                      <a:pt x="326" y="54"/>
                      <a:pt x="326" y="44"/>
                    </a:cubicBezTo>
                    <a:cubicBezTo>
                      <a:pt x="326" y="40"/>
                      <a:pt x="325" y="35"/>
                      <a:pt x="323" y="32"/>
                    </a:cubicBezTo>
                    <a:cubicBezTo>
                      <a:pt x="320" y="27"/>
                      <a:pt x="316" y="24"/>
                      <a:pt x="311" y="22"/>
                    </a:cubicBezTo>
                    <a:cubicBezTo>
                      <a:pt x="307" y="20"/>
                      <a:pt x="297" y="19"/>
                      <a:pt x="283" y="19"/>
                    </a:cubicBezTo>
                    <a:cubicBezTo>
                      <a:pt x="283" y="13"/>
                      <a:pt x="283" y="6"/>
                      <a:pt x="283" y="0"/>
                    </a:cubicBezTo>
                    <a:cubicBezTo>
                      <a:pt x="324" y="0"/>
                      <a:pt x="365" y="0"/>
                      <a:pt x="406" y="0"/>
                    </a:cubicBezTo>
                    <a:cubicBezTo>
                      <a:pt x="406" y="6"/>
                      <a:pt x="406" y="13"/>
                      <a:pt x="406" y="19"/>
                    </a:cubicBezTo>
                    <a:cubicBezTo>
                      <a:pt x="391" y="21"/>
                      <a:pt x="381" y="24"/>
                      <a:pt x="376" y="30"/>
                    </a:cubicBezTo>
                    <a:cubicBezTo>
                      <a:pt x="367" y="40"/>
                      <a:pt x="358" y="57"/>
                      <a:pt x="350" y="81"/>
                    </a:cubicBezTo>
                    <a:cubicBezTo>
                      <a:pt x="306" y="217"/>
                      <a:pt x="260" y="352"/>
                      <a:pt x="217" y="488"/>
                    </a:cubicBezTo>
                    <a:cubicBezTo>
                      <a:pt x="211" y="488"/>
                      <a:pt x="206" y="488"/>
                      <a:pt x="200" y="488"/>
                    </a:cubicBezTo>
                    <a:cubicBezTo>
                      <a:pt x="156" y="354"/>
                      <a:pt x="110" y="222"/>
                      <a:pt x="66" y="88"/>
                    </a:cubicBezTo>
                    <a:cubicBezTo>
                      <a:pt x="60" y="70"/>
                      <a:pt x="54" y="56"/>
                      <a:pt x="49" y="48"/>
                    </a:cubicBezTo>
                    <a:cubicBezTo>
                      <a:pt x="43" y="40"/>
                      <a:pt x="36" y="33"/>
                      <a:pt x="28" y="28"/>
                    </a:cubicBezTo>
                    <a:cubicBezTo>
                      <a:pt x="23" y="25"/>
                      <a:pt x="14" y="22"/>
                      <a:pt x="0" y="19"/>
                    </a:cubicBezTo>
                    <a:cubicBezTo>
                      <a:pt x="0" y="13"/>
                      <a:pt x="0" y="6"/>
                      <a:pt x="0"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59" name="Rectangle 81">
                <a:extLst>
                  <a:ext uri="{FF2B5EF4-FFF2-40B4-BE49-F238E27FC236}">
                    <a16:creationId xmlns:a16="http://schemas.microsoft.com/office/drawing/2014/main" id="{AAFCDAF6-9730-49E3-AADF-BDF3FE86931E}"/>
                  </a:ext>
                </a:extLst>
              </p:cNvPr>
              <p:cNvSpPr>
                <a:spLocks noChangeArrowheads="1"/>
              </p:cNvSpPr>
              <p:nvPr/>
            </p:nvSpPr>
            <p:spPr bwMode="auto">
              <a:xfrm>
                <a:off x="1185" y="3090"/>
                <a:ext cx="111"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60" name="Rectangle 82">
                <a:extLst>
                  <a:ext uri="{FF2B5EF4-FFF2-40B4-BE49-F238E27FC236}">
                    <a16:creationId xmlns:a16="http://schemas.microsoft.com/office/drawing/2014/main" id="{E2EE4B44-4943-4A3C-90A8-CA2185F55ACD}"/>
                  </a:ext>
                </a:extLst>
              </p:cNvPr>
              <p:cNvSpPr>
                <a:spLocks noChangeArrowheads="1"/>
              </p:cNvSpPr>
              <p:nvPr/>
            </p:nvSpPr>
            <p:spPr bwMode="auto">
              <a:xfrm>
                <a:off x="1300" y="3088"/>
                <a:ext cx="86"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61" name="Freeform 83">
                <a:extLst>
                  <a:ext uri="{FF2B5EF4-FFF2-40B4-BE49-F238E27FC236}">
                    <a16:creationId xmlns:a16="http://schemas.microsoft.com/office/drawing/2014/main" id="{5527AFA0-09A4-43A5-96DA-6133B08617A1}"/>
                  </a:ext>
                </a:extLst>
              </p:cNvPr>
              <p:cNvSpPr>
                <a:spLocks noEditPoints="1"/>
              </p:cNvSpPr>
              <p:nvPr/>
            </p:nvSpPr>
            <p:spPr bwMode="auto">
              <a:xfrm>
                <a:off x="1301" y="3090"/>
                <a:ext cx="82" cy="73"/>
              </a:xfrm>
              <a:custGeom>
                <a:avLst/>
                <a:gdLst>
                  <a:gd name="T0" fmla="*/ 59 w 318"/>
                  <a:gd name="T1" fmla="*/ 193 h 503"/>
                  <a:gd name="T2" fmla="*/ 99 w 318"/>
                  <a:gd name="T3" fmla="*/ 359 h 503"/>
                  <a:gd name="T4" fmla="*/ 196 w 318"/>
                  <a:gd name="T5" fmla="*/ 419 h 503"/>
                  <a:gd name="T6" fmla="*/ 260 w 318"/>
                  <a:gd name="T7" fmla="*/ 393 h 503"/>
                  <a:gd name="T8" fmla="*/ 306 w 318"/>
                  <a:gd name="T9" fmla="*/ 305 h 503"/>
                  <a:gd name="T10" fmla="*/ 318 w 318"/>
                  <a:gd name="T11" fmla="*/ 316 h 503"/>
                  <a:gd name="T12" fmla="*/ 268 w 318"/>
                  <a:gd name="T13" fmla="*/ 444 h 503"/>
                  <a:gd name="T14" fmla="*/ 165 w 318"/>
                  <a:gd name="T15" fmla="*/ 503 h 503"/>
                  <a:gd name="T16" fmla="*/ 49 w 318"/>
                  <a:gd name="T17" fmla="*/ 436 h 503"/>
                  <a:gd name="T18" fmla="*/ 0 w 318"/>
                  <a:gd name="T19" fmla="*/ 258 h 503"/>
                  <a:gd name="T20" fmla="*/ 50 w 318"/>
                  <a:gd name="T21" fmla="*/ 68 h 503"/>
                  <a:gd name="T22" fmla="*/ 174 w 318"/>
                  <a:gd name="T23" fmla="*/ 0 h 503"/>
                  <a:gd name="T24" fmla="*/ 278 w 318"/>
                  <a:gd name="T25" fmla="*/ 53 h 503"/>
                  <a:gd name="T26" fmla="*/ 318 w 318"/>
                  <a:gd name="T27" fmla="*/ 193 h 503"/>
                  <a:gd name="T28" fmla="*/ 59 w 318"/>
                  <a:gd name="T29" fmla="*/ 193 h 503"/>
                  <a:gd name="T30" fmla="*/ 59 w 318"/>
                  <a:gd name="T31" fmla="*/ 163 h 503"/>
                  <a:gd name="T32" fmla="*/ 233 w 318"/>
                  <a:gd name="T33" fmla="*/ 163 h 503"/>
                  <a:gd name="T34" fmla="*/ 224 w 318"/>
                  <a:gd name="T35" fmla="*/ 99 h 503"/>
                  <a:gd name="T36" fmla="*/ 194 w 318"/>
                  <a:gd name="T37" fmla="*/ 54 h 503"/>
                  <a:gd name="T38" fmla="*/ 151 w 318"/>
                  <a:gd name="T39" fmla="*/ 37 h 503"/>
                  <a:gd name="T40" fmla="*/ 90 w 318"/>
                  <a:gd name="T41" fmla="*/ 70 h 503"/>
                  <a:gd name="T42" fmla="*/ 59 w 318"/>
                  <a:gd name="T43" fmla="*/ 163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18" h="503">
                    <a:moveTo>
                      <a:pt x="59" y="193"/>
                    </a:moveTo>
                    <a:cubicBezTo>
                      <a:pt x="58" y="263"/>
                      <a:pt x="72" y="318"/>
                      <a:pt x="99" y="359"/>
                    </a:cubicBezTo>
                    <a:cubicBezTo>
                      <a:pt x="126" y="399"/>
                      <a:pt x="159" y="419"/>
                      <a:pt x="196" y="419"/>
                    </a:cubicBezTo>
                    <a:cubicBezTo>
                      <a:pt x="220" y="419"/>
                      <a:pt x="242" y="410"/>
                      <a:pt x="260" y="393"/>
                    </a:cubicBezTo>
                    <a:cubicBezTo>
                      <a:pt x="278" y="375"/>
                      <a:pt x="294" y="347"/>
                      <a:pt x="306" y="305"/>
                    </a:cubicBezTo>
                    <a:cubicBezTo>
                      <a:pt x="310" y="309"/>
                      <a:pt x="314" y="312"/>
                      <a:pt x="318" y="316"/>
                    </a:cubicBezTo>
                    <a:cubicBezTo>
                      <a:pt x="313" y="363"/>
                      <a:pt x="296" y="405"/>
                      <a:pt x="268" y="444"/>
                    </a:cubicBezTo>
                    <a:cubicBezTo>
                      <a:pt x="241" y="483"/>
                      <a:pt x="206" y="503"/>
                      <a:pt x="165" y="503"/>
                    </a:cubicBezTo>
                    <a:cubicBezTo>
                      <a:pt x="119" y="503"/>
                      <a:pt x="81" y="481"/>
                      <a:pt x="49" y="436"/>
                    </a:cubicBezTo>
                    <a:cubicBezTo>
                      <a:pt x="17" y="392"/>
                      <a:pt x="0" y="333"/>
                      <a:pt x="0" y="258"/>
                    </a:cubicBezTo>
                    <a:cubicBezTo>
                      <a:pt x="0" y="177"/>
                      <a:pt x="17" y="114"/>
                      <a:pt x="50" y="68"/>
                    </a:cubicBezTo>
                    <a:cubicBezTo>
                      <a:pt x="83" y="23"/>
                      <a:pt x="124" y="0"/>
                      <a:pt x="174" y="0"/>
                    </a:cubicBezTo>
                    <a:cubicBezTo>
                      <a:pt x="216" y="0"/>
                      <a:pt x="251" y="18"/>
                      <a:pt x="278" y="53"/>
                    </a:cubicBezTo>
                    <a:cubicBezTo>
                      <a:pt x="305" y="88"/>
                      <a:pt x="318" y="135"/>
                      <a:pt x="318" y="193"/>
                    </a:cubicBezTo>
                    <a:cubicBezTo>
                      <a:pt x="232" y="193"/>
                      <a:pt x="145" y="193"/>
                      <a:pt x="59" y="193"/>
                    </a:cubicBezTo>
                    <a:close/>
                    <a:moveTo>
                      <a:pt x="59" y="163"/>
                    </a:moveTo>
                    <a:cubicBezTo>
                      <a:pt x="117" y="163"/>
                      <a:pt x="175" y="163"/>
                      <a:pt x="233" y="163"/>
                    </a:cubicBezTo>
                    <a:cubicBezTo>
                      <a:pt x="232" y="133"/>
                      <a:pt x="229" y="112"/>
                      <a:pt x="224" y="99"/>
                    </a:cubicBezTo>
                    <a:cubicBezTo>
                      <a:pt x="217" y="80"/>
                      <a:pt x="207" y="65"/>
                      <a:pt x="194" y="54"/>
                    </a:cubicBezTo>
                    <a:cubicBezTo>
                      <a:pt x="180" y="43"/>
                      <a:pt x="166" y="37"/>
                      <a:pt x="151" y="37"/>
                    </a:cubicBezTo>
                    <a:cubicBezTo>
                      <a:pt x="129" y="37"/>
                      <a:pt x="108" y="48"/>
                      <a:pt x="90" y="70"/>
                    </a:cubicBezTo>
                    <a:cubicBezTo>
                      <a:pt x="73" y="92"/>
                      <a:pt x="62" y="123"/>
                      <a:pt x="59" y="16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62" name="Rectangle 84">
                <a:extLst>
                  <a:ext uri="{FF2B5EF4-FFF2-40B4-BE49-F238E27FC236}">
                    <a16:creationId xmlns:a16="http://schemas.microsoft.com/office/drawing/2014/main" id="{456B0668-D461-4097-866B-FED193F76C79}"/>
                  </a:ext>
                </a:extLst>
              </p:cNvPr>
              <p:cNvSpPr>
                <a:spLocks noChangeArrowheads="1"/>
              </p:cNvSpPr>
              <p:nvPr/>
            </p:nvSpPr>
            <p:spPr bwMode="auto">
              <a:xfrm>
                <a:off x="1300" y="3088"/>
                <a:ext cx="86"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63" name="Rectangle 85">
                <a:extLst>
                  <a:ext uri="{FF2B5EF4-FFF2-40B4-BE49-F238E27FC236}">
                    <a16:creationId xmlns:a16="http://schemas.microsoft.com/office/drawing/2014/main" id="{8318976C-8C66-4DB4-9504-0EF3BDC495C1}"/>
                  </a:ext>
                </a:extLst>
              </p:cNvPr>
              <p:cNvSpPr>
                <a:spLocks noChangeArrowheads="1"/>
              </p:cNvSpPr>
              <p:nvPr/>
            </p:nvSpPr>
            <p:spPr bwMode="auto">
              <a:xfrm>
                <a:off x="1391" y="3088"/>
                <a:ext cx="78"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64" name="Freeform 86">
                <a:extLst>
                  <a:ext uri="{FF2B5EF4-FFF2-40B4-BE49-F238E27FC236}">
                    <a16:creationId xmlns:a16="http://schemas.microsoft.com/office/drawing/2014/main" id="{F98BF708-7EC2-4343-B418-F45BD33B5CDC}"/>
                  </a:ext>
                </a:extLst>
              </p:cNvPr>
              <p:cNvSpPr>
                <a:spLocks/>
              </p:cNvSpPr>
              <p:nvPr/>
            </p:nvSpPr>
            <p:spPr bwMode="auto">
              <a:xfrm>
                <a:off x="1391" y="3090"/>
                <a:ext cx="72" cy="71"/>
              </a:xfrm>
              <a:custGeom>
                <a:avLst/>
                <a:gdLst>
                  <a:gd name="T0" fmla="*/ 130 w 279"/>
                  <a:gd name="T1" fmla="*/ 0 h 487"/>
                  <a:gd name="T2" fmla="*/ 130 w 279"/>
                  <a:gd name="T3" fmla="*/ 106 h 487"/>
                  <a:gd name="T4" fmla="*/ 227 w 279"/>
                  <a:gd name="T5" fmla="*/ 0 h 487"/>
                  <a:gd name="T6" fmla="*/ 265 w 279"/>
                  <a:gd name="T7" fmla="*/ 17 h 487"/>
                  <a:gd name="T8" fmla="*/ 279 w 279"/>
                  <a:gd name="T9" fmla="*/ 57 h 487"/>
                  <a:gd name="T10" fmla="*/ 269 w 279"/>
                  <a:gd name="T11" fmla="*/ 91 h 487"/>
                  <a:gd name="T12" fmla="*/ 243 w 279"/>
                  <a:gd name="T13" fmla="*/ 105 h 487"/>
                  <a:gd name="T14" fmla="*/ 211 w 279"/>
                  <a:gd name="T15" fmla="*/ 87 h 487"/>
                  <a:gd name="T16" fmla="*/ 185 w 279"/>
                  <a:gd name="T17" fmla="*/ 70 h 487"/>
                  <a:gd name="T18" fmla="*/ 169 w 279"/>
                  <a:gd name="T19" fmla="*/ 80 h 487"/>
                  <a:gd name="T20" fmla="*/ 130 w 279"/>
                  <a:gd name="T21" fmla="*/ 150 h 487"/>
                  <a:gd name="T22" fmla="*/ 130 w 279"/>
                  <a:gd name="T23" fmla="*/ 377 h 487"/>
                  <a:gd name="T24" fmla="*/ 138 w 279"/>
                  <a:gd name="T25" fmla="*/ 436 h 487"/>
                  <a:gd name="T26" fmla="*/ 157 w 279"/>
                  <a:gd name="T27" fmla="*/ 459 h 487"/>
                  <a:gd name="T28" fmla="*/ 196 w 279"/>
                  <a:gd name="T29" fmla="*/ 469 h 487"/>
                  <a:gd name="T30" fmla="*/ 196 w 279"/>
                  <a:gd name="T31" fmla="*/ 487 h 487"/>
                  <a:gd name="T32" fmla="*/ 4 w 279"/>
                  <a:gd name="T33" fmla="*/ 487 h 487"/>
                  <a:gd name="T34" fmla="*/ 4 w 279"/>
                  <a:gd name="T35" fmla="*/ 469 h 487"/>
                  <a:gd name="T36" fmla="*/ 46 w 279"/>
                  <a:gd name="T37" fmla="*/ 457 h 487"/>
                  <a:gd name="T38" fmla="*/ 61 w 279"/>
                  <a:gd name="T39" fmla="*/ 431 h 487"/>
                  <a:gd name="T40" fmla="*/ 63 w 279"/>
                  <a:gd name="T41" fmla="*/ 381 h 487"/>
                  <a:gd name="T42" fmla="*/ 63 w 279"/>
                  <a:gd name="T43" fmla="*/ 197 h 487"/>
                  <a:gd name="T44" fmla="*/ 60 w 279"/>
                  <a:gd name="T45" fmla="*/ 99 h 487"/>
                  <a:gd name="T46" fmla="*/ 51 w 279"/>
                  <a:gd name="T47" fmla="*/ 76 h 487"/>
                  <a:gd name="T48" fmla="*/ 32 w 279"/>
                  <a:gd name="T49" fmla="*/ 69 h 487"/>
                  <a:gd name="T50" fmla="*/ 4 w 279"/>
                  <a:gd name="T51" fmla="*/ 76 h 487"/>
                  <a:gd name="T52" fmla="*/ 0 w 279"/>
                  <a:gd name="T53" fmla="*/ 58 h 487"/>
                  <a:gd name="T54" fmla="*/ 113 w 279"/>
                  <a:gd name="T55" fmla="*/ 0 h 487"/>
                  <a:gd name="T56" fmla="*/ 130 w 279"/>
                  <a:gd name="T57" fmla="*/ 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9" h="487">
                    <a:moveTo>
                      <a:pt x="130" y="0"/>
                    </a:moveTo>
                    <a:cubicBezTo>
                      <a:pt x="130" y="35"/>
                      <a:pt x="130" y="71"/>
                      <a:pt x="130" y="106"/>
                    </a:cubicBezTo>
                    <a:cubicBezTo>
                      <a:pt x="162" y="35"/>
                      <a:pt x="194" y="0"/>
                      <a:pt x="227" y="0"/>
                    </a:cubicBezTo>
                    <a:cubicBezTo>
                      <a:pt x="243" y="0"/>
                      <a:pt x="255" y="5"/>
                      <a:pt x="265" y="17"/>
                    </a:cubicBezTo>
                    <a:cubicBezTo>
                      <a:pt x="274" y="29"/>
                      <a:pt x="279" y="42"/>
                      <a:pt x="279" y="57"/>
                    </a:cubicBezTo>
                    <a:cubicBezTo>
                      <a:pt x="279" y="71"/>
                      <a:pt x="276" y="82"/>
                      <a:pt x="269" y="91"/>
                    </a:cubicBezTo>
                    <a:cubicBezTo>
                      <a:pt x="262" y="101"/>
                      <a:pt x="253" y="105"/>
                      <a:pt x="243" y="105"/>
                    </a:cubicBezTo>
                    <a:cubicBezTo>
                      <a:pt x="234" y="105"/>
                      <a:pt x="223" y="99"/>
                      <a:pt x="211" y="87"/>
                    </a:cubicBezTo>
                    <a:cubicBezTo>
                      <a:pt x="200" y="75"/>
                      <a:pt x="190" y="70"/>
                      <a:pt x="185" y="70"/>
                    </a:cubicBezTo>
                    <a:cubicBezTo>
                      <a:pt x="180" y="70"/>
                      <a:pt x="174" y="73"/>
                      <a:pt x="169" y="80"/>
                    </a:cubicBezTo>
                    <a:cubicBezTo>
                      <a:pt x="157" y="94"/>
                      <a:pt x="143" y="117"/>
                      <a:pt x="130" y="150"/>
                    </a:cubicBezTo>
                    <a:cubicBezTo>
                      <a:pt x="130" y="225"/>
                      <a:pt x="130" y="301"/>
                      <a:pt x="130" y="377"/>
                    </a:cubicBezTo>
                    <a:cubicBezTo>
                      <a:pt x="130" y="403"/>
                      <a:pt x="133" y="423"/>
                      <a:pt x="138" y="436"/>
                    </a:cubicBezTo>
                    <a:cubicBezTo>
                      <a:pt x="142" y="445"/>
                      <a:pt x="148" y="453"/>
                      <a:pt x="157" y="459"/>
                    </a:cubicBezTo>
                    <a:cubicBezTo>
                      <a:pt x="166" y="466"/>
                      <a:pt x="179" y="469"/>
                      <a:pt x="196" y="469"/>
                    </a:cubicBezTo>
                    <a:cubicBezTo>
                      <a:pt x="196" y="475"/>
                      <a:pt x="196" y="481"/>
                      <a:pt x="196" y="487"/>
                    </a:cubicBezTo>
                    <a:cubicBezTo>
                      <a:pt x="132" y="487"/>
                      <a:pt x="68" y="487"/>
                      <a:pt x="4" y="487"/>
                    </a:cubicBezTo>
                    <a:cubicBezTo>
                      <a:pt x="4" y="481"/>
                      <a:pt x="4" y="475"/>
                      <a:pt x="4" y="469"/>
                    </a:cubicBezTo>
                    <a:cubicBezTo>
                      <a:pt x="23" y="469"/>
                      <a:pt x="37" y="465"/>
                      <a:pt x="46" y="457"/>
                    </a:cubicBezTo>
                    <a:cubicBezTo>
                      <a:pt x="53" y="452"/>
                      <a:pt x="58" y="443"/>
                      <a:pt x="61" y="431"/>
                    </a:cubicBezTo>
                    <a:cubicBezTo>
                      <a:pt x="62" y="425"/>
                      <a:pt x="63" y="408"/>
                      <a:pt x="63" y="381"/>
                    </a:cubicBezTo>
                    <a:cubicBezTo>
                      <a:pt x="63" y="320"/>
                      <a:pt x="63" y="258"/>
                      <a:pt x="63" y="197"/>
                    </a:cubicBezTo>
                    <a:cubicBezTo>
                      <a:pt x="63" y="142"/>
                      <a:pt x="62" y="109"/>
                      <a:pt x="60" y="99"/>
                    </a:cubicBezTo>
                    <a:cubicBezTo>
                      <a:pt x="58" y="88"/>
                      <a:pt x="55" y="81"/>
                      <a:pt x="51" y="76"/>
                    </a:cubicBezTo>
                    <a:cubicBezTo>
                      <a:pt x="46" y="71"/>
                      <a:pt x="39" y="69"/>
                      <a:pt x="32" y="69"/>
                    </a:cubicBezTo>
                    <a:cubicBezTo>
                      <a:pt x="24" y="69"/>
                      <a:pt x="14" y="71"/>
                      <a:pt x="4" y="76"/>
                    </a:cubicBezTo>
                    <a:cubicBezTo>
                      <a:pt x="2" y="70"/>
                      <a:pt x="1" y="64"/>
                      <a:pt x="0" y="58"/>
                    </a:cubicBezTo>
                    <a:cubicBezTo>
                      <a:pt x="37" y="38"/>
                      <a:pt x="76" y="19"/>
                      <a:pt x="113" y="0"/>
                    </a:cubicBezTo>
                    <a:cubicBezTo>
                      <a:pt x="119" y="0"/>
                      <a:pt x="125" y="0"/>
                      <a:pt x="130"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65" name="Rectangle 87">
                <a:extLst>
                  <a:ext uri="{FF2B5EF4-FFF2-40B4-BE49-F238E27FC236}">
                    <a16:creationId xmlns:a16="http://schemas.microsoft.com/office/drawing/2014/main" id="{5A34BB31-B6B6-4A62-B1F2-67B2FFC5E89C}"/>
                  </a:ext>
                </a:extLst>
              </p:cNvPr>
              <p:cNvSpPr>
                <a:spLocks noChangeArrowheads="1"/>
              </p:cNvSpPr>
              <p:nvPr/>
            </p:nvSpPr>
            <p:spPr bwMode="auto">
              <a:xfrm>
                <a:off x="1391" y="3088"/>
                <a:ext cx="78"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66" name="Rectangle 88">
                <a:extLst>
                  <a:ext uri="{FF2B5EF4-FFF2-40B4-BE49-F238E27FC236}">
                    <a16:creationId xmlns:a16="http://schemas.microsoft.com/office/drawing/2014/main" id="{D6FDAC50-2826-416C-A08D-F6080109FDFA}"/>
                  </a:ext>
                </a:extLst>
              </p:cNvPr>
              <p:cNvSpPr>
                <a:spLocks noChangeArrowheads="1"/>
              </p:cNvSpPr>
              <p:nvPr/>
            </p:nvSpPr>
            <p:spPr bwMode="auto">
              <a:xfrm>
                <a:off x="1469" y="3088"/>
                <a:ext cx="74"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67" name="Freeform 89">
                <a:extLst>
                  <a:ext uri="{FF2B5EF4-FFF2-40B4-BE49-F238E27FC236}">
                    <a16:creationId xmlns:a16="http://schemas.microsoft.com/office/drawing/2014/main" id="{7ECDDE55-2626-4895-8827-B5B955ED1F30}"/>
                  </a:ext>
                </a:extLst>
              </p:cNvPr>
              <p:cNvSpPr>
                <a:spLocks/>
              </p:cNvSpPr>
              <p:nvPr/>
            </p:nvSpPr>
            <p:spPr bwMode="auto">
              <a:xfrm>
                <a:off x="1472" y="3090"/>
                <a:ext cx="66" cy="73"/>
              </a:xfrm>
              <a:custGeom>
                <a:avLst/>
                <a:gdLst>
                  <a:gd name="T0" fmla="*/ 228 w 257"/>
                  <a:gd name="T1" fmla="*/ 0 h 502"/>
                  <a:gd name="T2" fmla="*/ 228 w 257"/>
                  <a:gd name="T3" fmla="*/ 161 h 502"/>
                  <a:gd name="T4" fmla="*/ 215 w 257"/>
                  <a:gd name="T5" fmla="*/ 161 h 502"/>
                  <a:gd name="T6" fmla="*/ 175 w 257"/>
                  <a:gd name="T7" fmla="*/ 58 h 502"/>
                  <a:gd name="T8" fmla="*/ 113 w 257"/>
                  <a:gd name="T9" fmla="*/ 30 h 502"/>
                  <a:gd name="T10" fmla="*/ 66 w 257"/>
                  <a:gd name="T11" fmla="*/ 49 h 502"/>
                  <a:gd name="T12" fmla="*/ 49 w 257"/>
                  <a:gd name="T13" fmla="*/ 92 h 502"/>
                  <a:gd name="T14" fmla="*/ 62 w 257"/>
                  <a:gd name="T15" fmla="*/ 141 h 502"/>
                  <a:gd name="T16" fmla="*/ 113 w 257"/>
                  <a:gd name="T17" fmla="*/ 186 h 502"/>
                  <a:gd name="T18" fmla="*/ 173 w 257"/>
                  <a:gd name="T19" fmla="*/ 223 h 502"/>
                  <a:gd name="T20" fmla="*/ 257 w 257"/>
                  <a:gd name="T21" fmla="*/ 358 h 502"/>
                  <a:gd name="T22" fmla="*/ 218 w 257"/>
                  <a:gd name="T23" fmla="*/ 462 h 502"/>
                  <a:gd name="T24" fmla="*/ 131 w 257"/>
                  <a:gd name="T25" fmla="*/ 502 h 502"/>
                  <a:gd name="T26" fmla="*/ 52 w 257"/>
                  <a:gd name="T27" fmla="*/ 486 h 502"/>
                  <a:gd name="T28" fmla="*/ 30 w 257"/>
                  <a:gd name="T29" fmla="*/ 481 h 502"/>
                  <a:gd name="T30" fmla="*/ 15 w 257"/>
                  <a:gd name="T31" fmla="*/ 495 h 502"/>
                  <a:gd name="T32" fmla="*/ 2 w 257"/>
                  <a:gd name="T33" fmla="*/ 495 h 502"/>
                  <a:gd name="T34" fmla="*/ 2 w 257"/>
                  <a:gd name="T35" fmla="*/ 325 h 502"/>
                  <a:gd name="T36" fmla="*/ 15 w 257"/>
                  <a:gd name="T37" fmla="*/ 325 h 502"/>
                  <a:gd name="T38" fmla="*/ 59 w 257"/>
                  <a:gd name="T39" fmla="*/ 435 h 502"/>
                  <a:gd name="T40" fmla="*/ 132 w 257"/>
                  <a:gd name="T41" fmla="*/ 471 h 502"/>
                  <a:gd name="T42" fmla="*/ 178 w 257"/>
                  <a:gd name="T43" fmla="*/ 450 h 502"/>
                  <a:gd name="T44" fmla="*/ 196 w 257"/>
                  <a:gd name="T45" fmla="*/ 400 h 502"/>
                  <a:gd name="T46" fmla="*/ 176 w 257"/>
                  <a:gd name="T47" fmla="*/ 340 h 502"/>
                  <a:gd name="T48" fmla="*/ 97 w 257"/>
                  <a:gd name="T49" fmla="*/ 278 h 502"/>
                  <a:gd name="T50" fmla="*/ 19 w 257"/>
                  <a:gd name="T51" fmla="*/ 211 h 502"/>
                  <a:gd name="T52" fmla="*/ 0 w 257"/>
                  <a:gd name="T53" fmla="*/ 137 h 502"/>
                  <a:gd name="T54" fmla="*/ 32 w 257"/>
                  <a:gd name="T55" fmla="*/ 39 h 502"/>
                  <a:gd name="T56" fmla="*/ 114 w 257"/>
                  <a:gd name="T57" fmla="*/ 0 h 502"/>
                  <a:gd name="T58" fmla="*/ 168 w 257"/>
                  <a:gd name="T59" fmla="*/ 12 h 502"/>
                  <a:gd name="T60" fmla="*/ 196 w 257"/>
                  <a:gd name="T61" fmla="*/ 19 h 502"/>
                  <a:gd name="T62" fmla="*/ 206 w 257"/>
                  <a:gd name="T63" fmla="*/ 16 h 502"/>
                  <a:gd name="T64" fmla="*/ 215 w 257"/>
                  <a:gd name="T65" fmla="*/ 0 h 502"/>
                  <a:gd name="T66" fmla="*/ 228 w 257"/>
                  <a:gd name="T67" fmla="*/ 0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7" h="502">
                    <a:moveTo>
                      <a:pt x="228" y="0"/>
                    </a:moveTo>
                    <a:cubicBezTo>
                      <a:pt x="228" y="54"/>
                      <a:pt x="228" y="107"/>
                      <a:pt x="228" y="161"/>
                    </a:cubicBezTo>
                    <a:cubicBezTo>
                      <a:pt x="224" y="161"/>
                      <a:pt x="219" y="161"/>
                      <a:pt x="215" y="161"/>
                    </a:cubicBezTo>
                    <a:cubicBezTo>
                      <a:pt x="205" y="110"/>
                      <a:pt x="191" y="76"/>
                      <a:pt x="175" y="58"/>
                    </a:cubicBezTo>
                    <a:cubicBezTo>
                      <a:pt x="159" y="40"/>
                      <a:pt x="138" y="30"/>
                      <a:pt x="113" y="30"/>
                    </a:cubicBezTo>
                    <a:cubicBezTo>
                      <a:pt x="93" y="30"/>
                      <a:pt x="78" y="36"/>
                      <a:pt x="66" y="49"/>
                    </a:cubicBezTo>
                    <a:cubicBezTo>
                      <a:pt x="54" y="63"/>
                      <a:pt x="49" y="76"/>
                      <a:pt x="49" y="92"/>
                    </a:cubicBezTo>
                    <a:cubicBezTo>
                      <a:pt x="49" y="111"/>
                      <a:pt x="53" y="127"/>
                      <a:pt x="62" y="141"/>
                    </a:cubicBezTo>
                    <a:cubicBezTo>
                      <a:pt x="70" y="156"/>
                      <a:pt x="88" y="170"/>
                      <a:pt x="113" y="186"/>
                    </a:cubicBezTo>
                    <a:cubicBezTo>
                      <a:pt x="133" y="199"/>
                      <a:pt x="153" y="211"/>
                      <a:pt x="173" y="223"/>
                    </a:cubicBezTo>
                    <a:cubicBezTo>
                      <a:pt x="228" y="258"/>
                      <a:pt x="257" y="302"/>
                      <a:pt x="257" y="358"/>
                    </a:cubicBezTo>
                    <a:cubicBezTo>
                      <a:pt x="257" y="401"/>
                      <a:pt x="244" y="435"/>
                      <a:pt x="218" y="462"/>
                    </a:cubicBezTo>
                    <a:cubicBezTo>
                      <a:pt x="192" y="489"/>
                      <a:pt x="163" y="502"/>
                      <a:pt x="131" y="502"/>
                    </a:cubicBezTo>
                    <a:cubicBezTo>
                      <a:pt x="108" y="502"/>
                      <a:pt x="82" y="497"/>
                      <a:pt x="52" y="486"/>
                    </a:cubicBezTo>
                    <a:cubicBezTo>
                      <a:pt x="43" y="483"/>
                      <a:pt x="36" y="481"/>
                      <a:pt x="30" y="481"/>
                    </a:cubicBezTo>
                    <a:cubicBezTo>
                      <a:pt x="24" y="481"/>
                      <a:pt x="19" y="486"/>
                      <a:pt x="15" y="495"/>
                    </a:cubicBezTo>
                    <a:cubicBezTo>
                      <a:pt x="11" y="495"/>
                      <a:pt x="6" y="495"/>
                      <a:pt x="2" y="495"/>
                    </a:cubicBezTo>
                    <a:cubicBezTo>
                      <a:pt x="2" y="438"/>
                      <a:pt x="2" y="382"/>
                      <a:pt x="2" y="325"/>
                    </a:cubicBezTo>
                    <a:cubicBezTo>
                      <a:pt x="6" y="325"/>
                      <a:pt x="11" y="325"/>
                      <a:pt x="15" y="325"/>
                    </a:cubicBezTo>
                    <a:cubicBezTo>
                      <a:pt x="23" y="374"/>
                      <a:pt x="38" y="410"/>
                      <a:pt x="59" y="435"/>
                    </a:cubicBezTo>
                    <a:cubicBezTo>
                      <a:pt x="81" y="459"/>
                      <a:pt x="105" y="471"/>
                      <a:pt x="132" y="471"/>
                    </a:cubicBezTo>
                    <a:cubicBezTo>
                      <a:pt x="151" y="471"/>
                      <a:pt x="166" y="464"/>
                      <a:pt x="178" y="450"/>
                    </a:cubicBezTo>
                    <a:cubicBezTo>
                      <a:pt x="190" y="436"/>
                      <a:pt x="196" y="420"/>
                      <a:pt x="196" y="400"/>
                    </a:cubicBezTo>
                    <a:cubicBezTo>
                      <a:pt x="196" y="376"/>
                      <a:pt x="189" y="356"/>
                      <a:pt x="176" y="340"/>
                    </a:cubicBezTo>
                    <a:cubicBezTo>
                      <a:pt x="163" y="324"/>
                      <a:pt x="136" y="304"/>
                      <a:pt x="97" y="278"/>
                    </a:cubicBezTo>
                    <a:cubicBezTo>
                      <a:pt x="57" y="253"/>
                      <a:pt x="31" y="232"/>
                      <a:pt x="19" y="211"/>
                    </a:cubicBezTo>
                    <a:cubicBezTo>
                      <a:pt x="6" y="191"/>
                      <a:pt x="0" y="167"/>
                      <a:pt x="0" y="137"/>
                    </a:cubicBezTo>
                    <a:cubicBezTo>
                      <a:pt x="0" y="98"/>
                      <a:pt x="11" y="66"/>
                      <a:pt x="32" y="39"/>
                    </a:cubicBezTo>
                    <a:cubicBezTo>
                      <a:pt x="53" y="13"/>
                      <a:pt x="81" y="0"/>
                      <a:pt x="114" y="0"/>
                    </a:cubicBezTo>
                    <a:cubicBezTo>
                      <a:pt x="129" y="0"/>
                      <a:pt x="147" y="4"/>
                      <a:pt x="168" y="12"/>
                    </a:cubicBezTo>
                    <a:cubicBezTo>
                      <a:pt x="182" y="17"/>
                      <a:pt x="191" y="19"/>
                      <a:pt x="196" y="19"/>
                    </a:cubicBezTo>
                    <a:cubicBezTo>
                      <a:pt x="200" y="19"/>
                      <a:pt x="204" y="18"/>
                      <a:pt x="206" y="16"/>
                    </a:cubicBezTo>
                    <a:cubicBezTo>
                      <a:pt x="209" y="13"/>
                      <a:pt x="211" y="8"/>
                      <a:pt x="215" y="0"/>
                    </a:cubicBezTo>
                    <a:cubicBezTo>
                      <a:pt x="219" y="0"/>
                      <a:pt x="224" y="0"/>
                      <a:pt x="228"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68" name="Rectangle 90">
                <a:extLst>
                  <a:ext uri="{FF2B5EF4-FFF2-40B4-BE49-F238E27FC236}">
                    <a16:creationId xmlns:a16="http://schemas.microsoft.com/office/drawing/2014/main" id="{F4CFC8ED-F66C-4EE0-AF35-557DE0A3BB1F}"/>
                  </a:ext>
                </a:extLst>
              </p:cNvPr>
              <p:cNvSpPr>
                <a:spLocks noChangeArrowheads="1"/>
              </p:cNvSpPr>
              <p:nvPr/>
            </p:nvSpPr>
            <p:spPr bwMode="auto">
              <a:xfrm>
                <a:off x="1469" y="3088"/>
                <a:ext cx="74"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69" name="Rectangle 91">
                <a:extLst>
                  <a:ext uri="{FF2B5EF4-FFF2-40B4-BE49-F238E27FC236}">
                    <a16:creationId xmlns:a16="http://schemas.microsoft.com/office/drawing/2014/main" id="{AB17591A-651A-4E07-A9E8-C69EBC000617}"/>
                  </a:ext>
                </a:extLst>
              </p:cNvPr>
              <p:cNvSpPr>
                <a:spLocks noChangeArrowheads="1"/>
              </p:cNvSpPr>
              <p:nvPr/>
            </p:nvSpPr>
            <p:spPr bwMode="auto">
              <a:xfrm>
                <a:off x="1551" y="3053"/>
                <a:ext cx="54"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70" name="Freeform 92">
                <a:extLst>
                  <a:ext uri="{FF2B5EF4-FFF2-40B4-BE49-F238E27FC236}">
                    <a16:creationId xmlns:a16="http://schemas.microsoft.com/office/drawing/2014/main" id="{D5001063-258E-4D32-BAA0-EEB4938FE674}"/>
                  </a:ext>
                </a:extLst>
              </p:cNvPr>
              <p:cNvSpPr>
                <a:spLocks noEditPoints="1"/>
              </p:cNvSpPr>
              <p:nvPr/>
            </p:nvSpPr>
            <p:spPr bwMode="auto">
              <a:xfrm>
                <a:off x="1552" y="3053"/>
                <a:ext cx="49" cy="108"/>
              </a:xfrm>
              <a:custGeom>
                <a:avLst/>
                <a:gdLst>
                  <a:gd name="T0" fmla="*/ 97 w 188"/>
                  <a:gd name="T1" fmla="*/ 0 h 735"/>
                  <a:gd name="T2" fmla="*/ 127 w 188"/>
                  <a:gd name="T3" fmla="*/ 15 h 735"/>
                  <a:gd name="T4" fmla="*/ 138 w 188"/>
                  <a:gd name="T5" fmla="*/ 52 h 735"/>
                  <a:gd name="T6" fmla="*/ 127 w 188"/>
                  <a:gd name="T7" fmla="*/ 90 h 735"/>
                  <a:gd name="T8" fmla="*/ 97 w 188"/>
                  <a:gd name="T9" fmla="*/ 105 h 735"/>
                  <a:gd name="T10" fmla="*/ 67 w 188"/>
                  <a:gd name="T11" fmla="*/ 90 h 735"/>
                  <a:gd name="T12" fmla="*/ 55 w 188"/>
                  <a:gd name="T13" fmla="*/ 52 h 735"/>
                  <a:gd name="T14" fmla="*/ 67 w 188"/>
                  <a:gd name="T15" fmla="*/ 15 h 735"/>
                  <a:gd name="T16" fmla="*/ 97 w 188"/>
                  <a:gd name="T17" fmla="*/ 0 h 735"/>
                  <a:gd name="T18" fmla="*/ 131 w 188"/>
                  <a:gd name="T19" fmla="*/ 248 h 735"/>
                  <a:gd name="T20" fmla="*/ 131 w 188"/>
                  <a:gd name="T21" fmla="*/ 628 h 735"/>
                  <a:gd name="T22" fmla="*/ 136 w 188"/>
                  <a:gd name="T23" fmla="*/ 687 h 735"/>
                  <a:gd name="T24" fmla="*/ 152 w 188"/>
                  <a:gd name="T25" fmla="*/ 709 h 735"/>
                  <a:gd name="T26" fmla="*/ 188 w 188"/>
                  <a:gd name="T27" fmla="*/ 717 h 735"/>
                  <a:gd name="T28" fmla="*/ 188 w 188"/>
                  <a:gd name="T29" fmla="*/ 735 h 735"/>
                  <a:gd name="T30" fmla="*/ 5 w 188"/>
                  <a:gd name="T31" fmla="*/ 735 h 735"/>
                  <a:gd name="T32" fmla="*/ 5 w 188"/>
                  <a:gd name="T33" fmla="*/ 717 h 735"/>
                  <a:gd name="T34" fmla="*/ 42 w 188"/>
                  <a:gd name="T35" fmla="*/ 710 h 735"/>
                  <a:gd name="T36" fmla="*/ 58 w 188"/>
                  <a:gd name="T37" fmla="*/ 688 h 735"/>
                  <a:gd name="T38" fmla="*/ 63 w 188"/>
                  <a:gd name="T39" fmla="*/ 628 h 735"/>
                  <a:gd name="T40" fmla="*/ 63 w 188"/>
                  <a:gd name="T41" fmla="*/ 446 h 735"/>
                  <a:gd name="T42" fmla="*/ 59 w 188"/>
                  <a:gd name="T43" fmla="*/ 346 h 735"/>
                  <a:gd name="T44" fmla="*/ 50 w 188"/>
                  <a:gd name="T45" fmla="*/ 323 h 735"/>
                  <a:gd name="T46" fmla="*/ 33 w 188"/>
                  <a:gd name="T47" fmla="*/ 317 h 735"/>
                  <a:gd name="T48" fmla="*/ 5 w 188"/>
                  <a:gd name="T49" fmla="*/ 324 h 735"/>
                  <a:gd name="T50" fmla="*/ 0 w 188"/>
                  <a:gd name="T51" fmla="*/ 306 h 735"/>
                  <a:gd name="T52" fmla="*/ 113 w 188"/>
                  <a:gd name="T53" fmla="*/ 248 h 735"/>
                  <a:gd name="T54" fmla="*/ 131 w 188"/>
                  <a:gd name="T55" fmla="*/ 248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8" h="735">
                    <a:moveTo>
                      <a:pt x="97" y="0"/>
                    </a:moveTo>
                    <a:cubicBezTo>
                      <a:pt x="108" y="0"/>
                      <a:pt x="118" y="5"/>
                      <a:pt x="127" y="15"/>
                    </a:cubicBezTo>
                    <a:cubicBezTo>
                      <a:pt x="134" y="26"/>
                      <a:pt x="138" y="38"/>
                      <a:pt x="138" y="52"/>
                    </a:cubicBezTo>
                    <a:cubicBezTo>
                      <a:pt x="138" y="67"/>
                      <a:pt x="134" y="79"/>
                      <a:pt x="127" y="90"/>
                    </a:cubicBezTo>
                    <a:cubicBezTo>
                      <a:pt x="118" y="100"/>
                      <a:pt x="108" y="105"/>
                      <a:pt x="97" y="105"/>
                    </a:cubicBezTo>
                    <a:cubicBezTo>
                      <a:pt x="85" y="105"/>
                      <a:pt x="76" y="100"/>
                      <a:pt x="67" y="90"/>
                    </a:cubicBezTo>
                    <a:cubicBezTo>
                      <a:pt x="59" y="79"/>
                      <a:pt x="55" y="67"/>
                      <a:pt x="55" y="52"/>
                    </a:cubicBezTo>
                    <a:cubicBezTo>
                      <a:pt x="55" y="38"/>
                      <a:pt x="59" y="26"/>
                      <a:pt x="67" y="15"/>
                    </a:cubicBezTo>
                    <a:cubicBezTo>
                      <a:pt x="75" y="5"/>
                      <a:pt x="85" y="0"/>
                      <a:pt x="97" y="0"/>
                    </a:cubicBezTo>
                    <a:close/>
                    <a:moveTo>
                      <a:pt x="131" y="248"/>
                    </a:moveTo>
                    <a:cubicBezTo>
                      <a:pt x="131" y="375"/>
                      <a:pt x="131" y="501"/>
                      <a:pt x="131" y="628"/>
                    </a:cubicBezTo>
                    <a:cubicBezTo>
                      <a:pt x="131" y="658"/>
                      <a:pt x="133" y="677"/>
                      <a:pt x="136" y="687"/>
                    </a:cubicBezTo>
                    <a:cubicBezTo>
                      <a:pt x="140" y="697"/>
                      <a:pt x="145" y="705"/>
                      <a:pt x="152" y="709"/>
                    </a:cubicBezTo>
                    <a:cubicBezTo>
                      <a:pt x="158" y="714"/>
                      <a:pt x="170" y="717"/>
                      <a:pt x="188" y="717"/>
                    </a:cubicBezTo>
                    <a:cubicBezTo>
                      <a:pt x="188" y="723"/>
                      <a:pt x="188" y="729"/>
                      <a:pt x="188" y="735"/>
                    </a:cubicBezTo>
                    <a:cubicBezTo>
                      <a:pt x="127" y="735"/>
                      <a:pt x="66" y="735"/>
                      <a:pt x="5" y="735"/>
                    </a:cubicBezTo>
                    <a:cubicBezTo>
                      <a:pt x="5" y="729"/>
                      <a:pt x="5" y="723"/>
                      <a:pt x="5" y="717"/>
                    </a:cubicBezTo>
                    <a:cubicBezTo>
                      <a:pt x="24" y="717"/>
                      <a:pt x="36" y="715"/>
                      <a:pt x="42" y="710"/>
                    </a:cubicBezTo>
                    <a:cubicBezTo>
                      <a:pt x="49" y="705"/>
                      <a:pt x="54" y="698"/>
                      <a:pt x="58" y="688"/>
                    </a:cubicBezTo>
                    <a:cubicBezTo>
                      <a:pt x="61" y="677"/>
                      <a:pt x="63" y="658"/>
                      <a:pt x="63" y="628"/>
                    </a:cubicBezTo>
                    <a:cubicBezTo>
                      <a:pt x="63" y="567"/>
                      <a:pt x="63" y="507"/>
                      <a:pt x="63" y="446"/>
                    </a:cubicBezTo>
                    <a:cubicBezTo>
                      <a:pt x="63" y="395"/>
                      <a:pt x="62" y="361"/>
                      <a:pt x="59" y="346"/>
                    </a:cubicBezTo>
                    <a:cubicBezTo>
                      <a:pt x="57" y="335"/>
                      <a:pt x="54" y="327"/>
                      <a:pt x="50" y="323"/>
                    </a:cubicBezTo>
                    <a:cubicBezTo>
                      <a:pt x="46" y="319"/>
                      <a:pt x="40" y="317"/>
                      <a:pt x="33" y="317"/>
                    </a:cubicBezTo>
                    <a:cubicBezTo>
                      <a:pt x="26" y="317"/>
                      <a:pt x="17" y="319"/>
                      <a:pt x="5" y="324"/>
                    </a:cubicBezTo>
                    <a:cubicBezTo>
                      <a:pt x="4" y="318"/>
                      <a:pt x="2" y="312"/>
                      <a:pt x="0" y="306"/>
                    </a:cubicBezTo>
                    <a:cubicBezTo>
                      <a:pt x="37" y="286"/>
                      <a:pt x="75" y="267"/>
                      <a:pt x="113" y="248"/>
                    </a:cubicBezTo>
                    <a:cubicBezTo>
                      <a:pt x="119" y="248"/>
                      <a:pt x="125" y="248"/>
                      <a:pt x="131" y="248"/>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71" name="Rectangle 93">
                <a:extLst>
                  <a:ext uri="{FF2B5EF4-FFF2-40B4-BE49-F238E27FC236}">
                    <a16:creationId xmlns:a16="http://schemas.microsoft.com/office/drawing/2014/main" id="{502406C9-D168-4BB6-BC4A-3AB35C5BEF41}"/>
                  </a:ext>
                </a:extLst>
              </p:cNvPr>
              <p:cNvSpPr>
                <a:spLocks noChangeArrowheads="1"/>
              </p:cNvSpPr>
              <p:nvPr/>
            </p:nvSpPr>
            <p:spPr bwMode="auto">
              <a:xfrm>
                <a:off x="1551" y="3053"/>
                <a:ext cx="54"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72" name="Rectangle 94">
                <a:extLst>
                  <a:ext uri="{FF2B5EF4-FFF2-40B4-BE49-F238E27FC236}">
                    <a16:creationId xmlns:a16="http://schemas.microsoft.com/office/drawing/2014/main" id="{10CB34A5-495C-4931-B0AC-F2BFBBEE8129}"/>
                  </a:ext>
                </a:extLst>
              </p:cNvPr>
              <p:cNvSpPr>
                <a:spLocks noChangeArrowheads="1"/>
              </p:cNvSpPr>
              <p:nvPr/>
            </p:nvSpPr>
            <p:spPr bwMode="auto">
              <a:xfrm>
                <a:off x="1613" y="3053"/>
                <a:ext cx="107" cy="112"/>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73" name="Freeform 95">
                <a:extLst>
                  <a:ext uri="{FF2B5EF4-FFF2-40B4-BE49-F238E27FC236}">
                    <a16:creationId xmlns:a16="http://schemas.microsoft.com/office/drawing/2014/main" id="{4F38BFFD-049D-4AC0-A67C-04467EFB5F90}"/>
                  </a:ext>
                </a:extLst>
              </p:cNvPr>
              <p:cNvSpPr>
                <a:spLocks noEditPoints="1"/>
              </p:cNvSpPr>
              <p:nvPr/>
            </p:nvSpPr>
            <p:spPr bwMode="auto">
              <a:xfrm>
                <a:off x="1613" y="3053"/>
                <a:ext cx="102" cy="110"/>
              </a:xfrm>
              <a:custGeom>
                <a:avLst/>
                <a:gdLst>
                  <a:gd name="T0" fmla="*/ 264 w 395"/>
                  <a:gd name="T1" fmla="*/ 682 h 750"/>
                  <a:gd name="T2" fmla="*/ 211 w 395"/>
                  <a:gd name="T3" fmla="*/ 734 h 750"/>
                  <a:gd name="T4" fmla="*/ 154 w 395"/>
                  <a:gd name="T5" fmla="*/ 750 h 750"/>
                  <a:gd name="T6" fmla="*/ 46 w 395"/>
                  <a:gd name="T7" fmla="*/ 685 h 750"/>
                  <a:gd name="T8" fmla="*/ 0 w 395"/>
                  <a:gd name="T9" fmla="*/ 518 h 750"/>
                  <a:gd name="T10" fmla="*/ 51 w 395"/>
                  <a:gd name="T11" fmla="*/ 332 h 750"/>
                  <a:gd name="T12" fmla="*/ 182 w 395"/>
                  <a:gd name="T13" fmla="*/ 247 h 750"/>
                  <a:gd name="T14" fmla="*/ 264 w 395"/>
                  <a:gd name="T15" fmla="*/ 287 h 750"/>
                  <a:gd name="T16" fmla="*/ 264 w 395"/>
                  <a:gd name="T17" fmla="*/ 200 h 750"/>
                  <a:gd name="T18" fmla="*/ 261 w 395"/>
                  <a:gd name="T19" fmla="*/ 100 h 750"/>
                  <a:gd name="T20" fmla="*/ 252 w 395"/>
                  <a:gd name="T21" fmla="*/ 75 h 750"/>
                  <a:gd name="T22" fmla="*/ 235 w 395"/>
                  <a:gd name="T23" fmla="*/ 68 h 750"/>
                  <a:gd name="T24" fmla="*/ 207 w 395"/>
                  <a:gd name="T25" fmla="*/ 76 h 750"/>
                  <a:gd name="T26" fmla="*/ 202 w 395"/>
                  <a:gd name="T27" fmla="*/ 58 h 750"/>
                  <a:gd name="T28" fmla="*/ 314 w 395"/>
                  <a:gd name="T29" fmla="*/ 0 h 750"/>
                  <a:gd name="T30" fmla="*/ 332 w 395"/>
                  <a:gd name="T31" fmla="*/ 0 h 750"/>
                  <a:gd name="T32" fmla="*/ 332 w 395"/>
                  <a:gd name="T33" fmla="*/ 548 h 750"/>
                  <a:gd name="T34" fmla="*/ 335 w 395"/>
                  <a:gd name="T35" fmla="*/ 649 h 750"/>
                  <a:gd name="T36" fmla="*/ 345 w 395"/>
                  <a:gd name="T37" fmla="*/ 675 h 750"/>
                  <a:gd name="T38" fmla="*/ 361 w 395"/>
                  <a:gd name="T39" fmla="*/ 682 h 750"/>
                  <a:gd name="T40" fmla="*/ 390 w 395"/>
                  <a:gd name="T41" fmla="*/ 673 h 750"/>
                  <a:gd name="T42" fmla="*/ 395 w 395"/>
                  <a:gd name="T43" fmla="*/ 691 h 750"/>
                  <a:gd name="T44" fmla="*/ 283 w 395"/>
                  <a:gd name="T45" fmla="*/ 750 h 750"/>
                  <a:gd name="T46" fmla="*/ 264 w 395"/>
                  <a:gd name="T47" fmla="*/ 750 h 750"/>
                  <a:gd name="T48" fmla="*/ 264 w 395"/>
                  <a:gd name="T49" fmla="*/ 682 h 750"/>
                  <a:gd name="T50" fmla="*/ 264 w 395"/>
                  <a:gd name="T51" fmla="*/ 646 h 750"/>
                  <a:gd name="T52" fmla="*/ 264 w 395"/>
                  <a:gd name="T53" fmla="*/ 402 h 750"/>
                  <a:gd name="T54" fmla="*/ 250 w 395"/>
                  <a:gd name="T55" fmla="*/ 338 h 750"/>
                  <a:gd name="T56" fmla="*/ 217 w 395"/>
                  <a:gd name="T57" fmla="*/ 294 h 750"/>
                  <a:gd name="T58" fmla="*/ 177 w 395"/>
                  <a:gd name="T59" fmla="*/ 279 h 750"/>
                  <a:gd name="T60" fmla="*/ 113 w 395"/>
                  <a:gd name="T61" fmla="*/ 320 h 750"/>
                  <a:gd name="T62" fmla="*/ 76 w 395"/>
                  <a:gd name="T63" fmla="*/ 477 h 750"/>
                  <a:gd name="T64" fmla="*/ 112 w 395"/>
                  <a:gd name="T65" fmla="*/ 637 h 750"/>
                  <a:gd name="T66" fmla="*/ 192 w 395"/>
                  <a:gd name="T67" fmla="*/ 693 h 750"/>
                  <a:gd name="T68" fmla="*/ 264 w 395"/>
                  <a:gd name="T69" fmla="*/ 646 h 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5" h="750">
                    <a:moveTo>
                      <a:pt x="264" y="682"/>
                    </a:moveTo>
                    <a:cubicBezTo>
                      <a:pt x="246" y="707"/>
                      <a:pt x="228" y="723"/>
                      <a:pt x="211" y="734"/>
                    </a:cubicBezTo>
                    <a:cubicBezTo>
                      <a:pt x="193" y="745"/>
                      <a:pt x="174" y="750"/>
                      <a:pt x="154" y="750"/>
                    </a:cubicBezTo>
                    <a:cubicBezTo>
                      <a:pt x="113" y="750"/>
                      <a:pt x="77" y="728"/>
                      <a:pt x="46" y="685"/>
                    </a:cubicBezTo>
                    <a:cubicBezTo>
                      <a:pt x="16" y="641"/>
                      <a:pt x="0" y="586"/>
                      <a:pt x="0" y="518"/>
                    </a:cubicBezTo>
                    <a:cubicBezTo>
                      <a:pt x="0" y="450"/>
                      <a:pt x="18" y="388"/>
                      <a:pt x="51" y="332"/>
                    </a:cubicBezTo>
                    <a:cubicBezTo>
                      <a:pt x="85" y="275"/>
                      <a:pt x="129" y="247"/>
                      <a:pt x="182" y="247"/>
                    </a:cubicBezTo>
                    <a:cubicBezTo>
                      <a:pt x="215" y="247"/>
                      <a:pt x="243" y="261"/>
                      <a:pt x="264" y="287"/>
                    </a:cubicBezTo>
                    <a:cubicBezTo>
                      <a:pt x="264" y="258"/>
                      <a:pt x="264" y="229"/>
                      <a:pt x="264" y="200"/>
                    </a:cubicBezTo>
                    <a:cubicBezTo>
                      <a:pt x="264" y="146"/>
                      <a:pt x="263" y="112"/>
                      <a:pt x="261" y="100"/>
                    </a:cubicBezTo>
                    <a:cubicBezTo>
                      <a:pt x="259" y="88"/>
                      <a:pt x="256" y="79"/>
                      <a:pt x="252" y="75"/>
                    </a:cubicBezTo>
                    <a:cubicBezTo>
                      <a:pt x="247" y="70"/>
                      <a:pt x="242" y="68"/>
                      <a:pt x="235" y="68"/>
                    </a:cubicBezTo>
                    <a:cubicBezTo>
                      <a:pt x="228" y="68"/>
                      <a:pt x="219" y="70"/>
                      <a:pt x="207" y="76"/>
                    </a:cubicBezTo>
                    <a:cubicBezTo>
                      <a:pt x="205" y="70"/>
                      <a:pt x="203" y="64"/>
                      <a:pt x="202" y="58"/>
                    </a:cubicBezTo>
                    <a:cubicBezTo>
                      <a:pt x="239" y="39"/>
                      <a:pt x="276" y="20"/>
                      <a:pt x="314" y="0"/>
                    </a:cubicBezTo>
                    <a:cubicBezTo>
                      <a:pt x="320" y="0"/>
                      <a:pt x="326" y="0"/>
                      <a:pt x="332" y="0"/>
                    </a:cubicBezTo>
                    <a:cubicBezTo>
                      <a:pt x="332" y="183"/>
                      <a:pt x="332" y="365"/>
                      <a:pt x="332" y="548"/>
                    </a:cubicBezTo>
                    <a:cubicBezTo>
                      <a:pt x="332" y="603"/>
                      <a:pt x="333" y="637"/>
                      <a:pt x="335" y="649"/>
                    </a:cubicBezTo>
                    <a:cubicBezTo>
                      <a:pt x="337" y="661"/>
                      <a:pt x="341" y="670"/>
                      <a:pt x="345" y="675"/>
                    </a:cubicBezTo>
                    <a:cubicBezTo>
                      <a:pt x="350" y="679"/>
                      <a:pt x="355" y="682"/>
                      <a:pt x="361" y="682"/>
                    </a:cubicBezTo>
                    <a:cubicBezTo>
                      <a:pt x="368" y="682"/>
                      <a:pt x="378" y="679"/>
                      <a:pt x="390" y="673"/>
                    </a:cubicBezTo>
                    <a:cubicBezTo>
                      <a:pt x="392" y="679"/>
                      <a:pt x="393" y="685"/>
                      <a:pt x="395" y="691"/>
                    </a:cubicBezTo>
                    <a:cubicBezTo>
                      <a:pt x="358" y="711"/>
                      <a:pt x="320" y="730"/>
                      <a:pt x="283" y="750"/>
                    </a:cubicBezTo>
                    <a:cubicBezTo>
                      <a:pt x="277" y="750"/>
                      <a:pt x="271" y="750"/>
                      <a:pt x="264" y="750"/>
                    </a:cubicBezTo>
                    <a:cubicBezTo>
                      <a:pt x="264" y="727"/>
                      <a:pt x="264" y="705"/>
                      <a:pt x="264" y="682"/>
                    </a:cubicBezTo>
                    <a:close/>
                    <a:moveTo>
                      <a:pt x="264" y="646"/>
                    </a:moveTo>
                    <a:cubicBezTo>
                      <a:pt x="264" y="565"/>
                      <a:pt x="264" y="483"/>
                      <a:pt x="264" y="402"/>
                    </a:cubicBezTo>
                    <a:cubicBezTo>
                      <a:pt x="263" y="379"/>
                      <a:pt x="258" y="357"/>
                      <a:pt x="250" y="338"/>
                    </a:cubicBezTo>
                    <a:cubicBezTo>
                      <a:pt x="241" y="319"/>
                      <a:pt x="231" y="304"/>
                      <a:pt x="217" y="294"/>
                    </a:cubicBezTo>
                    <a:cubicBezTo>
                      <a:pt x="204" y="284"/>
                      <a:pt x="190" y="279"/>
                      <a:pt x="177" y="279"/>
                    </a:cubicBezTo>
                    <a:cubicBezTo>
                      <a:pt x="153" y="279"/>
                      <a:pt x="131" y="293"/>
                      <a:pt x="113" y="320"/>
                    </a:cubicBezTo>
                    <a:cubicBezTo>
                      <a:pt x="88" y="356"/>
                      <a:pt x="76" y="409"/>
                      <a:pt x="76" y="477"/>
                    </a:cubicBezTo>
                    <a:cubicBezTo>
                      <a:pt x="76" y="547"/>
                      <a:pt x="88" y="600"/>
                      <a:pt x="112" y="637"/>
                    </a:cubicBezTo>
                    <a:cubicBezTo>
                      <a:pt x="136" y="674"/>
                      <a:pt x="163" y="693"/>
                      <a:pt x="192" y="693"/>
                    </a:cubicBezTo>
                    <a:cubicBezTo>
                      <a:pt x="217" y="693"/>
                      <a:pt x="241" y="678"/>
                      <a:pt x="264" y="646"/>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74" name="Rectangle 96">
                <a:extLst>
                  <a:ext uri="{FF2B5EF4-FFF2-40B4-BE49-F238E27FC236}">
                    <a16:creationId xmlns:a16="http://schemas.microsoft.com/office/drawing/2014/main" id="{9CC4BF7D-010B-4A41-8C9F-64A46CFCF5E0}"/>
                  </a:ext>
                </a:extLst>
              </p:cNvPr>
              <p:cNvSpPr>
                <a:spLocks noChangeArrowheads="1"/>
              </p:cNvSpPr>
              <p:nvPr/>
            </p:nvSpPr>
            <p:spPr bwMode="auto">
              <a:xfrm>
                <a:off x="1613" y="3053"/>
                <a:ext cx="107" cy="112"/>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75" name="Rectangle 97">
                <a:extLst>
                  <a:ext uri="{FF2B5EF4-FFF2-40B4-BE49-F238E27FC236}">
                    <a16:creationId xmlns:a16="http://schemas.microsoft.com/office/drawing/2014/main" id="{4C7F832C-9F95-4E8F-95E4-88A059DABD91}"/>
                  </a:ext>
                </a:extLst>
              </p:cNvPr>
              <p:cNvSpPr>
                <a:spLocks noChangeArrowheads="1"/>
              </p:cNvSpPr>
              <p:nvPr/>
            </p:nvSpPr>
            <p:spPr bwMode="auto">
              <a:xfrm>
                <a:off x="1720" y="3088"/>
                <a:ext cx="95"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76" name="Freeform 98">
                <a:extLst>
                  <a:ext uri="{FF2B5EF4-FFF2-40B4-BE49-F238E27FC236}">
                    <a16:creationId xmlns:a16="http://schemas.microsoft.com/office/drawing/2014/main" id="{3E0EF886-1C02-487B-B90A-E7C653876632}"/>
                  </a:ext>
                </a:extLst>
              </p:cNvPr>
              <p:cNvSpPr>
                <a:spLocks noEditPoints="1"/>
              </p:cNvSpPr>
              <p:nvPr/>
            </p:nvSpPr>
            <p:spPr bwMode="auto">
              <a:xfrm>
                <a:off x="1722" y="3090"/>
                <a:ext cx="88" cy="73"/>
              </a:xfrm>
              <a:custGeom>
                <a:avLst/>
                <a:gdLst>
                  <a:gd name="T0" fmla="*/ 209 w 341"/>
                  <a:gd name="T1" fmla="*/ 419 h 497"/>
                  <a:gd name="T2" fmla="*/ 136 w 341"/>
                  <a:gd name="T3" fmla="*/ 484 h 497"/>
                  <a:gd name="T4" fmla="*/ 89 w 341"/>
                  <a:gd name="T5" fmla="*/ 497 h 497"/>
                  <a:gd name="T6" fmla="*/ 25 w 341"/>
                  <a:gd name="T7" fmla="*/ 463 h 497"/>
                  <a:gd name="T8" fmla="*/ 0 w 341"/>
                  <a:gd name="T9" fmla="*/ 375 h 497"/>
                  <a:gd name="T10" fmla="*/ 12 w 341"/>
                  <a:gd name="T11" fmla="*/ 315 h 497"/>
                  <a:gd name="T12" fmla="*/ 71 w 341"/>
                  <a:gd name="T13" fmla="*/ 249 h 497"/>
                  <a:gd name="T14" fmla="*/ 209 w 341"/>
                  <a:gd name="T15" fmla="*/ 174 h 497"/>
                  <a:gd name="T16" fmla="*/ 209 w 341"/>
                  <a:gd name="T17" fmla="*/ 155 h 497"/>
                  <a:gd name="T18" fmla="*/ 191 w 341"/>
                  <a:gd name="T19" fmla="*/ 58 h 497"/>
                  <a:gd name="T20" fmla="*/ 139 w 341"/>
                  <a:gd name="T21" fmla="*/ 31 h 497"/>
                  <a:gd name="T22" fmla="*/ 98 w 341"/>
                  <a:gd name="T23" fmla="*/ 49 h 497"/>
                  <a:gd name="T24" fmla="*/ 83 w 341"/>
                  <a:gd name="T25" fmla="*/ 89 h 497"/>
                  <a:gd name="T26" fmla="*/ 83 w 341"/>
                  <a:gd name="T27" fmla="*/ 119 h 497"/>
                  <a:gd name="T28" fmla="*/ 74 w 341"/>
                  <a:gd name="T29" fmla="*/ 156 h 497"/>
                  <a:gd name="T30" fmla="*/ 48 w 341"/>
                  <a:gd name="T31" fmla="*/ 169 h 497"/>
                  <a:gd name="T32" fmla="*/ 24 w 341"/>
                  <a:gd name="T33" fmla="*/ 155 h 497"/>
                  <a:gd name="T34" fmla="*/ 14 w 341"/>
                  <a:gd name="T35" fmla="*/ 119 h 497"/>
                  <a:gd name="T36" fmla="*/ 50 w 341"/>
                  <a:gd name="T37" fmla="*/ 37 h 497"/>
                  <a:gd name="T38" fmla="*/ 151 w 341"/>
                  <a:gd name="T39" fmla="*/ 0 h 497"/>
                  <a:gd name="T40" fmla="*/ 234 w 341"/>
                  <a:gd name="T41" fmla="*/ 21 h 497"/>
                  <a:gd name="T42" fmla="*/ 269 w 341"/>
                  <a:gd name="T43" fmla="*/ 71 h 497"/>
                  <a:gd name="T44" fmla="*/ 277 w 341"/>
                  <a:gd name="T45" fmla="*/ 162 h 497"/>
                  <a:gd name="T46" fmla="*/ 277 w 341"/>
                  <a:gd name="T47" fmla="*/ 323 h 497"/>
                  <a:gd name="T48" fmla="*/ 279 w 341"/>
                  <a:gd name="T49" fmla="*/ 406 h 497"/>
                  <a:gd name="T50" fmla="*/ 286 w 341"/>
                  <a:gd name="T51" fmla="*/ 426 h 497"/>
                  <a:gd name="T52" fmla="*/ 296 w 341"/>
                  <a:gd name="T53" fmla="*/ 431 h 497"/>
                  <a:gd name="T54" fmla="*/ 308 w 341"/>
                  <a:gd name="T55" fmla="*/ 428 h 497"/>
                  <a:gd name="T56" fmla="*/ 341 w 341"/>
                  <a:gd name="T57" fmla="*/ 390 h 497"/>
                  <a:gd name="T58" fmla="*/ 341 w 341"/>
                  <a:gd name="T59" fmla="*/ 419 h 497"/>
                  <a:gd name="T60" fmla="*/ 253 w 341"/>
                  <a:gd name="T61" fmla="*/ 497 h 497"/>
                  <a:gd name="T62" fmla="*/ 221 w 341"/>
                  <a:gd name="T63" fmla="*/ 479 h 497"/>
                  <a:gd name="T64" fmla="*/ 209 w 341"/>
                  <a:gd name="T65" fmla="*/ 419 h 497"/>
                  <a:gd name="T66" fmla="*/ 209 w 341"/>
                  <a:gd name="T67" fmla="*/ 385 h 497"/>
                  <a:gd name="T68" fmla="*/ 209 w 341"/>
                  <a:gd name="T69" fmla="*/ 205 h 497"/>
                  <a:gd name="T70" fmla="*/ 129 w 341"/>
                  <a:gd name="T71" fmla="*/ 249 h 497"/>
                  <a:gd name="T72" fmla="*/ 83 w 341"/>
                  <a:gd name="T73" fmla="*/ 297 h 497"/>
                  <a:gd name="T74" fmla="*/ 69 w 341"/>
                  <a:gd name="T75" fmla="*/ 351 h 497"/>
                  <a:gd name="T76" fmla="*/ 86 w 341"/>
                  <a:gd name="T77" fmla="*/ 412 h 497"/>
                  <a:gd name="T78" fmla="*/ 127 w 341"/>
                  <a:gd name="T79" fmla="*/ 437 h 497"/>
                  <a:gd name="T80" fmla="*/ 209 w 341"/>
                  <a:gd name="T81" fmla="*/ 385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1" h="497">
                    <a:moveTo>
                      <a:pt x="209" y="419"/>
                    </a:moveTo>
                    <a:cubicBezTo>
                      <a:pt x="171" y="457"/>
                      <a:pt x="146" y="478"/>
                      <a:pt x="136" y="484"/>
                    </a:cubicBezTo>
                    <a:cubicBezTo>
                      <a:pt x="122" y="493"/>
                      <a:pt x="106" y="497"/>
                      <a:pt x="89" y="497"/>
                    </a:cubicBezTo>
                    <a:cubicBezTo>
                      <a:pt x="63" y="497"/>
                      <a:pt x="42" y="486"/>
                      <a:pt x="25" y="463"/>
                    </a:cubicBezTo>
                    <a:cubicBezTo>
                      <a:pt x="8" y="441"/>
                      <a:pt x="0" y="412"/>
                      <a:pt x="0" y="375"/>
                    </a:cubicBezTo>
                    <a:cubicBezTo>
                      <a:pt x="0" y="352"/>
                      <a:pt x="4" y="332"/>
                      <a:pt x="12" y="315"/>
                    </a:cubicBezTo>
                    <a:cubicBezTo>
                      <a:pt x="23" y="292"/>
                      <a:pt x="43" y="270"/>
                      <a:pt x="71" y="249"/>
                    </a:cubicBezTo>
                    <a:cubicBezTo>
                      <a:pt x="98" y="228"/>
                      <a:pt x="145" y="203"/>
                      <a:pt x="209" y="174"/>
                    </a:cubicBezTo>
                    <a:cubicBezTo>
                      <a:pt x="209" y="167"/>
                      <a:pt x="209" y="161"/>
                      <a:pt x="209" y="155"/>
                    </a:cubicBezTo>
                    <a:cubicBezTo>
                      <a:pt x="209" y="108"/>
                      <a:pt x="203" y="75"/>
                      <a:pt x="191" y="58"/>
                    </a:cubicBezTo>
                    <a:cubicBezTo>
                      <a:pt x="180" y="40"/>
                      <a:pt x="162" y="31"/>
                      <a:pt x="139" y="31"/>
                    </a:cubicBezTo>
                    <a:cubicBezTo>
                      <a:pt x="122" y="31"/>
                      <a:pt x="108" y="37"/>
                      <a:pt x="98" y="49"/>
                    </a:cubicBezTo>
                    <a:cubicBezTo>
                      <a:pt x="88" y="61"/>
                      <a:pt x="83" y="74"/>
                      <a:pt x="83" y="89"/>
                    </a:cubicBezTo>
                    <a:cubicBezTo>
                      <a:pt x="83" y="99"/>
                      <a:pt x="83" y="109"/>
                      <a:pt x="83" y="119"/>
                    </a:cubicBezTo>
                    <a:cubicBezTo>
                      <a:pt x="83" y="135"/>
                      <a:pt x="80" y="147"/>
                      <a:pt x="74" y="156"/>
                    </a:cubicBezTo>
                    <a:cubicBezTo>
                      <a:pt x="67" y="165"/>
                      <a:pt x="59" y="169"/>
                      <a:pt x="48" y="169"/>
                    </a:cubicBezTo>
                    <a:cubicBezTo>
                      <a:pt x="38" y="169"/>
                      <a:pt x="30" y="164"/>
                      <a:pt x="24" y="155"/>
                    </a:cubicBezTo>
                    <a:cubicBezTo>
                      <a:pt x="17" y="147"/>
                      <a:pt x="14" y="134"/>
                      <a:pt x="14" y="119"/>
                    </a:cubicBezTo>
                    <a:cubicBezTo>
                      <a:pt x="14" y="89"/>
                      <a:pt x="26" y="62"/>
                      <a:pt x="50" y="37"/>
                    </a:cubicBezTo>
                    <a:cubicBezTo>
                      <a:pt x="74" y="12"/>
                      <a:pt x="108" y="0"/>
                      <a:pt x="151" y="0"/>
                    </a:cubicBezTo>
                    <a:cubicBezTo>
                      <a:pt x="185" y="0"/>
                      <a:pt x="212" y="7"/>
                      <a:pt x="234" y="21"/>
                    </a:cubicBezTo>
                    <a:cubicBezTo>
                      <a:pt x="249" y="32"/>
                      <a:pt x="262" y="48"/>
                      <a:pt x="269" y="71"/>
                    </a:cubicBezTo>
                    <a:cubicBezTo>
                      <a:pt x="274" y="86"/>
                      <a:pt x="277" y="116"/>
                      <a:pt x="277" y="162"/>
                    </a:cubicBezTo>
                    <a:cubicBezTo>
                      <a:pt x="277" y="216"/>
                      <a:pt x="277" y="269"/>
                      <a:pt x="277" y="323"/>
                    </a:cubicBezTo>
                    <a:cubicBezTo>
                      <a:pt x="277" y="368"/>
                      <a:pt x="277" y="396"/>
                      <a:pt x="279" y="406"/>
                    </a:cubicBezTo>
                    <a:cubicBezTo>
                      <a:pt x="280" y="416"/>
                      <a:pt x="282" y="423"/>
                      <a:pt x="286" y="426"/>
                    </a:cubicBezTo>
                    <a:cubicBezTo>
                      <a:pt x="288" y="430"/>
                      <a:pt x="292" y="431"/>
                      <a:pt x="296" y="431"/>
                    </a:cubicBezTo>
                    <a:cubicBezTo>
                      <a:pt x="301" y="431"/>
                      <a:pt x="305" y="430"/>
                      <a:pt x="308" y="428"/>
                    </a:cubicBezTo>
                    <a:cubicBezTo>
                      <a:pt x="313" y="423"/>
                      <a:pt x="325" y="411"/>
                      <a:pt x="341" y="390"/>
                    </a:cubicBezTo>
                    <a:cubicBezTo>
                      <a:pt x="341" y="400"/>
                      <a:pt x="341" y="409"/>
                      <a:pt x="341" y="419"/>
                    </a:cubicBezTo>
                    <a:cubicBezTo>
                      <a:pt x="311" y="471"/>
                      <a:pt x="281" y="497"/>
                      <a:pt x="253" y="497"/>
                    </a:cubicBezTo>
                    <a:cubicBezTo>
                      <a:pt x="240" y="497"/>
                      <a:pt x="229" y="491"/>
                      <a:pt x="221" y="479"/>
                    </a:cubicBezTo>
                    <a:cubicBezTo>
                      <a:pt x="214" y="467"/>
                      <a:pt x="209" y="447"/>
                      <a:pt x="209" y="419"/>
                    </a:cubicBezTo>
                    <a:close/>
                    <a:moveTo>
                      <a:pt x="209" y="385"/>
                    </a:moveTo>
                    <a:cubicBezTo>
                      <a:pt x="209" y="325"/>
                      <a:pt x="209" y="265"/>
                      <a:pt x="209" y="205"/>
                    </a:cubicBezTo>
                    <a:cubicBezTo>
                      <a:pt x="168" y="226"/>
                      <a:pt x="141" y="240"/>
                      <a:pt x="129" y="249"/>
                    </a:cubicBezTo>
                    <a:cubicBezTo>
                      <a:pt x="107" y="264"/>
                      <a:pt x="92" y="280"/>
                      <a:pt x="83" y="297"/>
                    </a:cubicBezTo>
                    <a:cubicBezTo>
                      <a:pt x="73" y="313"/>
                      <a:pt x="69" y="331"/>
                      <a:pt x="69" y="351"/>
                    </a:cubicBezTo>
                    <a:cubicBezTo>
                      <a:pt x="69" y="376"/>
                      <a:pt x="75" y="396"/>
                      <a:pt x="86" y="412"/>
                    </a:cubicBezTo>
                    <a:cubicBezTo>
                      <a:pt x="98" y="429"/>
                      <a:pt x="112" y="437"/>
                      <a:pt x="127" y="437"/>
                    </a:cubicBezTo>
                    <a:cubicBezTo>
                      <a:pt x="148" y="437"/>
                      <a:pt x="175" y="420"/>
                      <a:pt x="209" y="38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77" name="Rectangle 99">
                <a:extLst>
                  <a:ext uri="{FF2B5EF4-FFF2-40B4-BE49-F238E27FC236}">
                    <a16:creationId xmlns:a16="http://schemas.microsoft.com/office/drawing/2014/main" id="{8EC7D350-1D13-4E51-AA79-CB6553C55F63}"/>
                  </a:ext>
                </a:extLst>
              </p:cNvPr>
              <p:cNvSpPr>
                <a:spLocks noChangeArrowheads="1"/>
              </p:cNvSpPr>
              <p:nvPr/>
            </p:nvSpPr>
            <p:spPr bwMode="auto">
              <a:xfrm>
                <a:off x="1720" y="3088"/>
                <a:ext cx="95"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78" name="Rectangle 100">
                <a:extLst>
                  <a:ext uri="{FF2B5EF4-FFF2-40B4-BE49-F238E27FC236}">
                    <a16:creationId xmlns:a16="http://schemas.microsoft.com/office/drawing/2014/main" id="{20F6228F-5FAA-4BC7-AC6D-094BE13EF209}"/>
                  </a:ext>
                </a:extLst>
              </p:cNvPr>
              <p:cNvSpPr>
                <a:spLocks noChangeArrowheads="1"/>
              </p:cNvSpPr>
              <p:nvPr/>
            </p:nvSpPr>
            <p:spPr bwMode="auto">
              <a:xfrm>
                <a:off x="1815" y="3053"/>
                <a:ext cx="107" cy="112"/>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79" name="Freeform 101">
                <a:extLst>
                  <a:ext uri="{FF2B5EF4-FFF2-40B4-BE49-F238E27FC236}">
                    <a16:creationId xmlns:a16="http://schemas.microsoft.com/office/drawing/2014/main" id="{4AACB48A-BB46-48A9-89EF-A2CE3CFF3922}"/>
                  </a:ext>
                </a:extLst>
              </p:cNvPr>
              <p:cNvSpPr>
                <a:spLocks noEditPoints="1"/>
              </p:cNvSpPr>
              <p:nvPr/>
            </p:nvSpPr>
            <p:spPr bwMode="auto">
              <a:xfrm>
                <a:off x="1817" y="3053"/>
                <a:ext cx="102" cy="110"/>
              </a:xfrm>
              <a:custGeom>
                <a:avLst/>
                <a:gdLst>
                  <a:gd name="T0" fmla="*/ 263 w 394"/>
                  <a:gd name="T1" fmla="*/ 682 h 750"/>
                  <a:gd name="T2" fmla="*/ 210 w 394"/>
                  <a:gd name="T3" fmla="*/ 734 h 750"/>
                  <a:gd name="T4" fmla="*/ 153 w 394"/>
                  <a:gd name="T5" fmla="*/ 750 h 750"/>
                  <a:gd name="T6" fmla="*/ 46 w 394"/>
                  <a:gd name="T7" fmla="*/ 685 h 750"/>
                  <a:gd name="T8" fmla="*/ 0 w 394"/>
                  <a:gd name="T9" fmla="*/ 518 h 750"/>
                  <a:gd name="T10" fmla="*/ 50 w 394"/>
                  <a:gd name="T11" fmla="*/ 332 h 750"/>
                  <a:gd name="T12" fmla="*/ 181 w 394"/>
                  <a:gd name="T13" fmla="*/ 247 h 750"/>
                  <a:gd name="T14" fmla="*/ 263 w 394"/>
                  <a:gd name="T15" fmla="*/ 287 h 750"/>
                  <a:gd name="T16" fmla="*/ 263 w 394"/>
                  <a:gd name="T17" fmla="*/ 200 h 750"/>
                  <a:gd name="T18" fmla="*/ 261 w 394"/>
                  <a:gd name="T19" fmla="*/ 100 h 750"/>
                  <a:gd name="T20" fmla="*/ 251 w 394"/>
                  <a:gd name="T21" fmla="*/ 75 h 750"/>
                  <a:gd name="T22" fmla="*/ 234 w 394"/>
                  <a:gd name="T23" fmla="*/ 68 h 750"/>
                  <a:gd name="T24" fmla="*/ 206 w 394"/>
                  <a:gd name="T25" fmla="*/ 76 h 750"/>
                  <a:gd name="T26" fmla="*/ 201 w 394"/>
                  <a:gd name="T27" fmla="*/ 58 h 750"/>
                  <a:gd name="T28" fmla="*/ 313 w 394"/>
                  <a:gd name="T29" fmla="*/ 0 h 750"/>
                  <a:gd name="T30" fmla="*/ 331 w 394"/>
                  <a:gd name="T31" fmla="*/ 0 h 750"/>
                  <a:gd name="T32" fmla="*/ 331 w 394"/>
                  <a:gd name="T33" fmla="*/ 548 h 750"/>
                  <a:gd name="T34" fmla="*/ 334 w 394"/>
                  <a:gd name="T35" fmla="*/ 649 h 750"/>
                  <a:gd name="T36" fmla="*/ 344 w 394"/>
                  <a:gd name="T37" fmla="*/ 675 h 750"/>
                  <a:gd name="T38" fmla="*/ 360 w 394"/>
                  <a:gd name="T39" fmla="*/ 682 h 750"/>
                  <a:gd name="T40" fmla="*/ 389 w 394"/>
                  <a:gd name="T41" fmla="*/ 673 h 750"/>
                  <a:gd name="T42" fmla="*/ 394 w 394"/>
                  <a:gd name="T43" fmla="*/ 691 h 750"/>
                  <a:gd name="T44" fmla="*/ 282 w 394"/>
                  <a:gd name="T45" fmla="*/ 750 h 750"/>
                  <a:gd name="T46" fmla="*/ 263 w 394"/>
                  <a:gd name="T47" fmla="*/ 750 h 750"/>
                  <a:gd name="T48" fmla="*/ 263 w 394"/>
                  <a:gd name="T49" fmla="*/ 682 h 750"/>
                  <a:gd name="T50" fmla="*/ 263 w 394"/>
                  <a:gd name="T51" fmla="*/ 646 h 750"/>
                  <a:gd name="T52" fmla="*/ 263 w 394"/>
                  <a:gd name="T53" fmla="*/ 402 h 750"/>
                  <a:gd name="T54" fmla="*/ 249 w 394"/>
                  <a:gd name="T55" fmla="*/ 338 h 750"/>
                  <a:gd name="T56" fmla="*/ 216 w 394"/>
                  <a:gd name="T57" fmla="*/ 294 h 750"/>
                  <a:gd name="T58" fmla="*/ 176 w 394"/>
                  <a:gd name="T59" fmla="*/ 279 h 750"/>
                  <a:gd name="T60" fmla="*/ 112 w 394"/>
                  <a:gd name="T61" fmla="*/ 320 h 750"/>
                  <a:gd name="T62" fmla="*/ 75 w 394"/>
                  <a:gd name="T63" fmla="*/ 477 h 750"/>
                  <a:gd name="T64" fmla="*/ 111 w 394"/>
                  <a:gd name="T65" fmla="*/ 637 h 750"/>
                  <a:gd name="T66" fmla="*/ 191 w 394"/>
                  <a:gd name="T67" fmla="*/ 693 h 750"/>
                  <a:gd name="T68" fmla="*/ 263 w 394"/>
                  <a:gd name="T69" fmla="*/ 646 h 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4" h="750">
                    <a:moveTo>
                      <a:pt x="263" y="682"/>
                    </a:moveTo>
                    <a:cubicBezTo>
                      <a:pt x="245" y="707"/>
                      <a:pt x="227" y="723"/>
                      <a:pt x="210" y="734"/>
                    </a:cubicBezTo>
                    <a:cubicBezTo>
                      <a:pt x="192" y="745"/>
                      <a:pt x="173" y="750"/>
                      <a:pt x="153" y="750"/>
                    </a:cubicBezTo>
                    <a:cubicBezTo>
                      <a:pt x="112" y="750"/>
                      <a:pt x="76" y="728"/>
                      <a:pt x="46" y="685"/>
                    </a:cubicBezTo>
                    <a:cubicBezTo>
                      <a:pt x="15" y="641"/>
                      <a:pt x="0" y="586"/>
                      <a:pt x="0" y="518"/>
                    </a:cubicBezTo>
                    <a:cubicBezTo>
                      <a:pt x="0" y="450"/>
                      <a:pt x="17" y="388"/>
                      <a:pt x="50" y="332"/>
                    </a:cubicBezTo>
                    <a:cubicBezTo>
                      <a:pt x="84" y="275"/>
                      <a:pt x="128" y="247"/>
                      <a:pt x="181" y="247"/>
                    </a:cubicBezTo>
                    <a:cubicBezTo>
                      <a:pt x="215" y="247"/>
                      <a:pt x="242" y="261"/>
                      <a:pt x="263" y="287"/>
                    </a:cubicBezTo>
                    <a:cubicBezTo>
                      <a:pt x="263" y="258"/>
                      <a:pt x="263" y="229"/>
                      <a:pt x="263" y="200"/>
                    </a:cubicBezTo>
                    <a:cubicBezTo>
                      <a:pt x="263" y="146"/>
                      <a:pt x="263" y="112"/>
                      <a:pt x="261" y="100"/>
                    </a:cubicBezTo>
                    <a:cubicBezTo>
                      <a:pt x="258" y="88"/>
                      <a:pt x="255" y="79"/>
                      <a:pt x="251" y="75"/>
                    </a:cubicBezTo>
                    <a:cubicBezTo>
                      <a:pt x="246" y="70"/>
                      <a:pt x="241" y="68"/>
                      <a:pt x="234" y="68"/>
                    </a:cubicBezTo>
                    <a:cubicBezTo>
                      <a:pt x="227" y="68"/>
                      <a:pt x="218" y="70"/>
                      <a:pt x="206" y="76"/>
                    </a:cubicBezTo>
                    <a:cubicBezTo>
                      <a:pt x="204" y="70"/>
                      <a:pt x="202" y="64"/>
                      <a:pt x="201" y="58"/>
                    </a:cubicBezTo>
                    <a:cubicBezTo>
                      <a:pt x="238" y="39"/>
                      <a:pt x="275" y="20"/>
                      <a:pt x="313" y="0"/>
                    </a:cubicBezTo>
                    <a:cubicBezTo>
                      <a:pt x="319" y="0"/>
                      <a:pt x="325" y="0"/>
                      <a:pt x="331" y="0"/>
                    </a:cubicBezTo>
                    <a:cubicBezTo>
                      <a:pt x="331" y="183"/>
                      <a:pt x="331" y="365"/>
                      <a:pt x="331" y="548"/>
                    </a:cubicBezTo>
                    <a:cubicBezTo>
                      <a:pt x="331" y="603"/>
                      <a:pt x="332" y="637"/>
                      <a:pt x="334" y="649"/>
                    </a:cubicBezTo>
                    <a:cubicBezTo>
                      <a:pt x="336" y="661"/>
                      <a:pt x="340" y="670"/>
                      <a:pt x="344" y="675"/>
                    </a:cubicBezTo>
                    <a:cubicBezTo>
                      <a:pt x="349" y="679"/>
                      <a:pt x="354" y="682"/>
                      <a:pt x="360" y="682"/>
                    </a:cubicBezTo>
                    <a:cubicBezTo>
                      <a:pt x="367" y="682"/>
                      <a:pt x="377" y="679"/>
                      <a:pt x="389" y="673"/>
                    </a:cubicBezTo>
                    <a:cubicBezTo>
                      <a:pt x="391" y="679"/>
                      <a:pt x="392" y="685"/>
                      <a:pt x="394" y="691"/>
                    </a:cubicBezTo>
                    <a:cubicBezTo>
                      <a:pt x="357" y="711"/>
                      <a:pt x="319" y="730"/>
                      <a:pt x="282" y="750"/>
                    </a:cubicBezTo>
                    <a:cubicBezTo>
                      <a:pt x="276" y="750"/>
                      <a:pt x="270" y="750"/>
                      <a:pt x="263" y="750"/>
                    </a:cubicBezTo>
                    <a:cubicBezTo>
                      <a:pt x="263" y="727"/>
                      <a:pt x="263" y="705"/>
                      <a:pt x="263" y="682"/>
                    </a:cubicBezTo>
                    <a:close/>
                    <a:moveTo>
                      <a:pt x="263" y="646"/>
                    </a:moveTo>
                    <a:cubicBezTo>
                      <a:pt x="263" y="565"/>
                      <a:pt x="263" y="483"/>
                      <a:pt x="263" y="402"/>
                    </a:cubicBezTo>
                    <a:cubicBezTo>
                      <a:pt x="262" y="379"/>
                      <a:pt x="257" y="357"/>
                      <a:pt x="249" y="338"/>
                    </a:cubicBezTo>
                    <a:cubicBezTo>
                      <a:pt x="241" y="319"/>
                      <a:pt x="230" y="304"/>
                      <a:pt x="216" y="294"/>
                    </a:cubicBezTo>
                    <a:cubicBezTo>
                      <a:pt x="203" y="284"/>
                      <a:pt x="189" y="279"/>
                      <a:pt x="176" y="279"/>
                    </a:cubicBezTo>
                    <a:cubicBezTo>
                      <a:pt x="152" y="279"/>
                      <a:pt x="131" y="293"/>
                      <a:pt x="112" y="320"/>
                    </a:cubicBezTo>
                    <a:cubicBezTo>
                      <a:pt x="87" y="356"/>
                      <a:pt x="75" y="409"/>
                      <a:pt x="75" y="477"/>
                    </a:cubicBezTo>
                    <a:cubicBezTo>
                      <a:pt x="75" y="547"/>
                      <a:pt x="87" y="600"/>
                      <a:pt x="111" y="637"/>
                    </a:cubicBezTo>
                    <a:cubicBezTo>
                      <a:pt x="135" y="674"/>
                      <a:pt x="162" y="693"/>
                      <a:pt x="191" y="693"/>
                    </a:cubicBezTo>
                    <a:cubicBezTo>
                      <a:pt x="216" y="693"/>
                      <a:pt x="240" y="678"/>
                      <a:pt x="263" y="646"/>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0" name="Rectangle 102">
                <a:extLst>
                  <a:ext uri="{FF2B5EF4-FFF2-40B4-BE49-F238E27FC236}">
                    <a16:creationId xmlns:a16="http://schemas.microsoft.com/office/drawing/2014/main" id="{BEFA4B0E-8FD1-4EEE-ABAF-94B1CEF6DE58}"/>
                  </a:ext>
                </a:extLst>
              </p:cNvPr>
              <p:cNvSpPr>
                <a:spLocks noChangeArrowheads="1"/>
              </p:cNvSpPr>
              <p:nvPr/>
            </p:nvSpPr>
            <p:spPr bwMode="auto">
              <a:xfrm>
                <a:off x="1815" y="3053"/>
                <a:ext cx="107" cy="112"/>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81" name="Freeform 103">
                <a:extLst>
                  <a:ext uri="{FF2B5EF4-FFF2-40B4-BE49-F238E27FC236}">
                    <a16:creationId xmlns:a16="http://schemas.microsoft.com/office/drawing/2014/main" id="{6C9D917C-FEED-457E-B402-D98041041419}"/>
                  </a:ext>
                </a:extLst>
              </p:cNvPr>
              <p:cNvSpPr>
                <a:spLocks noEditPoints="1"/>
              </p:cNvSpPr>
              <p:nvPr/>
            </p:nvSpPr>
            <p:spPr bwMode="auto">
              <a:xfrm>
                <a:off x="947" y="3049"/>
                <a:ext cx="144" cy="102"/>
              </a:xfrm>
              <a:custGeom>
                <a:avLst/>
                <a:gdLst>
                  <a:gd name="T0" fmla="*/ 0 w 561"/>
                  <a:gd name="T1" fmla="*/ 701 h 701"/>
                  <a:gd name="T2" fmla="*/ 0 w 561"/>
                  <a:gd name="T3" fmla="*/ 681 h 701"/>
                  <a:gd name="T4" fmla="*/ 21 w 561"/>
                  <a:gd name="T5" fmla="*/ 681 h 701"/>
                  <a:gd name="T6" fmla="*/ 71 w 561"/>
                  <a:gd name="T7" fmla="*/ 653 h 701"/>
                  <a:gd name="T8" fmla="*/ 80 w 561"/>
                  <a:gd name="T9" fmla="*/ 577 h 701"/>
                  <a:gd name="T10" fmla="*/ 80 w 561"/>
                  <a:gd name="T11" fmla="*/ 124 h 701"/>
                  <a:gd name="T12" fmla="*/ 69 w 561"/>
                  <a:gd name="T13" fmla="*/ 42 h 701"/>
                  <a:gd name="T14" fmla="*/ 21 w 561"/>
                  <a:gd name="T15" fmla="*/ 19 h 701"/>
                  <a:gd name="T16" fmla="*/ 0 w 561"/>
                  <a:gd name="T17" fmla="*/ 19 h 701"/>
                  <a:gd name="T18" fmla="*/ 0 w 561"/>
                  <a:gd name="T19" fmla="*/ 0 h 701"/>
                  <a:gd name="T20" fmla="*/ 227 w 561"/>
                  <a:gd name="T21" fmla="*/ 0 h 701"/>
                  <a:gd name="T22" fmla="*/ 417 w 561"/>
                  <a:gd name="T23" fmla="*/ 35 h 701"/>
                  <a:gd name="T24" fmla="*/ 521 w 561"/>
                  <a:gd name="T25" fmla="*/ 154 h 701"/>
                  <a:gd name="T26" fmla="*/ 561 w 561"/>
                  <a:gd name="T27" fmla="*/ 347 h 701"/>
                  <a:gd name="T28" fmla="*/ 490 w 561"/>
                  <a:gd name="T29" fmla="*/ 591 h 701"/>
                  <a:gd name="T30" fmla="*/ 249 w 561"/>
                  <a:gd name="T31" fmla="*/ 701 h 701"/>
                  <a:gd name="T32" fmla="*/ 0 w 561"/>
                  <a:gd name="T33" fmla="*/ 701 h 701"/>
                  <a:gd name="T34" fmla="*/ 159 w 561"/>
                  <a:gd name="T35" fmla="*/ 650 h 701"/>
                  <a:gd name="T36" fmla="*/ 246 w 561"/>
                  <a:gd name="T37" fmla="*/ 664 h 701"/>
                  <a:gd name="T38" fmla="*/ 404 w 561"/>
                  <a:gd name="T39" fmla="*/ 580 h 701"/>
                  <a:gd name="T40" fmla="*/ 467 w 561"/>
                  <a:gd name="T41" fmla="*/ 352 h 701"/>
                  <a:gd name="T42" fmla="*/ 404 w 561"/>
                  <a:gd name="T43" fmla="*/ 123 h 701"/>
                  <a:gd name="T44" fmla="*/ 243 w 561"/>
                  <a:gd name="T45" fmla="*/ 39 h 701"/>
                  <a:gd name="T46" fmla="*/ 159 w 561"/>
                  <a:gd name="T47" fmla="*/ 54 h 701"/>
                  <a:gd name="T48" fmla="*/ 159 w 561"/>
                  <a:gd name="T49" fmla="*/ 65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61" h="701">
                    <a:moveTo>
                      <a:pt x="0" y="701"/>
                    </a:moveTo>
                    <a:cubicBezTo>
                      <a:pt x="0" y="694"/>
                      <a:pt x="0" y="688"/>
                      <a:pt x="0" y="681"/>
                    </a:cubicBezTo>
                    <a:cubicBezTo>
                      <a:pt x="7" y="681"/>
                      <a:pt x="14" y="681"/>
                      <a:pt x="21" y="681"/>
                    </a:cubicBezTo>
                    <a:cubicBezTo>
                      <a:pt x="45" y="681"/>
                      <a:pt x="62" y="672"/>
                      <a:pt x="71" y="653"/>
                    </a:cubicBezTo>
                    <a:cubicBezTo>
                      <a:pt x="77" y="642"/>
                      <a:pt x="80" y="616"/>
                      <a:pt x="80" y="577"/>
                    </a:cubicBezTo>
                    <a:cubicBezTo>
                      <a:pt x="80" y="426"/>
                      <a:pt x="80" y="275"/>
                      <a:pt x="80" y="124"/>
                    </a:cubicBezTo>
                    <a:cubicBezTo>
                      <a:pt x="80" y="80"/>
                      <a:pt x="77" y="52"/>
                      <a:pt x="69" y="42"/>
                    </a:cubicBezTo>
                    <a:cubicBezTo>
                      <a:pt x="58" y="26"/>
                      <a:pt x="42" y="19"/>
                      <a:pt x="21" y="19"/>
                    </a:cubicBezTo>
                    <a:cubicBezTo>
                      <a:pt x="14" y="19"/>
                      <a:pt x="7" y="19"/>
                      <a:pt x="0" y="19"/>
                    </a:cubicBezTo>
                    <a:cubicBezTo>
                      <a:pt x="0" y="12"/>
                      <a:pt x="0" y="6"/>
                      <a:pt x="0" y="0"/>
                    </a:cubicBezTo>
                    <a:cubicBezTo>
                      <a:pt x="76" y="0"/>
                      <a:pt x="151" y="0"/>
                      <a:pt x="227" y="0"/>
                    </a:cubicBezTo>
                    <a:cubicBezTo>
                      <a:pt x="310" y="0"/>
                      <a:pt x="373" y="11"/>
                      <a:pt x="417" y="35"/>
                    </a:cubicBezTo>
                    <a:cubicBezTo>
                      <a:pt x="460" y="60"/>
                      <a:pt x="495" y="99"/>
                      <a:pt x="521" y="154"/>
                    </a:cubicBezTo>
                    <a:cubicBezTo>
                      <a:pt x="547" y="210"/>
                      <a:pt x="561" y="274"/>
                      <a:pt x="561" y="347"/>
                    </a:cubicBezTo>
                    <a:cubicBezTo>
                      <a:pt x="561" y="444"/>
                      <a:pt x="537" y="525"/>
                      <a:pt x="490" y="591"/>
                    </a:cubicBezTo>
                    <a:cubicBezTo>
                      <a:pt x="438" y="664"/>
                      <a:pt x="357" y="701"/>
                      <a:pt x="249" y="701"/>
                    </a:cubicBezTo>
                    <a:cubicBezTo>
                      <a:pt x="166" y="701"/>
                      <a:pt x="83" y="701"/>
                      <a:pt x="0" y="701"/>
                    </a:cubicBezTo>
                    <a:close/>
                    <a:moveTo>
                      <a:pt x="159" y="650"/>
                    </a:moveTo>
                    <a:cubicBezTo>
                      <a:pt x="194" y="660"/>
                      <a:pt x="223" y="664"/>
                      <a:pt x="246" y="664"/>
                    </a:cubicBezTo>
                    <a:cubicBezTo>
                      <a:pt x="310" y="664"/>
                      <a:pt x="363" y="637"/>
                      <a:pt x="404" y="580"/>
                    </a:cubicBezTo>
                    <a:cubicBezTo>
                      <a:pt x="446" y="523"/>
                      <a:pt x="467" y="448"/>
                      <a:pt x="467" y="352"/>
                    </a:cubicBezTo>
                    <a:cubicBezTo>
                      <a:pt x="467" y="255"/>
                      <a:pt x="446" y="179"/>
                      <a:pt x="404" y="123"/>
                    </a:cubicBezTo>
                    <a:cubicBezTo>
                      <a:pt x="363" y="67"/>
                      <a:pt x="309" y="39"/>
                      <a:pt x="243" y="39"/>
                    </a:cubicBezTo>
                    <a:cubicBezTo>
                      <a:pt x="219" y="39"/>
                      <a:pt x="191" y="44"/>
                      <a:pt x="159" y="54"/>
                    </a:cubicBezTo>
                    <a:cubicBezTo>
                      <a:pt x="159" y="253"/>
                      <a:pt x="159" y="451"/>
                      <a:pt x="159" y="65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2" name="Freeform 104">
                <a:extLst>
                  <a:ext uri="{FF2B5EF4-FFF2-40B4-BE49-F238E27FC236}">
                    <a16:creationId xmlns:a16="http://schemas.microsoft.com/office/drawing/2014/main" id="{E1692530-4EC9-4703-96E6-F23B660BF75E}"/>
                  </a:ext>
                </a:extLst>
              </p:cNvPr>
              <p:cNvSpPr>
                <a:spLocks noEditPoints="1"/>
              </p:cNvSpPr>
              <p:nvPr/>
            </p:nvSpPr>
            <p:spPr bwMode="auto">
              <a:xfrm>
                <a:off x="1106" y="3044"/>
                <a:ext cx="48" cy="107"/>
              </a:xfrm>
              <a:custGeom>
                <a:avLst/>
                <a:gdLst>
                  <a:gd name="T0" fmla="*/ 98 w 189"/>
                  <a:gd name="T1" fmla="*/ 0 h 735"/>
                  <a:gd name="T2" fmla="*/ 127 w 189"/>
                  <a:gd name="T3" fmla="*/ 15 h 735"/>
                  <a:gd name="T4" fmla="*/ 139 w 189"/>
                  <a:gd name="T5" fmla="*/ 52 h 735"/>
                  <a:gd name="T6" fmla="*/ 127 w 189"/>
                  <a:gd name="T7" fmla="*/ 89 h 735"/>
                  <a:gd name="T8" fmla="*/ 98 w 189"/>
                  <a:gd name="T9" fmla="*/ 105 h 735"/>
                  <a:gd name="T10" fmla="*/ 68 w 189"/>
                  <a:gd name="T11" fmla="*/ 89 h 735"/>
                  <a:gd name="T12" fmla="*/ 56 w 189"/>
                  <a:gd name="T13" fmla="*/ 52 h 735"/>
                  <a:gd name="T14" fmla="*/ 68 w 189"/>
                  <a:gd name="T15" fmla="*/ 15 h 735"/>
                  <a:gd name="T16" fmla="*/ 98 w 189"/>
                  <a:gd name="T17" fmla="*/ 0 h 735"/>
                  <a:gd name="T18" fmla="*/ 132 w 189"/>
                  <a:gd name="T19" fmla="*/ 247 h 735"/>
                  <a:gd name="T20" fmla="*/ 132 w 189"/>
                  <a:gd name="T21" fmla="*/ 628 h 735"/>
                  <a:gd name="T22" fmla="*/ 137 w 189"/>
                  <a:gd name="T23" fmla="*/ 687 h 735"/>
                  <a:gd name="T24" fmla="*/ 152 w 189"/>
                  <a:gd name="T25" fmla="*/ 709 h 735"/>
                  <a:gd name="T26" fmla="*/ 189 w 189"/>
                  <a:gd name="T27" fmla="*/ 716 h 735"/>
                  <a:gd name="T28" fmla="*/ 189 w 189"/>
                  <a:gd name="T29" fmla="*/ 735 h 735"/>
                  <a:gd name="T30" fmla="*/ 6 w 189"/>
                  <a:gd name="T31" fmla="*/ 735 h 735"/>
                  <a:gd name="T32" fmla="*/ 6 w 189"/>
                  <a:gd name="T33" fmla="*/ 716 h 735"/>
                  <a:gd name="T34" fmla="*/ 43 w 189"/>
                  <a:gd name="T35" fmla="*/ 709 h 735"/>
                  <a:gd name="T36" fmla="*/ 58 w 189"/>
                  <a:gd name="T37" fmla="*/ 687 h 735"/>
                  <a:gd name="T38" fmla="*/ 64 w 189"/>
                  <a:gd name="T39" fmla="*/ 628 h 735"/>
                  <a:gd name="T40" fmla="*/ 64 w 189"/>
                  <a:gd name="T41" fmla="*/ 445 h 735"/>
                  <a:gd name="T42" fmla="*/ 60 w 189"/>
                  <a:gd name="T43" fmla="*/ 345 h 735"/>
                  <a:gd name="T44" fmla="*/ 51 w 189"/>
                  <a:gd name="T45" fmla="*/ 322 h 735"/>
                  <a:gd name="T46" fmla="*/ 34 w 189"/>
                  <a:gd name="T47" fmla="*/ 316 h 735"/>
                  <a:gd name="T48" fmla="*/ 6 w 189"/>
                  <a:gd name="T49" fmla="*/ 324 h 735"/>
                  <a:gd name="T50" fmla="*/ 0 w 189"/>
                  <a:gd name="T51" fmla="*/ 305 h 735"/>
                  <a:gd name="T52" fmla="*/ 114 w 189"/>
                  <a:gd name="T53" fmla="*/ 247 h 735"/>
                  <a:gd name="T54" fmla="*/ 132 w 189"/>
                  <a:gd name="T55" fmla="*/ 247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9" h="735">
                    <a:moveTo>
                      <a:pt x="98" y="0"/>
                    </a:moveTo>
                    <a:cubicBezTo>
                      <a:pt x="109" y="0"/>
                      <a:pt x="119" y="5"/>
                      <a:pt x="127" y="15"/>
                    </a:cubicBezTo>
                    <a:cubicBezTo>
                      <a:pt x="135" y="25"/>
                      <a:pt x="139" y="37"/>
                      <a:pt x="139" y="52"/>
                    </a:cubicBezTo>
                    <a:cubicBezTo>
                      <a:pt x="139" y="66"/>
                      <a:pt x="135" y="79"/>
                      <a:pt x="127" y="89"/>
                    </a:cubicBezTo>
                    <a:cubicBezTo>
                      <a:pt x="119" y="99"/>
                      <a:pt x="109" y="105"/>
                      <a:pt x="98" y="105"/>
                    </a:cubicBezTo>
                    <a:cubicBezTo>
                      <a:pt x="86" y="105"/>
                      <a:pt x="76" y="99"/>
                      <a:pt x="68" y="89"/>
                    </a:cubicBezTo>
                    <a:cubicBezTo>
                      <a:pt x="60" y="79"/>
                      <a:pt x="56" y="66"/>
                      <a:pt x="56" y="52"/>
                    </a:cubicBezTo>
                    <a:cubicBezTo>
                      <a:pt x="56" y="37"/>
                      <a:pt x="60" y="25"/>
                      <a:pt x="68" y="15"/>
                    </a:cubicBezTo>
                    <a:cubicBezTo>
                      <a:pt x="76" y="5"/>
                      <a:pt x="86" y="0"/>
                      <a:pt x="98" y="0"/>
                    </a:cubicBezTo>
                    <a:close/>
                    <a:moveTo>
                      <a:pt x="132" y="247"/>
                    </a:moveTo>
                    <a:cubicBezTo>
                      <a:pt x="132" y="374"/>
                      <a:pt x="132" y="501"/>
                      <a:pt x="132" y="628"/>
                    </a:cubicBezTo>
                    <a:cubicBezTo>
                      <a:pt x="132" y="657"/>
                      <a:pt x="133" y="677"/>
                      <a:pt x="137" y="687"/>
                    </a:cubicBezTo>
                    <a:cubicBezTo>
                      <a:pt x="140" y="696"/>
                      <a:pt x="145" y="704"/>
                      <a:pt x="152" y="709"/>
                    </a:cubicBezTo>
                    <a:cubicBezTo>
                      <a:pt x="159" y="713"/>
                      <a:pt x="171" y="716"/>
                      <a:pt x="189" y="716"/>
                    </a:cubicBezTo>
                    <a:cubicBezTo>
                      <a:pt x="189" y="722"/>
                      <a:pt x="189" y="728"/>
                      <a:pt x="189" y="735"/>
                    </a:cubicBezTo>
                    <a:cubicBezTo>
                      <a:pt x="128" y="735"/>
                      <a:pt x="67" y="735"/>
                      <a:pt x="6" y="735"/>
                    </a:cubicBezTo>
                    <a:cubicBezTo>
                      <a:pt x="6" y="728"/>
                      <a:pt x="6" y="722"/>
                      <a:pt x="6" y="716"/>
                    </a:cubicBezTo>
                    <a:cubicBezTo>
                      <a:pt x="25" y="716"/>
                      <a:pt x="37" y="714"/>
                      <a:pt x="43" y="709"/>
                    </a:cubicBezTo>
                    <a:cubicBezTo>
                      <a:pt x="49" y="705"/>
                      <a:pt x="55" y="697"/>
                      <a:pt x="58" y="687"/>
                    </a:cubicBezTo>
                    <a:cubicBezTo>
                      <a:pt x="62" y="677"/>
                      <a:pt x="64" y="657"/>
                      <a:pt x="64" y="628"/>
                    </a:cubicBezTo>
                    <a:cubicBezTo>
                      <a:pt x="64" y="567"/>
                      <a:pt x="64" y="506"/>
                      <a:pt x="64" y="445"/>
                    </a:cubicBezTo>
                    <a:cubicBezTo>
                      <a:pt x="64" y="394"/>
                      <a:pt x="62" y="360"/>
                      <a:pt x="60" y="345"/>
                    </a:cubicBezTo>
                    <a:cubicBezTo>
                      <a:pt x="58" y="335"/>
                      <a:pt x="55" y="327"/>
                      <a:pt x="51" y="322"/>
                    </a:cubicBezTo>
                    <a:cubicBezTo>
                      <a:pt x="47" y="318"/>
                      <a:pt x="41" y="316"/>
                      <a:pt x="34" y="316"/>
                    </a:cubicBezTo>
                    <a:cubicBezTo>
                      <a:pt x="26" y="316"/>
                      <a:pt x="17" y="318"/>
                      <a:pt x="6" y="324"/>
                    </a:cubicBezTo>
                    <a:cubicBezTo>
                      <a:pt x="4" y="317"/>
                      <a:pt x="2" y="311"/>
                      <a:pt x="0" y="305"/>
                    </a:cubicBezTo>
                    <a:cubicBezTo>
                      <a:pt x="38" y="285"/>
                      <a:pt x="76" y="267"/>
                      <a:pt x="114" y="247"/>
                    </a:cubicBezTo>
                    <a:cubicBezTo>
                      <a:pt x="120" y="247"/>
                      <a:pt x="126" y="247"/>
                      <a:pt x="132" y="247"/>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3" name="Freeform 105">
                <a:extLst>
                  <a:ext uri="{FF2B5EF4-FFF2-40B4-BE49-F238E27FC236}">
                    <a16:creationId xmlns:a16="http://schemas.microsoft.com/office/drawing/2014/main" id="{33D9354C-1317-451C-93D3-E4006DB92230}"/>
                  </a:ext>
                </a:extLst>
              </p:cNvPr>
              <p:cNvSpPr>
                <a:spLocks/>
              </p:cNvSpPr>
              <p:nvPr/>
            </p:nvSpPr>
            <p:spPr bwMode="auto">
              <a:xfrm>
                <a:off x="1161" y="3082"/>
                <a:ext cx="105" cy="71"/>
              </a:xfrm>
              <a:custGeom>
                <a:avLst/>
                <a:gdLst>
                  <a:gd name="T0" fmla="*/ 0 w 406"/>
                  <a:gd name="T1" fmla="*/ 0 h 488"/>
                  <a:gd name="T2" fmla="*/ 177 w 406"/>
                  <a:gd name="T3" fmla="*/ 0 h 488"/>
                  <a:gd name="T4" fmla="*/ 177 w 406"/>
                  <a:gd name="T5" fmla="*/ 19 h 488"/>
                  <a:gd name="T6" fmla="*/ 166 w 406"/>
                  <a:gd name="T7" fmla="*/ 19 h 488"/>
                  <a:gd name="T8" fmla="*/ 141 w 406"/>
                  <a:gd name="T9" fmla="*/ 29 h 488"/>
                  <a:gd name="T10" fmla="*/ 133 w 406"/>
                  <a:gd name="T11" fmla="*/ 55 h 488"/>
                  <a:gd name="T12" fmla="*/ 141 w 406"/>
                  <a:gd name="T13" fmla="*/ 98 h 488"/>
                  <a:gd name="T14" fmla="*/ 229 w 406"/>
                  <a:gd name="T15" fmla="*/ 360 h 488"/>
                  <a:gd name="T16" fmla="*/ 317 w 406"/>
                  <a:gd name="T17" fmla="*/ 89 h 488"/>
                  <a:gd name="T18" fmla="*/ 326 w 406"/>
                  <a:gd name="T19" fmla="*/ 45 h 488"/>
                  <a:gd name="T20" fmla="*/ 323 w 406"/>
                  <a:gd name="T21" fmla="*/ 33 h 488"/>
                  <a:gd name="T22" fmla="*/ 311 w 406"/>
                  <a:gd name="T23" fmla="*/ 22 h 488"/>
                  <a:gd name="T24" fmla="*/ 283 w 406"/>
                  <a:gd name="T25" fmla="*/ 19 h 488"/>
                  <a:gd name="T26" fmla="*/ 283 w 406"/>
                  <a:gd name="T27" fmla="*/ 0 h 488"/>
                  <a:gd name="T28" fmla="*/ 406 w 406"/>
                  <a:gd name="T29" fmla="*/ 0 h 488"/>
                  <a:gd name="T30" fmla="*/ 406 w 406"/>
                  <a:gd name="T31" fmla="*/ 19 h 488"/>
                  <a:gd name="T32" fmla="*/ 376 w 406"/>
                  <a:gd name="T33" fmla="*/ 30 h 488"/>
                  <a:gd name="T34" fmla="*/ 350 w 406"/>
                  <a:gd name="T35" fmla="*/ 82 h 488"/>
                  <a:gd name="T36" fmla="*/ 217 w 406"/>
                  <a:gd name="T37" fmla="*/ 488 h 488"/>
                  <a:gd name="T38" fmla="*/ 200 w 406"/>
                  <a:gd name="T39" fmla="*/ 488 h 488"/>
                  <a:gd name="T40" fmla="*/ 66 w 406"/>
                  <a:gd name="T41" fmla="*/ 89 h 488"/>
                  <a:gd name="T42" fmla="*/ 49 w 406"/>
                  <a:gd name="T43" fmla="*/ 48 h 488"/>
                  <a:gd name="T44" fmla="*/ 28 w 406"/>
                  <a:gd name="T45" fmla="*/ 28 h 488"/>
                  <a:gd name="T46" fmla="*/ 0 w 406"/>
                  <a:gd name="T47" fmla="*/ 19 h 488"/>
                  <a:gd name="T48" fmla="*/ 0 w 406"/>
                  <a:gd name="T49"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06" h="488">
                    <a:moveTo>
                      <a:pt x="0" y="0"/>
                    </a:moveTo>
                    <a:cubicBezTo>
                      <a:pt x="59" y="0"/>
                      <a:pt x="118" y="0"/>
                      <a:pt x="177" y="0"/>
                    </a:cubicBezTo>
                    <a:cubicBezTo>
                      <a:pt x="177" y="7"/>
                      <a:pt x="177" y="13"/>
                      <a:pt x="177" y="19"/>
                    </a:cubicBezTo>
                    <a:cubicBezTo>
                      <a:pt x="173" y="19"/>
                      <a:pt x="169" y="19"/>
                      <a:pt x="166" y="19"/>
                    </a:cubicBezTo>
                    <a:cubicBezTo>
                      <a:pt x="155" y="19"/>
                      <a:pt x="147" y="22"/>
                      <a:pt x="141" y="29"/>
                    </a:cubicBezTo>
                    <a:cubicBezTo>
                      <a:pt x="136" y="36"/>
                      <a:pt x="133" y="45"/>
                      <a:pt x="133" y="55"/>
                    </a:cubicBezTo>
                    <a:cubicBezTo>
                      <a:pt x="133" y="67"/>
                      <a:pt x="136" y="82"/>
                      <a:pt x="141" y="98"/>
                    </a:cubicBezTo>
                    <a:cubicBezTo>
                      <a:pt x="170" y="186"/>
                      <a:pt x="200" y="273"/>
                      <a:pt x="229" y="360"/>
                    </a:cubicBezTo>
                    <a:cubicBezTo>
                      <a:pt x="257" y="269"/>
                      <a:pt x="288" y="179"/>
                      <a:pt x="317" y="89"/>
                    </a:cubicBezTo>
                    <a:cubicBezTo>
                      <a:pt x="323" y="69"/>
                      <a:pt x="326" y="54"/>
                      <a:pt x="326" y="45"/>
                    </a:cubicBezTo>
                    <a:cubicBezTo>
                      <a:pt x="326" y="40"/>
                      <a:pt x="325" y="36"/>
                      <a:pt x="323" y="33"/>
                    </a:cubicBezTo>
                    <a:cubicBezTo>
                      <a:pt x="320" y="28"/>
                      <a:pt x="316" y="24"/>
                      <a:pt x="311" y="22"/>
                    </a:cubicBezTo>
                    <a:cubicBezTo>
                      <a:pt x="307" y="20"/>
                      <a:pt x="297" y="19"/>
                      <a:pt x="283" y="19"/>
                    </a:cubicBezTo>
                    <a:cubicBezTo>
                      <a:pt x="283" y="13"/>
                      <a:pt x="283" y="7"/>
                      <a:pt x="283" y="0"/>
                    </a:cubicBezTo>
                    <a:cubicBezTo>
                      <a:pt x="324" y="0"/>
                      <a:pt x="365" y="0"/>
                      <a:pt x="406" y="0"/>
                    </a:cubicBezTo>
                    <a:cubicBezTo>
                      <a:pt x="406" y="7"/>
                      <a:pt x="406" y="13"/>
                      <a:pt x="406" y="19"/>
                    </a:cubicBezTo>
                    <a:cubicBezTo>
                      <a:pt x="391" y="21"/>
                      <a:pt x="381" y="24"/>
                      <a:pt x="376" y="30"/>
                    </a:cubicBezTo>
                    <a:cubicBezTo>
                      <a:pt x="367" y="41"/>
                      <a:pt x="358" y="57"/>
                      <a:pt x="350" y="82"/>
                    </a:cubicBezTo>
                    <a:cubicBezTo>
                      <a:pt x="306" y="218"/>
                      <a:pt x="260" y="352"/>
                      <a:pt x="217" y="488"/>
                    </a:cubicBezTo>
                    <a:cubicBezTo>
                      <a:pt x="211" y="488"/>
                      <a:pt x="206" y="488"/>
                      <a:pt x="200" y="488"/>
                    </a:cubicBezTo>
                    <a:cubicBezTo>
                      <a:pt x="156" y="355"/>
                      <a:pt x="110" y="222"/>
                      <a:pt x="66" y="89"/>
                    </a:cubicBezTo>
                    <a:cubicBezTo>
                      <a:pt x="60" y="70"/>
                      <a:pt x="54" y="57"/>
                      <a:pt x="49" y="48"/>
                    </a:cubicBezTo>
                    <a:cubicBezTo>
                      <a:pt x="43" y="40"/>
                      <a:pt x="36" y="34"/>
                      <a:pt x="28" y="28"/>
                    </a:cubicBezTo>
                    <a:cubicBezTo>
                      <a:pt x="23" y="25"/>
                      <a:pt x="14" y="22"/>
                      <a:pt x="0" y="19"/>
                    </a:cubicBezTo>
                    <a:cubicBezTo>
                      <a:pt x="0" y="13"/>
                      <a:pt x="0" y="7"/>
                      <a:pt x="0"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4" name="Freeform 106">
                <a:extLst>
                  <a:ext uri="{FF2B5EF4-FFF2-40B4-BE49-F238E27FC236}">
                    <a16:creationId xmlns:a16="http://schemas.microsoft.com/office/drawing/2014/main" id="{8FD32430-129A-462C-BE79-FA5316CA7525}"/>
                  </a:ext>
                </a:extLst>
              </p:cNvPr>
              <p:cNvSpPr>
                <a:spLocks noEditPoints="1"/>
              </p:cNvSpPr>
              <p:nvPr/>
            </p:nvSpPr>
            <p:spPr bwMode="auto">
              <a:xfrm>
                <a:off x="1276" y="3080"/>
                <a:ext cx="82" cy="73"/>
              </a:xfrm>
              <a:custGeom>
                <a:avLst/>
                <a:gdLst>
                  <a:gd name="T0" fmla="*/ 59 w 318"/>
                  <a:gd name="T1" fmla="*/ 192 h 502"/>
                  <a:gd name="T2" fmla="*/ 99 w 318"/>
                  <a:gd name="T3" fmla="*/ 358 h 502"/>
                  <a:gd name="T4" fmla="*/ 196 w 318"/>
                  <a:gd name="T5" fmla="*/ 418 h 502"/>
                  <a:gd name="T6" fmla="*/ 260 w 318"/>
                  <a:gd name="T7" fmla="*/ 392 h 502"/>
                  <a:gd name="T8" fmla="*/ 306 w 318"/>
                  <a:gd name="T9" fmla="*/ 305 h 502"/>
                  <a:gd name="T10" fmla="*/ 318 w 318"/>
                  <a:gd name="T11" fmla="*/ 315 h 502"/>
                  <a:gd name="T12" fmla="*/ 268 w 318"/>
                  <a:gd name="T13" fmla="*/ 444 h 502"/>
                  <a:gd name="T14" fmla="*/ 165 w 318"/>
                  <a:gd name="T15" fmla="*/ 502 h 502"/>
                  <a:gd name="T16" fmla="*/ 49 w 318"/>
                  <a:gd name="T17" fmla="*/ 435 h 502"/>
                  <a:gd name="T18" fmla="*/ 0 w 318"/>
                  <a:gd name="T19" fmla="*/ 257 h 502"/>
                  <a:gd name="T20" fmla="*/ 50 w 318"/>
                  <a:gd name="T21" fmla="*/ 67 h 502"/>
                  <a:gd name="T22" fmla="*/ 174 w 318"/>
                  <a:gd name="T23" fmla="*/ 0 h 502"/>
                  <a:gd name="T24" fmla="*/ 278 w 318"/>
                  <a:gd name="T25" fmla="*/ 52 h 502"/>
                  <a:gd name="T26" fmla="*/ 318 w 318"/>
                  <a:gd name="T27" fmla="*/ 192 h 502"/>
                  <a:gd name="T28" fmla="*/ 59 w 318"/>
                  <a:gd name="T29" fmla="*/ 192 h 502"/>
                  <a:gd name="T30" fmla="*/ 59 w 318"/>
                  <a:gd name="T31" fmla="*/ 162 h 502"/>
                  <a:gd name="T32" fmla="*/ 233 w 318"/>
                  <a:gd name="T33" fmla="*/ 162 h 502"/>
                  <a:gd name="T34" fmla="*/ 224 w 318"/>
                  <a:gd name="T35" fmla="*/ 98 h 502"/>
                  <a:gd name="T36" fmla="*/ 194 w 318"/>
                  <a:gd name="T37" fmla="*/ 53 h 502"/>
                  <a:gd name="T38" fmla="*/ 151 w 318"/>
                  <a:gd name="T39" fmla="*/ 36 h 502"/>
                  <a:gd name="T40" fmla="*/ 90 w 318"/>
                  <a:gd name="T41" fmla="*/ 69 h 502"/>
                  <a:gd name="T42" fmla="*/ 59 w 318"/>
                  <a:gd name="T43" fmla="*/ 162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18" h="502">
                    <a:moveTo>
                      <a:pt x="59" y="192"/>
                    </a:moveTo>
                    <a:cubicBezTo>
                      <a:pt x="58" y="263"/>
                      <a:pt x="72" y="318"/>
                      <a:pt x="99" y="358"/>
                    </a:cubicBezTo>
                    <a:cubicBezTo>
                      <a:pt x="126" y="398"/>
                      <a:pt x="159" y="418"/>
                      <a:pt x="196" y="418"/>
                    </a:cubicBezTo>
                    <a:cubicBezTo>
                      <a:pt x="220" y="418"/>
                      <a:pt x="242" y="409"/>
                      <a:pt x="260" y="392"/>
                    </a:cubicBezTo>
                    <a:cubicBezTo>
                      <a:pt x="278" y="375"/>
                      <a:pt x="294" y="346"/>
                      <a:pt x="306" y="305"/>
                    </a:cubicBezTo>
                    <a:cubicBezTo>
                      <a:pt x="310" y="308"/>
                      <a:pt x="314" y="311"/>
                      <a:pt x="318" y="315"/>
                    </a:cubicBezTo>
                    <a:cubicBezTo>
                      <a:pt x="313" y="362"/>
                      <a:pt x="296" y="405"/>
                      <a:pt x="268" y="444"/>
                    </a:cubicBezTo>
                    <a:cubicBezTo>
                      <a:pt x="241" y="483"/>
                      <a:pt x="206" y="502"/>
                      <a:pt x="165" y="502"/>
                    </a:cubicBezTo>
                    <a:cubicBezTo>
                      <a:pt x="119" y="502"/>
                      <a:pt x="81" y="480"/>
                      <a:pt x="49" y="435"/>
                    </a:cubicBezTo>
                    <a:cubicBezTo>
                      <a:pt x="17" y="391"/>
                      <a:pt x="0" y="332"/>
                      <a:pt x="0" y="257"/>
                    </a:cubicBezTo>
                    <a:cubicBezTo>
                      <a:pt x="0" y="176"/>
                      <a:pt x="17" y="113"/>
                      <a:pt x="50" y="67"/>
                    </a:cubicBezTo>
                    <a:cubicBezTo>
                      <a:pt x="83" y="22"/>
                      <a:pt x="124" y="0"/>
                      <a:pt x="174" y="0"/>
                    </a:cubicBezTo>
                    <a:cubicBezTo>
                      <a:pt x="216" y="0"/>
                      <a:pt x="251" y="17"/>
                      <a:pt x="278" y="52"/>
                    </a:cubicBezTo>
                    <a:cubicBezTo>
                      <a:pt x="305" y="87"/>
                      <a:pt x="318" y="134"/>
                      <a:pt x="318" y="192"/>
                    </a:cubicBezTo>
                    <a:cubicBezTo>
                      <a:pt x="232" y="192"/>
                      <a:pt x="145" y="192"/>
                      <a:pt x="59" y="192"/>
                    </a:cubicBezTo>
                    <a:close/>
                    <a:moveTo>
                      <a:pt x="59" y="162"/>
                    </a:moveTo>
                    <a:cubicBezTo>
                      <a:pt x="117" y="162"/>
                      <a:pt x="175" y="162"/>
                      <a:pt x="233" y="162"/>
                    </a:cubicBezTo>
                    <a:cubicBezTo>
                      <a:pt x="232" y="132"/>
                      <a:pt x="229" y="111"/>
                      <a:pt x="224" y="98"/>
                    </a:cubicBezTo>
                    <a:cubicBezTo>
                      <a:pt x="217" y="79"/>
                      <a:pt x="207" y="64"/>
                      <a:pt x="194" y="53"/>
                    </a:cubicBezTo>
                    <a:cubicBezTo>
                      <a:pt x="180" y="42"/>
                      <a:pt x="166" y="36"/>
                      <a:pt x="151" y="36"/>
                    </a:cubicBezTo>
                    <a:cubicBezTo>
                      <a:pt x="129" y="36"/>
                      <a:pt x="108" y="47"/>
                      <a:pt x="90" y="69"/>
                    </a:cubicBezTo>
                    <a:cubicBezTo>
                      <a:pt x="73" y="92"/>
                      <a:pt x="62" y="123"/>
                      <a:pt x="59" y="162"/>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5" name="Freeform 107">
                <a:extLst>
                  <a:ext uri="{FF2B5EF4-FFF2-40B4-BE49-F238E27FC236}">
                    <a16:creationId xmlns:a16="http://schemas.microsoft.com/office/drawing/2014/main" id="{BF0363C9-808E-4115-9444-904FC100E79E}"/>
                  </a:ext>
                </a:extLst>
              </p:cNvPr>
              <p:cNvSpPr>
                <a:spLocks/>
              </p:cNvSpPr>
              <p:nvPr/>
            </p:nvSpPr>
            <p:spPr bwMode="auto">
              <a:xfrm>
                <a:off x="1365" y="3080"/>
                <a:ext cx="72" cy="71"/>
              </a:xfrm>
              <a:custGeom>
                <a:avLst/>
                <a:gdLst>
                  <a:gd name="T0" fmla="*/ 130 w 279"/>
                  <a:gd name="T1" fmla="*/ 0 h 488"/>
                  <a:gd name="T2" fmla="*/ 130 w 279"/>
                  <a:gd name="T3" fmla="*/ 107 h 488"/>
                  <a:gd name="T4" fmla="*/ 227 w 279"/>
                  <a:gd name="T5" fmla="*/ 0 h 488"/>
                  <a:gd name="T6" fmla="*/ 265 w 279"/>
                  <a:gd name="T7" fmla="*/ 17 h 488"/>
                  <a:gd name="T8" fmla="*/ 279 w 279"/>
                  <a:gd name="T9" fmla="*/ 58 h 488"/>
                  <a:gd name="T10" fmla="*/ 269 w 279"/>
                  <a:gd name="T11" fmla="*/ 92 h 488"/>
                  <a:gd name="T12" fmla="*/ 243 w 279"/>
                  <a:gd name="T13" fmla="*/ 106 h 488"/>
                  <a:gd name="T14" fmla="*/ 211 w 279"/>
                  <a:gd name="T15" fmla="*/ 88 h 488"/>
                  <a:gd name="T16" fmla="*/ 185 w 279"/>
                  <a:gd name="T17" fmla="*/ 70 h 488"/>
                  <a:gd name="T18" fmla="*/ 169 w 279"/>
                  <a:gd name="T19" fmla="*/ 80 h 488"/>
                  <a:gd name="T20" fmla="*/ 130 w 279"/>
                  <a:gd name="T21" fmla="*/ 150 h 488"/>
                  <a:gd name="T22" fmla="*/ 130 w 279"/>
                  <a:gd name="T23" fmla="*/ 377 h 488"/>
                  <a:gd name="T24" fmla="*/ 138 w 279"/>
                  <a:gd name="T25" fmla="*/ 436 h 488"/>
                  <a:gd name="T26" fmla="*/ 157 w 279"/>
                  <a:gd name="T27" fmla="*/ 460 h 488"/>
                  <a:gd name="T28" fmla="*/ 196 w 279"/>
                  <a:gd name="T29" fmla="*/ 469 h 488"/>
                  <a:gd name="T30" fmla="*/ 196 w 279"/>
                  <a:gd name="T31" fmla="*/ 488 h 488"/>
                  <a:gd name="T32" fmla="*/ 4 w 279"/>
                  <a:gd name="T33" fmla="*/ 488 h 488"/>
                  <a:gd name="T34" fmla="*/ 4 w 279"/>
                  <a:gd name="T35" fmla="*/ 469 h 488"/>
                  <a:gd name="T36" fmla="*/ 46 w 279"/>
                  <a:gd name="T37" fmla="*/ 458 h 488"/>
                  <a:gd name="T38" fmla="*/ 61 w 279"/>
                  <a:gd name="T39" fmla="*/ 431 h 488"/>
                  <a:gd name="T40" fmla="*/ 63 w 279"/>
                  <a:gd name="T41" fmla="*/ 381 h 488"/>
                  <a:gd name="T42" fmla="*/ 63 w 279"/>
                  <a:gd name="T43" fmla="*/ 198 h 488"/>
                  <a:gd name="T44" fmla="*/ 60 w 279"/>
                  <a:gd name="T45" fmla="*/ 99 h 488"/>
                  <a:gd name="T46" fmla="*/ 51 w 279"/>
                  <a:gd name="T47" fmla="*/ 76 h 488"/>
                  <a:gd name="T48" fmla="*/ 32 w 279"/>
                  <a:gd name="T49" fmla="*/ 69 h 488"/>
                  <a:gd name="T50" fmla="*/ 4 w 279"/>
                  <a:gd name="T51" fmla="*/ 77 h 488"/>
                  <a:gd name="T52" fmla="*/ 0 w 279"/>
                  <a:gd name="T53" fmla="*/ 58 h 488"/>
                  <a:gd name="T54" fmla="*/ 113 w 279"/>
                  <a:gd name="T55" fmla="*/ 0 h 488"/>
                  <a:gd name="T56" fmla="*/ 130 w 279"/>
                  <a:gd name="T57"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9" h="488">
                    <a:moveTo>
                      <a:pt x="130" y="0"/>
                    </a:moveTo>
                    <a:cubicBezTo>
                      <a:pt x="130" y="36"/>
                      <a:pt x="130" y="71"/>
                      <a:pt x="130" y="107"/>
                    </a:cubicBezTo>
                    <a:cubicBezTo>
                      <a:pt x="162" y="36"/>
                      <a:pt x="194" y="0"/>
                      <a:pt x="227" y="0"/>
                    </a:cubicBezTo>
                    <a:cubicBezTo>
                      <a:pt x="243" y="0"/>
                      <a:pt x="255" y="6"/>
                      <a:pt x="265" y="17"/>
                    </a:cubicBezTo>
                    <a:cubicBezTo>
                      <a:pt x="274" y="29"/>
                      <a:pt x="279" y="43"/>
                      <a:pt x="279" y="58"/>
                    </a:cubicBezTo>
                    <a:cubicBezTo>
                      <a:pt x="279" y="71"/>
                      <a:pt x="276" y="82"/>
                      <a:pt x="269" y="92"/>
                    </a:cubicBezTo>
                    <a:cubicBezTo>
                      <a:pt x="262" y="101"/>
                      <a:pt x="253" y="106"/>
                      <a:pt x="243" y="106"/>
                    </a:cubicBezTo>
                    <a:cubicBezTo>
                      <a:pt x="234" y="106"/>
                      <a:pt x="223" y="100"/>
                      <a:pt x="211" y="88"/>
                    </a:cubicBezTo>
                    <a:cubicBezTo>
                      <a:pt x="200" y="76"/>
                      <a:pt x="190" y="70"/>
                      <a:pt x="185" y="70"/>
                    </a:cubicBezTo>
                    <a:cubicBezTo>
                      <a:pt x="180" y="70"/>
                      <a:pt x="174" y="74"/>
                      <a:pt x="169" y="80"/>
                    </a:cubicBezTo>
                    <a:cubicBezTo>
                      <a:pt x="157" y="94"/>
                      <a:pt x="143" y="117"/>
                      <a:pt x="130" y="150"/>
                    </a:cubicBezTo>
                    <a:cubicBezTo>
                      <a:pt x="130" y="226"/>
                      <a:pt x="130" y="301"/>
                      <a:pt x="130" y="377"/>
                    </a:cubicBezTo>
                    <a:cubicBezTo>
                      <a:pt x="130" y="403"/>
                      <a:pt x="133" y="423"/>
                      <a:pt x="138" y="436"/>
                    </a:cubicBezTo>
                    <a:cubicBezTo>
                      <a:pt x="142" y="446"/>
                      <a:pt x="148" y="453"/>
                      <a:pt x="157" y="460"/>
                    </a:cubicBezTo>
                    <a:cubicBezTo>
                      <a:pt x="166" y="466"/>
                      <a:pt x="179" y="469"/>
                      <a:pt x="196" y="469"/>
                    </a:cubicBezTo>
                    <a:cubicBezTo>
                      <a:pt x="196" y="475"/>
                      <a:pt x="196" y="481"/>
                      <a:pt x="196" y="488"/>
                    </a:cubicBezTo>
                    <a:cubicBezTo>
                      <a:pt x="132" y="488"/>
                      <a:pt x="68" y="488"/>
                      <a:pt x="4" y="488"/>
                    </a:cubicBezTo>
                    <a:cubicBezTo>
                      <a:pt x="4" y="481"/>
                      <a:pt x="4" y="475"/>
                      <a:pt x="4" y="469"/>
                    </a:cubicBezTo>
                    <a:cubicBezTo>
                      <a:pt x="23" y="469"/>
                      <a:pt x="37" y="465"/>
                      <a:pt x="46" y="458"/>
                    </a:cubicBezTo>
                    <a:cubicBezTo>
                      <a:pt x="53" y="452"/>
                      <a:pt x="58" y="443"/>
                      <a:pt x="61" y="431"/>
                    </a:cubicBezTo>
                    <a:cubicBezTo>
                      <a:pt x="62" y="426"/>
                      <a:pt x="63" y="409"/>
                      <a:pt x="63" y="381"/>
                    </a:cubicBezTo>
                    <a:cubicBezTo>
                      <a:pt x="63" y="320"/>
                      <a:pt x="63" y="259"/>
                      <a:pt x="63" y="198"/>
                    </a:cubicBezTo>
                    <a:cubicBezTo>
                      <a:pt x="63" y="142"/>
                      <a:pt x="62" y="110"/>
                      <a:pt x="60" y="99"/>
                    </a:cubicBezTo>
                    <a:cubicBezTo>
                      <a:pt x="58" y="89"/>
                      <a:pt x="55" y="81"/>
                      <a:pt x="51" y="76"/>
                    </a:cubicBezTo>
                    <a:cubicBezTo>
                      <a:pt x="46" y="71"/>
                      <a:pt x="39" y="69"/>
                      <a:pt x="32" y="69"/>
                    </a:cubicBezTo>
                    <a:cubicBezTo>
                      <a:pt x="24" y="69"/>
                      <a:pt x="14" y="71"/>
                      <a:pt x="4" y="77"/>
                    </a:cubicBezTo>
                    <a:cubicBezTo>
                      <a:pt x="2" y="70"/>
                      <a:pt x="1" y="64"/>
                      <a:pt x="0" y="58"/>
                    </a:cubicBezTo>
                    <a:cubicBezTo>
                      <a:pt x="37" y="38"/>
                      <a:pt x="76" y="20"/>
                      <a:pt x="113" y="0"/>
                    </a:cubicBezTo>
                    <a:cubicBezTo>
                      <a:pt x="119" y="0"/>
                      <a:pt x="125" y="0"/>
                      <a:pt x="130"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6" name="Freeform 108">
                <a:extLst>
                  <a:ext uri="{FF2B5EF4-FFF2-40B4-BE49-F238E27FC236}">
                    <a16:creationId xmlns:a16="http://schemas.microsoft.com/office/drawing/2014/main" id="{DEAFA614-9588-4BB3-A5E5-134AA5A1B8F8}"/>
                  </a:ext>
                </a:extLst>
              </p:cNvPr>
              <p:cNvSpPr>
                <a:spLocks/>
              </p:cNvSpPr>
              <p:nvPr/>
            </p:nvSpPr>
            <p:spPr bwMode="auto">
              <a:xfrm>
                <a:off x="1446" y="3080"/>
                <a:ext cx="67" cy="73"/>
              </a:xfrm>
              <a:custGeom>
                <a:avLst/>
                <a:gdLst>
                  <a:gd name="T0" fmla="*/ 228 w 257"/>
                  <a:gd name="T1" fmla="*/ 0 h 502"/>
                  <a:gd name="T2" fmla="*/ 228 w 257"/>
                  <a:gd name="T3" fmla="*/ 161 h 502"/>
                  <a:gd name="T4" fmla="*/ 215 w 257"/>
                  <a:gd name="T5" fmla="*/ 161 h 502"/>
                  <a:gd name="T6" fmla="*/ 175 w 257"/>
                  <a:gd name="T7" fmla="*/ 58 h 502"/>
                  <a:gd name="T8" fmla="*/ 113 w 257"/>
                  <a:gd name="T9" fmla="*/ 31 h 502"/>
                  <a:gd name="T10" fmla="*/ 66 w 257"/>
                  <a:gd name="T11" fmla="*/ 50 h 502"/>
                  <a:gd name="T12" fmla="*/ 49 w 257"/>
                  <a:gd name="T13" fmla="*/ 92 h 502"/>
                  <a:gd name="T14" fmla="*/ 62 w 257"/>
                  <a:gd name="T15" fmla="*/ 142 h 502"/>
                  <a:gd name="T16" fmla="*/ 113 w 257"/>
                  <a:gd name="T17" fmla="*/ 187 h 502"/>
                  <a:gd name="T18" fmla="*/ 173 w 257"/>
                  <a:gd name="T19" fmla="*/ 223 h 502"/>
                  <a:gd name="T20" fmla="*/ 257 w 257"/>
                  <a:gd name="T21" fmla="*/ 358 h 502"/>
                  <a:gd name="T22" fmla="*/ 218 w 257"/>
                  <a:gd name="T23" fmla="*/ 462 h 502"/>
                  <a:gd name="T24" fmla="*/ 131 w 257"/>
                  <a:gd name="T25" fmla="*/ 502 h 502"/>
                  <a:gd name="T26" fmla="*/ 52 w 257"/>
                  <a:gd name="T27" fmla="*/ 487 h 502"/>
                  <a:gd name="T28" fmla="*/ 30 w 257"/>
                  <a:gd name="T29" fmla="*/ 481 h 502"/>
                  <a:gd name="T30" fmla="*/ 15 w 257"/>
                  <a:gd name="T31" fmla="*/ 495 h 502"/>
                  <a:gd name="T32" fmla="*/ 2 w 257"/>
                  <a:gd name="T33" fmla="*/ 495 h 502"/>
                  <a:gd name="T34" fmla="*/ 2 w 257"/>
                  <a:gd name="T35" fmla="*/ 326 h 502"/>
                  <a:gd name="T36" fmla="*/ 15 w 257"/>
                  <a:gd name="T37" fmla="*/ 326 h 502"/>
                  <a:gd name="T38" fmla="*/ 59 w 257"/>
                  <a:gd name="T39" fmla="*/ 435 h 502"/>
                  <a:gd name="T40" fmla="*/ 132 w 257"/>
                  <a:gd name="T41" fmla="*/ 472 h 502"/>
                  <a:gd name="T42" fmla="*/ 178 w 257"/>
                  <a:gd name="T43" fmla="*/ 450 h 502"/>
                  <a:gd name="T44" fmla="*/ 196 w 257"/>
                  <a:gd name="T45" fmla="*/ 400 h 502"/>
                  <a:gd name="T46" fmla="*/ 176 w 257"/>
                  <a:gd name="T47" fmla="*/ 340 h 502"/>
                  <a:gd name="T48" fmla="*/ 97 w 257"/>
                  <a:gd name="T49" fmla="*/ 279 h 502"/>
                  <a:gd name="T50" fmla="*/ 19 w 257"/>
                  <a:gd name="T51" fmla="*/ 212 h 502"/>
                  <a:gd name="T52" fmla="*/ 0 w 257"/>
                  <a:gd name="T53" fmla="*/ 137 h 502"/>
                  <a:gd name="T54" fmla="*/ 32 w 257"/>
                  <a:gd name="T55" fmla="*/ 39 h 502"/>
                  <a:gd name="T56" fmla="*/ 114 w 257"/>
                  <a:gd name="T57" fmla="*/ 0 h 502"/>
                  <a:gd name="T58" fmla="*/ 168 w 257"/>
                  <a:gd name="T59" fmla="*/ 12 h 502"/>
                  <a:gd name="T60" fmla="*/ 196 w 257"/>
                  <a:gd name="T61" fmla="*/ 20 h 502"/>
                  <a:gd name="T62" fmla="*/ 206 w 257"/>
                  <a:gd name="T63" fmla="*/ 16 h 502"/>
                  <a:gd name="T64" fmla="*/ 215 w 257"/>
                  <a:gd name="T65" fmla="*/ 0 h 502"/>
                  <a:gd name="T66" fmla="*/ 228 w 257"/>
                  <a:gd name="T67" fmla="*/ 0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7" h="502">
                    <a:moveTo>
                      <a:pt x="228" y="0"/>
                    </a:moveTo>
                    <a:cubicBezTo>
                      <a:pt x="228" y="54"/>
                      <a:pt x="228" y="108"/>
                      <a:pt x="228" y="161"/>
                    </a:cubicBezTo>
                    <a:cubicBezTo>
                      <a:pt x="224" y="161"/>
                      <a:pt x="219" y="161"/>
                      <a:pt x="215" y="161"/>
                    </a:cubicBezTo>
                    <a:cubicBezTo>
                      <a:pt x="205" y="111"/>
                      <a:pt x="191" y="76"/>
                      <a:pt x="175" y="58"/>
                    </a:cubicBezTo>
                    <a:cubicBezTo>
                      <a:pt x="159" y="40"/>
                      <a:pt x="138" y="31"/>
                      <a:pt x="113" y="31"/>
                    </a:cubicBezTo>
                    <a:cubicBezTo>
                      <a:pt x="93" y="31"/>
                      <a:pt x="78" y="37"/>
                      <a:pt x="66" y="50"/>
                    </a:cubicBezTo>
                    <a:cubicBezTo>
                      <a:pt x="54" y="63"/>
                      <a:pt x="49" y="77"/>
                      <a:pt x="49" y="92"/>
                    </a:cubicBezTo>
                    <a:cubicBezTo>
                      <a:pt x="49" y="111"/>
                      <a:pt x="53" y="128"/>
                      <a:pt x="62" y="142"/>
                    </a:cubicBezTo>
                    <a:cubicBezTo>
                      <a:pt x="70" y="156"/>
                      <a:pt x="88" y="171"/>
                      <a:pt x="113" y="187"/>
                    </a:cubicBezTo>
                    <a:cubicBezTo>
                      <a:pt x="133" y="199"/>
                      <a:pt x="153" y="211"/>
                      <a:pt x="173" y="223"/>
                    </a:cubicBezTo>
                    <a:cubicBezTo>
                      <a:pt x="228" y="258"/>
                      <a:pt x="257" y="303"/>
                      <a:pt x="257" y="358"/>
                    </a:cubicBezTo>
                    <a:cubicBezTo>
                      <a:pt x="257" y="401"/>
                      <a:pt x="244" y="436"/>
                      <a:pt x="218" y="462"/>
                    </a:cubicBezTo>
                    <a:cubicBezTo>
                      <a:pt x="192" y="489"/>
                      <a:pt x="163" y="502"/>
                      <a:pt x="131" y="502"/>
                    </a:cubicBezTo>
                    <a:cubicBezTo>
                      <a:pt x="108" y="502"/>
                      <a:pt x="82" y="497"/>
                      <a:pt x="52" y="487"/>
                    </a:cubicBezTo>
                    <a:cubicBezTo>
                      <a:pt x="43" y="483"/>
                      <a:pt x="36" y="481"/>
                      <a:pt x="30" y="481"/>
                    </a:cubicBezTo>
                    <a:cubicBezTo>
                      <a:pt x="24" y="481"/>
                      <a:pt x="19" y="486"/>
                      <a:pt x="15" y="495"/>
                    </a:cubicBezTo>
                    <a:cubicBezTo>
                      <a:pt x="11" y="495"/>
                      <a:pt x="6" y="495"/>
                      <a:pt x="2" y="495"/>
                    </a:cubicBezTo>
                    <a:cubicBezTo>
                      <a:pt x="2" y="438"/>
                      <a:pt x="2" y="382"/>
                      <a:pt x="2" y="326"/>
                    </a:cubicBezTo>
                    <a:cubicBezTo>
                      <a:pt x="6" y="326"/>
                      <a:pt x="11" y="326"/>
                      <a:pt x="15" y="326"/>
                    </a:cubicBezTo>
                    <a:cubicBezTo>
                      <a:pt x="23" y="374"/>
                      <a:pt x="38" y="410"/>
                      <a:pt x="59" y="435"/>
                    </a:cubicBezTo>
                    <a:cubicBezTo>
                      <a:pt x="81" y="459"/>
                      <a:pt x="105" y="472"/>
                      <a:pt x="132" y="472"/>
                    </a:cubicBezTo>
                    <a:cubicBezTo>
                      <a:pt x="151" y="472"/>
                      <a:pt x="166" y="464"/>
                      <a:pt x="178" y="450"/>
                    </a:cubicBezTo>
                    <a:cubicBezTo>
                      <a:pt x="190" y="436"/>
                      <a:pt x="196" y="420"/>
                      <a:pt x="196" y="400"/>
                    </a:cubicBezTo>
                    <a:cubicBezTo>
                      <a:pt x="196" y="376"/>
                      <a:pt x="189" y="356"/>
                      <a:pt x="176" y="340"/>
                    </a:cubicBezTo>
                    <a:cubicBezTo>
                      <a:pt x="163" y="324"/>
                      <a:pt x="136" y="304"/>
                      <a:pt x="97" y="279"/>
                    </a:cubicBezTo>
                    <a:cubicBezTo>
                      <a:pt x="57" y="254"/>
                      <a:pt x="31" y="232"/>
                      <a:pt x="19" y="212"/>
                    </a:cubicBezTo>
                    <a:cubicBezTo>
                      <a:pt x="6" y="192"/>
                      <a:pt x="0" y="167"/>
                      <a:pt x="0" y="137"/>
                    </a:cubicBezTo>
                    <a:cubicBezTo>
                      <a:pt x="0" y="98"/>
                      <a:pt x="11" y="66"/>
                      <a:pt x="32" y="39"/>
                    </a:cubicBezTo>
                    <a:cubicBezTo>
                      <a:pt x="53" y="13"/>
                      <a:pt x="81" y="0"/>
                      <a:pt x="114" y="0"/>
                    </a:cubicBezTo>
                    <a:cubicBezTo>
                      <a:pt x="129" y="0"/>
                      <a:pt x="147" y="4"/>
                      <a:pt x="168" y="12"/>
                    </a:cubicBezTo>
                    <a:cubicBezTo>
                      <a:pt x="182" y="17"/>
                      <a:pt x="191" y="20"/>
                      <a:pt x="196" y="20"/>
                    </a:cubicBezTo>
                    <a:cubicBezTo>
                      <a:pt x="200" y="20"/>
                      <a:pt x="204" y="19"/>
                      <a:pt x="206" y="16"/>
                    </a:cubicBezTo>
                    <a:cubicBezTo>
                      <a:pt x="209" y="14"/>
                      <a:pt x="211" y="9"/>
                      <a:pt x="215" y="0"/>
                    </a:cubicBezTo>
                    <a:cubicBezTo>
                      <a:pt x="219" y="0"/>
                      <a:pt x="224" y="0"/>
                      <a:pt x="228"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7" name="Freeform 109">
                <a:extLst>
                  <a:ext uri="{FF2B5EF4-FFF2-40B4-BE49-F238E27FC236}">
                    <a16:creationId xmlns:a16="http://schemas.microsoft.com/office/drawing/2014/main" id="{D69A090D-34E9-4E8A-A4A6-93681CA664C5}"/>
                  </a:ext>
                </a:extLst>
              </p:cNvPr>
              <p:cNvSpPr>
                <a:spLocks noEditPoints="1"/>
              </p:cNvSpPr>
              <p:nvPr/>
            </p:nvSpPr>
            <p:spPr bwMode="auto">
              <a:xfrm>
                <a:off x="1527" y="3044"/>
                <a:ext cx="48" cy="107"/>
              </a:xfrm>
              <a:custGeom>
                <a:avLst/>
                <a:gdLst>
                  <a:gd name="T0" fmla="*/ 97 w 188"/>
                  <a:gd name="T1" fmla="*/ 0 h 735"/>
                  <a:gd name="T2" fmla="*/ 127 w 188"/>
                  <a:gd name="T3" fmla="*/ 15 h 735"/>
                  <a:gd name="T4" fmla="*/ 138 w 188"/>
                  <a:gd name="T5" fmla="*/ 52 h 735"/>
                  <a:gd name="T6" fmla="*/ 127 w 188"/>
                  <a:gd name="T7" fmla="*/ 89 h 735"/>
                  <a:gd name="T8" fmla="*/ 97 w 188"/>
                  <a:gd name="T9" fmla="*/ 105 h 735"/>
                  <a:gd name="T10" fmla="*/ 67 w 188"/>
                  <a:gd name="T11" fmla="*/ 89 h 735"/>
                  <a:gd name="T12" fmla="*/ 55 w 188"/>
                  <a:gd name="T13" fmla="*/ 52 h 735"/>
                  <a:gd name="T14" fmla="*/ 67 w 188"/>
                  <a:gd name="T15" fmla="*/ 15 h 735"/>
                  <a:gd name="T16" fmla="*/ 97 w 188"/>
                  <a:gd name="T17" fmla="*/ 0 h 735"/>
                  <a:gd name="T18" fmla="*/ 131 w 188"/>
                  <a:gd name="T19" fmla="*/ 247 h 735"/>
                  <a:gd name="T20" fmla="*/ 131 w 188"/>
                  <a:gd name="T21" fmla="*/ 628 h 735"/>
                  <a:gd name="T22" fmla="*/ 136 w 188"/>
                  <a:gd name="T23" fmla="*/ 687 h 735"/>
                  <a:gd name="T24" fmla="*/ 152 w 188"/>
                  <a:gd name="T25" fmla="*/ 709 h 735"/>
                  <a:gd name="T26" fmla="*/ 188 w 188"/>
                  <a:gd name="T27" fmla="*/ 716 h 735"/>
                  <a:gd name="T28" fmla="*/ 188 w 188"/>
                  <a:gd name="T29" fmla="*/ 735 h 735"/>
                  <a:gd name="T30" fmla="*/ 5 w 188"/>
                  <a:gd name="T31" fmla="*/ 735 h 735"/>
                  <a:gd name="T32" fmla="*/ 5 w 188"/>
                  <a:gd name="T33" fmla="*/ 716 h 735"/>
                  <a:gd name="T34" fmla="*/ 42 w 188"/>
                  <a:gd name="T35" fmla="*/ 709 h 735"/>
                  <a:gd name="T36" fmla="*/ 58 w 188"/>
                  <a:gd name="T37" fmla="*/ 687 h 735"/>
                  <a:gd name="T38" fmla="*/ 63 w 188"/>
                  <a:gd name="T39" fmla="*/ 628 h 735"/>
                  <a:gd name="T40" fmla="*/ 63 w 188"/>
                  <a:gd name="T41" fmla="*/ 445 h 735"/>
                  <a:gd name="T42" fmla="*/ 59 w 188"/>
                  <a:gd name="T43" fmla="*/ 345 h 735"/>
                  <a:gd name="T44" fmla="*/ 50 w 188"/>
                  <a:gd name="T45" fmla="*/ 322 h 735"/>
                  <a:gd name="T46" fmla="*/ 33 w 188"/>
                  <a:gd name="T47" fmla="*/ 316 h 735"/>
                  <a:gd name="T48" fmla="*/ 5 w 188"/>
                  <a:gd name="T49" fmla="*/ 324 h 735"/>
                  <a:gd name="T50" fmla="*/ 0 w 188"/>
                  <a:gd name="T51" fmla="*/ 305 h 735"/>
                  <a:gd name="T52" fmla="*/ 113 w 188"/>
                  <a:gd name="T53" fmla="*/ 247 h 735"/>
                  <a:gd name="T54" fmla="*/ 131 w 188"/>
                  <a:gd name="T55" fmla="*/ 247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8" h="735">
                    <a:moveTo>
                      <a:pt x="97" y="0"/>
                    </a:moveTo>
                    <a:cubicBezTo>
                      <a:pt x="108" y="0"/>
                      <a:pt x="118" y="5"/>
                      <a:pt x="127" y="15"/>
                    </a:cubicBezTo>
                    <a:cubicBezTo>
                      <a:pt x="134" y="25"/>
                      <a:pt x="138" y="37"/>
                      <a:pt x="138" y="52"/>
                    </a:cubicBezTo>
                    <a:cubicBezTo>
                      <a:pt x="138" y="66"/>
                      <a:pt x="134" y="79"/>
                      <a:pt x="127" y="89"/>
                    </a:cubicBezTo>
                    <a:cubicBezTo>
                      <a:pt x="118" y="99"/>
                      <a:pt x="108" y="105"/>
                      <a:pt x="97" y="105"/>
                    </a:cubicBezTo>
                    <a:cubicBezTo>
                      <a:pt x="85" y="105"/>
                      <a:pt x="76" y="99"/>
                      <a:pt x="67" y="89"/>
                    </a:cubicBezTo>
                    <a:cubicBezTo>
                      <a:pt x="59" y="79"/>
                      <a:pt x="55" y="66"/>
                      <a:pt x="55" y="52"/>
                    </a:cubicBezTo>
                    <a:cubicBezTo>
                      <a:pt x="55" y="37"/>
                      <a:pt x="59" y="25"/>
                      <a:pt x="67" y="15"/>
                    </a:cubicBezTo>
                    <a:cubicBezTo>
                      <a:pt x="75" y="5"/>
                      <a:pt x="85" y="0"/>
                      <a:pt x="97" y="0"/>
                    </a:cubicBezTo>
                    <a:close/>
                    <a:moveTo>
                      <a:pt x="131" y="247"/>
                    </a:moveTo>
                    <a:cubicBezTo>
                      <a:pt x="131" y="374"/>
                      <a:pt x="131" y="501"/>
                      <a:pt x="131" y="628"/>
                    </a:cubicBezTo>
                    <a:cubicBezTo>
                      <a:pt x="131" y="657"/>
                      <a:pt x="133" y="677"/>
                      <a:pt x="136" y="687"/>
                    </a:cubicBezTo>
                    <a:cubicBezTo>
                      <a:pt x="140" y="696"/>
                      <a:pt x="145" y="704"/>
                      <a:pt x="152" y="709"/>
                    </a:cubicBezTo>
                    <a:cubicBezTo>
                      <a:pt x="158" y="713"/>
                      <a:pt x="170" y="716"/>
                      <a:pt x="188" y="716"/>
                    </a:cubicBezTo>
                    <a:cubicBezTo>
                      <a:pt x="188" y="722"/>
                      <a:pt x="188" y="728"/>
                      <a:pt x="188" y="735"/>
                    </a:cubicBezTo>
                    <a:cubicBezTo>
                      <a:pt x="127" y="735"/>
                      <a:pt x="66" y="735"/>
                      <a:pt x="5" y="735"/>
                    </a:cubicBezTo>
                    <a:cubicBezTo>
                      <a:pt x="5" y="728"/>
                      <a:pt x="5" y="722"/>
                      <a:pt x="5" y="716"/>
                    </a:cubicBezTo>
                    <a:cubicBezTo>
                      <a:pt x="24" y="716"/>
                      <a:pt x="36" y="714"/>
                      <a:pt x="42" y="709"/>
                    </a:cubicBezTo>
                    <a:cubicBezTo>
                      <a:pt x="49" y="705"/>
                      <a:pt x="54" y="697"/>
                      <a:pt x="58" y="687"/>
                    </a:cubicBezTo>
                    <a:cubicBezTo>
                      <a:pt x="61" y="677"/>
                      <a:pt x="63" y="657"/>
                      <a:pt x="63" y="628"/>
                    </a:cubicBezTo>
                    <a:cubicBezTo>
                      <a:pt x="63" y="567"/>
                      <a:pt x="63" y="506"/>
                      <a:pt x="63" y="445"/>
                    </a:cubicBezTo>
                    <a:cubicBezTo>
                      <a:pt x="63" y="394"/>
                      <a:pt x="62" y="360"/>
                      <a:pt x="59" y="345"/>
                    </a:cubicBezTo>
                    <a:cubicBezTo>
                      <a:pt x="57" y="335"/>
                      <a:pt x="54" y="327"/>
                      <a:pt x="50" y="322"/>
                    </a:cubicBezTo>
                    <a:cubicBezTo>
                      <a:pt x="46" y="318"/>
                      <a:pt x="40" y="316"/>
                      <a:pt x="33" y="316"/>
                    </a:cubicBezTo>
                    <a:cubicBezTo>
                      <a:pt x="26" y="316"/>
                      <a:pt x="17" y="318"/>
                      <a:pt x="5" y="324"/>
                    </a:cubicBezTo>
                    <a:cubicBezTo>
                      <a:pt x="4" y="317"/>
                      <a:pt x="2" y="311"/>
                      <a:pt x="0" y="305"/>
                    </a:cubicBezTo>
                    <a:cubicBezTo>
                      <a:pt x="37" y="285"/>
                      <a:pt x="75" y="267"/>
                      <a:pt x="113" y="247"/>
                    </a:cubicBezTo>
                    <a:cubicBezTo>
                      <a:pt x="119" y="247"/>
                      <a:pt x="125" y="247"/>
                      <a:pt x="131" y="247"/>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8" name="Freeform 110">
                <a:extLst>
                  <a:ext uri="{FF2B5EF4-FFF2-40B4-BE49-F238E27FC236}">
                    <a16:creationId xmlns:a16="http://schemas.microsoft.com/office/drawing/2014/main" id="{4EA67EBF-2699-4938-816F-37488B62434D}"/>
                  </a:ext>
                </a:extLst>
              </p:cNvPr>
              <p:cNvSpPr>
                <a:spLocks noEditPoints="1"/>
              </p:cNvSpPr>
              <p:nvPr/>
            </p:nvSpPr>
            <p:spPr bwMode="auto">
              <a:xfrm>
                <a:off x="1587" y="3044"/>
                <a:ext cx="102" cy="109"/>
              </a:xfrm>
              <a:custGeom>
                <a:avLst/>
                <a:gdLst>
                  <a:gd name="T0" fmla="*/ 264 w 395"/>
                  <a:gd name="T1" fmla="*/ 681 h 749"/>
                  <a:gd name="T2" fmla="*/ 211 w 395"/>
                  <a:gd name="T3" fmla="*/ 733 h 749"/>
                  <a:gd name="T4" fmla="*/ 154 w 395"/>
                  <a:gd name="T5" fmla="*/ 749 h 749"/>
                  <a:gd name="T6" fmla="*/ 46 w 395"/>
                  <a:gd name="T7" fmla="*/ 684 h 749"/>
                  <a:gd name="T8" fmla="*/ 0 w 395"/>
                  <a:gd name="T9" fmla="*/ 518 h 749"/>
                  <a:gd name="T10" fmla="*/ 51 w 395"/>
                  <a:gd name="T11" fmla="*/ 331 h 749"/>
                  <a:gd name="T12" fmla="*/ 182 w 395"/>
                  <a:gd name="T13" fmla="*/ 247 h 749"/>
                  <a:gd name="T14" fmla="*/ 264 w 395"/>
                  <a:gd name="T15" fmla="*/ 286 h 749"/>
                  <a:gd name="T16" fmla="*/ 264 w 395"/>
                  <a:gd name="T17" fmla="*/ 199 h 749"/>
                  <a:gd name="T18" fmla="*/ 261 w 395"/>
                  <a:gd name="T19" fmla="*/ 99 h 749"/>
                  <a:gd name="T20" fmla="*/ 252 w 395"/>
                  <a:gd name="T21" fmla="*/ 74 h 749"/>
                  <a:gd name="T22" fmla="*/ 235 w 395"/>
                  <a:gd name="T23" fmla="*/ 67 h 749"/>
                  <a:gd name="T24" fmla="*/ 207 w 395"/>
                  <a:gd name="T25" fmla="*/ 76 h 749"/>
                  <a:gd name="T26" fmla="*/ 202 w 395"/>
                  <a:gd name="T27" fmla="*/ 58 h 749"/>
                  <a:gd name="T28" fmla="*/ 314 w 395"/>
                  <a:gd name="T29" fmla="*/ 0 h 749"/>
                  <a:gd name="T30" fmla="*/ 332 w 395"/>
                  <a:gd name="T31" fmla="*/ 0 h 749"/>
                  <a:gd name="T32" fmla="*/ 332 w 395"/>
                  <a:gd name="T33" fmla="*/ 547 h 749"/>
                  <a:gd name="T34" fmla="*/ 335 w 395"/>
                  <a:gd name="T35" fmla="*/ 648 h 749"/>
                  <a:gd name="T36" fmla="*/ 345 w 395"/>
                  <a:gd name="T37" fmla="*/ 674 h 749"/>
                  <a:gd name="T38" fmla="*/ 361 w 395"/>
                  <a:gd name="T39" fmla="*/ 681 h 749"/>
                  <a:gd name="T40" fmla="*/ 390 w 395"/>
                  <a:gd name="T41" fmla="*/ 673 h 749"/>
                  <a:gd name="T42" fmla="*/ 395 w 395"/>
                  <a:gd name="T43" fmla="*/ 691 h 749"/>
                  <a:gd name="T44" fmla="*/ 283 w 395"/>
                  <a:gd name="T45" fmla="*/ 749 h 749"/>
                  <a:gd name="T46" fmla="*/ 264 w 395"/>
                  <a:gd name="T47" fmla="*/ 749 h 749"/>
                  <a:gd name="T48" fmla="*/ 264 w 395"/>
                  <a:gd name="T49" fmla="*/ 681 h 749"/>
                  <a:gd name="T50" fmla="*/ 264 w 395"/>
                  <a:gd name="T51" fmla="*/ 645 h 749"/>
                  <a:gd name="T52" fmla="*/ 264 w 395"/>
                  <a:gd name="T53" fmla="*/ 401 h 749"/>
                  <a:gd name="T54" fmla="*/ 250 w 395"/>
                  <a:gd name="T55" fmla="*/ 337 h 749"/>
                  <a:gd name="T56" fmla="*/ 217 w 395"/>
                  <a:gd name="T57" fmla="*/ 293 h 749"/>
                  <a:gd name="T58" fmla="*/ 177 w 395"/>
                  <a:gd name="T59" fmla="*/ 279 h 749"/>
                  <a:gd name="T60" fmla="*/ 113 w 395"/>
                  <a:gd name="T61" fmla="*/ 320 h 749"/>
                  <a:gd name="T62" fmla="*/ 76 w 395"/>
                  <a:gd name="T63" fmla="*/ 477 h 749"/>
                  <a:gd name="T64" fmla="*/ 112 w 395"/>
                  <a:gd name="T65" fmla="*/ 636 h 749"/>
                  <a:gd name="T66" fmla="*/ 192 w 395"/>
                  <a:gd name="T67" fmla="*/ 692 h 749"/>
                  <a:gd name="T68" fmla="*/ 264 w 395"/>
                  <a:gd name="T69" fmla="*/ 645 h 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5" h="749">
                    <a:moveTo>
                      <a:pt x="264" y="681"/>
                    </a:moveTo>
                    <a:cubicBezTo>
                      <a:pt x="246" y="706"/>
                      <a:pt x="228" y="723"/>
                      <a:pt x="211" y="733"/>
                    </a:cubicBezTo>
                    <a:cubicBezTo>
                      <a:pt x="193" y="744"/>
                      <a:pt x="174" y="749"/>
                      <a:pt x="154" y="749"/>
                    </a:cubicBezTo>
                    <a:cubicBezTo>
                      <a:pt x="113" y="749"/>
                      <a:pt x="77" y="728"/>
                      <a:pt x="46" y="684"/>
                    </a:cubicBezTo>
                    <a:cubicBezTo>
                      <a:pt x="16" y="641"/>
                      <a:pt x="0" y="585"/>
                      <a:pt x="0" y="518"/>
                    </a:cubicBezTo>
                    <a:cubicBezTo>
                      <a:pt x="0" y="450"/>
                      <a:pt x="18" y="388"/>
                      <a:pt x="51" y="331"/>
                    </a:cubicBezTo>
                    <a:cubicBezTo>
                      <a:pt x="85" y="274"/>
                      <a:pt x="129" y="247"/>
                      <a:pt x="182" y="247"/>
                    </a:cubicBezTo>
                    <a:cubicBezTo>
                      <a:pt x="215" y="247"/>
                      <a:pt x="243" y="260"/>
                      <a:pt x="264" y="286"/>
                    </a:cubicBezTo>
                    <a:cubicBezTo>
                      <a:pt x="264" y="257"/>
                      <a:pt x="264" y="228"/>
                      <a:pt x="264" y="199"/>
                    </a:cubicBezTo>
                    <a:cubicBezTo>
                      <a:pt x="264" y="145"/>
                      <a:pt x="263" y="112"/>
                      <a:pt x="261" y="99"/>
                    </a:cubicBezTo>
                    <a:cubicBezTo>
                      <a:pt x="259" y="87"/>
                      <a:pt x="256" y="79"/>
                      <a:pt x="252" y="74"/>
                    </a:cubicBezTo>
                    <a:cubicBezTo>
                      <a:pt x="247" y="69"/>
                      <a:pt x="242" y="67"/>
                      <a:pt x="235" y="67"/>
                    </a:cubicBezTo>
                    <a:cubicBezTo>
                      <a:pt x="228" y="67"/>
                      <a:pt x="219" y="70"/>
                      <a:pt x="207" y="76"/>
                    </a:cubicBezTo>
                    <a:cubicBezTo>
                      <a:pt x="205" y="70"/>
                      <a:pt x="203" y="64"/>
                      <a:pt x="202" y="58"/>
                    </a:cubicBezTo>
                    <a:cubicBezTo>
                      <a:pt x="239" y="38"/>
                      <a:pt x="276" y="19"/>
                      <a:pt x="314" y="0"/>
                    </a:cubicBezTo>
                    <a:cubicBezTo>
                      <a:pt x="320" y="0"/>
                      <a:pt x="326" y="0"/>
                      <a:pt x="332" y="0"/>
                    </a:cubicBezTo>
                    <a:cubicBezTo>
                      <a:pt x="332" y="182"/>
                      <a:pt x="332" y="365"/>
                      <a:pt x="332" y="547"/>
                    </a:cubicBezTo>
                    <a:cubicBezTo>
                      <a:pt x="332" y="602"/>
                      <a:pt x="333" y="636"/>
                      <a:pt x="335" y="648"/>
                    </a:cubicBezTo>
                    <a:cubicBezTo>
                      <a:pt x="337" y="661"/>
                      <a:pt x="341" y="669"/>
                      <a:pt x="345" y="674"/>
                    </a:cubicBezTo>
                    <a:cubicBezTo>
                      <a:pt x="350" y="679"/>
                      <a:pt x="355" y="681"/>
                      <a:pt x="361" y="681"/>
                    </a:cubicBezTo>
                    <a:cubicBezTo>
                      <a:pt x="368" y="681"/>
                      <a:pt x="378" y="678"/>
                      <a:pt x="390" y="673"/>
                    </a:cubicBezTo>
                    <a:cubicBezTo>
                      <a:pt x="392" y="679"/>
                      <a:pt x="393" y="685"/>
                      <a:pt x="395" y="691"/>
                    </a:cubicBezTo>
                    <a:cubicBezTo>
                      <a:pt x="358" y="710"/>
                      <a:pt x="320" y="729"/>
                      <a:pt x="283" y="749"/>
                    </a:cubicBezTo>
                    <a:cubicBezTo>
                      <a:pt x="277" y="749"/>
                      <a:pt x="271" y="749"/>
                      <a:pt x="264" y="749"/>
                    </a:cubicBezTo>
                    <a:cubicBezTo>
                      <a:pt x="264" y="726"/>
                      <a:pt x="264" y="704"/>
                      <a:pt x="264" y="681"/>
                    </a:cubicBezTo>
                    <a:close/>
                    <a:moveTo>
                      <a:pt x="264" y="645"/>
                    </a:moveTo>
                    <a:cubicBezTo>
                      <a:pt x="264" y="564"/>
                      <a:pt x="264" y="483"/>
                      <a:pt x="264" y="401"/>
                    </a:cubicBezTo>
                    <a:cubicBezTo>
                      <a:pt x="263" y="378"/>
                      <a:pt x="258" y="356"/>
                      <a:pt x="250" y="337"/>
                    </a:cubicBezTo>
                    <a:cubicBezTo>
                      <a:pt x="241" y="318"/>
                      <a:pt x="231" y="303"/>
                      <a:pt x="217" y="293"/>
                    </a:cubicBezTo>
                    <a:cubicBezTo>
                      <a:pt x="204" y="283"/>
                      <a:pt x="190" y="279"/>
                      <a:pt x="177" y="279"/>
                    </a:cubicBezTo>
                    <a:cubicBezTo>
                      <a:pt x="153" y="279"/>
                      <a:pt x="131" y="292"/>
                      <a:pt x="113" y="320"/>
                    </a:cubicBezTo>
                    <a:cubicBezTo>
                      <a:pt x="88" y="355"/>
                      <a:pt x="76" y="408"/>
                      <a:pt x="76" y="477"/>
                    </a:cubicBezTo>
                    <a:cubicBezTo>
                      <a:pt x="76" y="546"/>
                      <a:pt x="88" y="599"/>
                      <a:pt x="112" y="636"/>
                    </a:cubicBezTo>
                    <a:cubicBezTo>
                      <a:pt x="136" y="674"/>
                      <a:pt x="163" y="692"/>
                      <a:pt x="192" y="692"/>
                    </a:cubicBezTo>
                    <a:cubicBezTo>
                      <a:pt x="217" y="692"/>
                      <a:pt x="241" y="677"/>
                      <a:pt x="264" y="64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89" name="Freeform 111">
                <a:extLst>
                  <a:ext uri="{FF2B5EF4-FFF2-40B4-BE49-F238E27FC236}">
                    <a16:creationId xmlns:a16="http://schemas.microsoft.com/office/drawing/2014/main" id="{BCCF1FF2-608D-4ABA-B6F0-854F03A9D0F1}"/>
                  </a:ext>
                </a:extLst>
              </p:cNvPr>
              <p:cNvSpPr>
                <a:spLocks noEditPoints="1"/>
              </p:cNvSpPr>
              <p:nvPr/>
            </p:nvSpPr>
            <p:spPr bwMode="auto">
              <a:xfrm>
                <a:off x="1696" y="3080"/>
                <a:ext cx="88" cy="73"/>
              </a:xfrm>
              <a:custGeom>
                <a:avLst/>
                <a:gdLst>
                  <a:gd name="T0" fmla="*/ 209 w 341"/>
                  <a:gd name="T1" fmla="*/ 419 h 497"/>
                  <a:gd name="T2" fmla="*/ 136 w 341"/>
                  <a:gd name="T3" fmla="*/ 485 h 497"/>
                  <a:gd name="T4" fmla="*/ 89 w 341"/>
                  <a:gd name="T5" fmla="*/ 497 h 497"/>
                  <a:gd name="T6" fmla="*/ 25 w 341"/>
                  <a:gd name="T7" fmla="*/ 464 h 497"/>
                  <a:gd name="T8" fmla="*/ 0 w 341"/>
                  <a:gd name="T9" fmla="*/ 375 h 497"/>
                  <a:gd name="T10" fmla="*/ 12 w 341"/>
                  <a:gd name="T11" fmla="*/ 315 h 497"/>
                  <a:gd name="T12" fmla="*/ 71 w 341"/>
                  <a:gd name="T13" fmla="*/ 249 h 497"/>
                  <a:gd name="T14" fmla="*/ 209 w 341"/>
                  <a:gd name="T15" fmla="*/ 174 h 497"/>
                  <a:gd name="T16" fmla="*/ 209 w 341"/>
                  <a:gd name="T17" fmla="*/ 155 h 497"/>
                  <a:gd name="T18" fmla="*/ 191 w 341"/>
                  <a:gd name="T19" fmla="*/ 58 h 497"/>
                  <a:gd name="T20" fmla="*/ 139 w 341"/>
                  <a:gd name="T21" fmla="*/ 32 h 497"/>
                  <a:gd name="T22" fmla="*/ 98 w 341"/>
                  <a:gd name="T23" fmla="*/ 49 h 497"/>
                  <a:gd name="T24" fmla="*/ 83 w 341"/>
                  <a:gd name="T25" fmla="*/ 90 h 497"/>
                  <a:gd name="T26" fmla="*/ 83 w 341"/>
                  <a:gd name="T27" fmla="*/ 120 h 497"/>
                  <a:gd name="T28" fmla="*/ 74 w 341"/>
                  <a:gd name="T29" fmla="*/ 156 h 497"/>
                  <a:gd name="T30" fmla="*/ 48 w 341"/>
                  <a:gd name="T31" fmla="*/ 169 h 497"/>
                  <a:gd name="T32" fmla="*/ 24 w 341"/>
                  <a:gd name="T33" fmla="*/ 156 h 497"/>
                  <a:gd name="T34" fmla="*/ 14 w 341"/>
                  <a:gd name="T35" fmla="*/ 119 h 497"/>
                  <a:gd name="T36" fmla="*/ 50 w 341"/>
                  <a:gd name="T37" fmla="*/ 37 h 497"/>
                  <a:gd name="T38" fmla="*/ 151 w 341"/>
                  <a:gd name="T39" fmla="*/ 0 h 497"/>
                  <a:gd name="T40" fmla="*/ 234 w 341"/>
                  <a:gd name="T41" fmla="*/ 21 h 497"/>
                  <a:gd name="T42" fmla="*/ 269 w 341"/>
                  <a:gd name="T43" fmla="*/ 72 h 497"/>
                  <a:gd name="T44" fmla="*/ 277 w 341"/>
                  <a:gd name="T45" fmla="*/ 162 h 497"/>
                  <a:gd name="T46" fmla="*/ 277 w 341"/>
                  <a:gd name="T47" fmla="*/ 323 h 497"/>
                  <a:gd name="T48" fmla="*/ 279 w 341"/>
                  <a:gd name="T49" fmla="*/ 406 h 497"/>
                  <a:gd name="T50" fmla="*/ 286 w 341"/>
                  <a:gd name="T51" fmla="*/ 427 h 497"/>
                  <a:gd name="T52" fmla="*/ 296 w 341"/>
                  <a:gd name="T53" fmla="*/ 432 h 497"/>
                  <a:gd name="T54" fmla="*/ 308 w 341"/>
                  <a:gd name="T55" fmla="*/ 428 h 497"/>
                  <a:gd name="T56" fmla="*/ 341 w 341"/>
                  <a:gd name="T57" fmla="*/ 390 h 497"/>
                  <a:gd name="T58" fmla="*/ 341 w 341"/>
                  <a:gd name="T59" fmla="*/ 419 h 497"/>
                  <a:gd name="T60" fmla="*/ 253 w 341"/>
                  <a:gd name="T61" fmla="*/ 497 h 497"/>
                  <a:gd name="T62" fmla="*/ 221 w 341"/>
                  <a:gd name="T63" fmla="*/ 479 h 497"/>
                  <a:gd name="T64" fmla="*/ 209 w 341"/>
                  <a:gd name="T65" fmla="*/ 419 h 497"/>
                  <a:gd name="T66" fmla="*/ 209 w 341"/>
                  <a:gd name="T67" fmla="*/ 386 h 497"/>
                  <a:gd name="T68" fmla="*/ 209 w 341"/>
                  <a:gd name="T69" fmla="*/ 205 h 497"/>
                  <a:gd name="T70" fmla="*/ 129 w 341"/>
                  <a:gd name="T71" fmla="*/ 249 h 497"/>
                  <a:gd name="T72" fmla="*/ 83 w 341"/>
                  <a:gd name="T73" fmla="*/ 297 h 497"/>
                  <a:gd name="T74" fmla="*/ 69 w 341"/>
                  <a:gd name="T75" fmla="*/ 351 h 497"/>
                  <a:gd name="T76" fmla="*/ 86 w 341"/>
                  <a:gd name="T77" fmla="*/ 413 h 497"/>
                  <a:gd name="T78" fmla="*/ 127 w 341"/>
                  <a:gd name="T79" fmla="*/ 437 h 497"/>
                  <a:gd name="T80" fmla="*/ 209 w 341"/>
                  <a:gd name="T81" fmla="*/ 38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1" h="497">
                    <a:moveTo>
                      <a:pt x="209" y="419"/>
                    </a:moveTo>
                    <a:cubicBezTo>
                      <a:pt x="171" y="457"/>
                      <a:pt x="146" y="479"/>
                      <a:pt x="136" y="485"/>
                    </a:cubicBezTo>
                    <a:cubicBezTo>
                      <a:pt x="122" y="493"/>
                      <a:pt x="106" y="497"/>
                      <a:pt x="89" y="497"/>
                    </a:cubicBezTo>
                    <a:cubicBezTo>
                      <a:pt x="63" y="497"/>
                      <a:pt x="42" y="486"/>
                      <a:pt x="25" y="464"/>
                    </a:cubicBezTo>
                    <a:cubicBezTo>
                      <a:pt x="8" y="441"/>
                      <a:pt x="0" y="412"/>
                      <a:pt x="0" y="375"/>
                    </a:cubicBezTo>
                    <a:cubicBezTo>
                      <a:pt x="0" y="352"/>
                      <a:pt x="4" y="333"/>
                      <a:pt x="12" y="315"/>
                    </a:cubicBezTo>
                    <a:cubicBezTo>
                      <a:pt x="23" y="292"/>
                      <a:pt x="43" y="270"/>
                      <a:pt x="71" y="249"/>
                    </a:cubicBezTo>
                    <a:cubicBezTo>
                      <a:pt x="98" y="228"/>
                      <a:pt x="145" y="204"/>
                      <a:pt x="209" y="174"/>
                    </a:cubicBezTo>
                    <a:cubicBezTo>
                      <a:pt x="209" y="168"/>
                      <a:pt x="209" y="161"/>
                      <a:pt x="209" y="155"/>
                    </a:cubicBezTo>
                    <a:cubicBezTo>
                      <a:pt x="209" y="108"/>
                      <a:pt x="203" y="76"/>
                      <a:pt x="191" y="58"/>
                    </a:cubicBezTo>
                    <a:cubicBezTo>
                      <a:pt x="180" y="40"/>
                      <a:pt x="162" y="32"/>
                      <a:pt x="139" y="32"/>
                    </a:cubicBezTo>
                    <a:cubicBezTo>
                      <a:pt x="122" y="32"/>
                      <a:pt x="108" y="37"/>
                      <a:pt x="98" y="49"/>
                    </a:cubicBezTo>
                    <a:cubicBezTo>
                      <a:pt x="88" y="61"/>
                      <a:pt x="83" y="75"/>
                      <a:pt x="83" y="90"/>
                    </a:cubicBezTo>
                    <a:cubicBezTo>
                      <a:pt x="83" y="100"/>
                      <a:pt x="83" y="110"/>
                      <a:pt x="83" y="120"/>
                    </a:cubicBezTo>
                    <a:cubicBezTo>
                      <a:pt x="83" y="136"/>
                      <a:pt x="80" y="147"/>
                      <a:pt x="74" y="156"/>
                    </a:cubicBezTo>
                    <a:cubicBezTo>
                      <a:pt x="67" y="165"/>
                      <a:pt x="59" y="169"/>
                      <a:pt x="48" y="169"/>
                    </a:cubicBezTo>
                    <a:cubicBezTo>
                      <a:pt x="38" y="169"/>
                      <a:pt x="30" y="165"/>
                      <a:pt x="24" y="156"/>
                    </a:cubicBezTo>
                    <a:cubicBezTo>
                      <a:pt x="17" y="147"/>
                      <a:pt x="14" y="135"/>
                      <a:pt x="14" y="119"/>
                    </a:cubicBezTo>
                    <a:cubicBezTo>
                      <a:pt x="14" y="90"/>
                      <a:pt x="26" y="62"/>
                      <a:pt x="50" y="37"/>
                    </a:cubicBezTo>
                    <a:cubicBezTo>
                      <a:pt x="74" y="12"/>
                      <a:pt x="108" y="0"/>
                      <a:pt x="151" y="0"/>
                    </a:cubicBezTo>
                    <a:cubicBezTo>
                      <a:pt x="185" y="0"/>
                      <a:pt x="212" y="7"/>
                      <a:pt x="234" y="21"/>
                    </a:cubicBezTo>
                    <a:cubicBezTo>
                      <a:pt x="249" y="32"/>
                      <a:pt x="262" y="49"/>
                      <a:pt x="269" y="72"/>
                    </a:cubicBezTo>
                    <a:cubicBezTo>
                      <a:pt x="274" y="87"/>
                      <a:pt x="277" y="117"/>
                      <a:pt x="277" y="162"/>
                    </a:cubicBezTo>
                    <a:cubicBezTo>
                      <a:pt x="277" y="216"/>
                      <a:pt x="277" y="270"/>
                      <a:pt x="277" y="323"/>
                    </a:cubicBezTo>
                    <a:cubicBezTo>
                      <a:pt x="277" y="368"/>
                      <a:pt x="277" y="396"/>
                      <a:pt x="279" y="406"/>
                    </a:cubicBezTo>
                    <a:cubicBezTo>
                      <a:pt x="280" y="416"/>
                      <a:pt x="282" y="423"/>
                      <a:pt x="286" y="427"/>
                    </a:cubicBezTo>
                    <a:cubicBezTo>
                      <a:pt x="288" y="430"/>
                      <a:pt x="292" y="432"/>
                      <a:pt x="296" y="432"/>
                    </a:cubicBezTo>
                    <a:cubicBezTo>
                      <a:pt x="301" y="432"/>
                      <a:pt x="305" y="431"/>
                      <a:pt x="308" y="428"/>
                    </a:cubicBezTo>
                    <a:cubicBezTo>
                      <a:pt x="313" y="423"/>
                      <a:pt x="325" y="411"/>
                      <a:pt x="341" y="390"/>
                    </a:cubicBezTo>
                    <a:cubicBezTo>
                      <a:pt x="341" y="400"/>
                      <a:pt x="341" y="410"/>
                      <a:pt x="341" y="419"/>
                    </a:cubicBezTo>
                    <a:cubicBezTo>
                      <a:pt x="311" y="471"/>
                      <a:pt x="281" y="497"/>
                      <a:pt x="253" y="497"/>
                    </a:cubicBezTo>
                    <a:cubicBezTo>
                      <a:pt x="240" y="497"/>
                      <a:pt x="229" y="491"/>
                      <a:pt x="221" y="479"/>
                    </a:cubicBezTo>
                    <a:cubicBezTo>
                      <a:pt x="214" y="467"/>
                      <a:pt x="209" y="448"/>
                      <a:pt x="209" y="419"/>
                    </a:cubicBezTo>
                    <a:close/>
                    <a:moveTo>
                      <a:pt x="209" y="386"/>
                    </a:moveTo>
                    <a:cubicBezTo>
                      <a:pt x="209" y="326"/>
                      <a:pt x="209" y="265"/>
                      <a:pt x="209" y="205"/>
                    </a:cubicBezTo>
                    <a:cubicBezTo>
                      <a:pt x="168" y="226"/>
                      <a:pt x="141" y="240"/>
                      <a:pt x="129" y="249"/>
                    </a:cubicBezTo>
                    <a:cubicBezTo>
                      <a:pt x="107" y="265"/>
                      <a:pt x="92" y="280"/>
                      <a:pt x="83" y="297"/>
                    </a:cubicBezTo>
                    <a:cubicBezTo>
                      <a:pt x="73" y="313"/>
                      <a:pt x="69" y="331"/>
                      <a:pt x="69" y="351"/>
                    </a:cubicBezTo>
                    <a:cubicBezTo>
                      <a:pt x="69" y="376"/>
                      <a:pt x="75" y="397"/>
                      <a:pt x="86" y="413"/>
                    </a:cubicBezTo>
                    <a:cubicBezTo>
                      <a:pt x="98" y="429"/>
                      <a:pt x="112" y="437"/>
                      <a:pt x="127" y="437"/>
                    </a:cubicBezTo>
                    <a:cubicBezTo>
                      <a:pt x="148" y="437"/>
                      <a:pt x="175" y="421"/>
                      <a:pt x="209" y="386"/>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90" name="Freeform 112">
                <a:extLst>
                  <a:ext uri="{FF2B5EF4-FFF2-40B4-BE49-F238E27FC236}">
                    <a16:creationId xmlns:a16="http://schemas.microsoft.com/office/drawing/2014/main" id="{F6C1E030-1C00-4AA1-A4D3-8DA571FBC6EB}"/>
                  </a:ext>
                </a:extLst>
              </p:cNvPr>
              <p:cNvSpPr>
                <a:spLocks noEditPoints="1"/>
              </p:cNvSpPr>
              <p:nvPr/>
            </p:nvSpPr>
            <p:spPr bwMode="auto">
              <a:xfrm>
                <a:off x="1792" y="3044"/>
                <a:ext cx="101" cy="109"/>
              </a:xfrm>
              <a:custGeom>
                <a:avLst/>
                <a:gdLst>
                  <a:gd name="T0" fmla="*/ 263 w 394"/>
                  <a:gd name="T1" fmla="*/ 681 h 749"/>
                  <a:gd name="T2" fmla="*/ 210 w 394"/>
                  <a:gd name="T3" fmla="*/ 733 h 749"/>
                  <a:gd name="T4" fmla="*/ 153 w 394"/>
                  <a:gd name="T5" fmla="*/ 749 h 749"/>
                  <a:gd name="T6" fmla="*/ 46 w 394"/>
                  <a:gd name="T7" fmla="*/ 684 h 749"/>
                  <a:gd name="T8" fmla="*/ 0 w 394"/>
                  <a:gd name="T9" fmla="*/ 518 h 749"/>
                  <a:gd name="T10" fmla="*/ 50 w 394"/>
                  <a:gd name="T11" fmla="*/ 331 h 749"/>
                  <a:gd name="T12" fmla="*/ 181 w 394"/>
                  <a:gd name="T13" fmla="*/ 247 h 749"/>
                  <a:gd name="T14" fmla="*/ 263 w 394"/>
                  <a:gd name="T15" fmla="*/ 286 h 749"/>
                  <a:gd name="T16" fmla="*/ 263 w 394"/>
                  <a:gd name="T17" fmla="*/ 199 h 749"/>
                  <a:gd name="T18" fmla="*/ 261 w 394"/>
                  <a:gd name="T19" fmla="*/ 99 h 749"/>
                  <a:gd name="T20" fmla="*/ 251 w 394"/>
                  <a:gd name="T21" fmla="*/ 74 h 749"/>
                  <a:gd name="T22" fmla="*/ 234 w 394"/>
                  <a:gd name="T23" fmla="*/ 67 h 749"/>
                  <a:gd name="T24" fmla="*/ 206 w 394"/>
                  <a:gd name="T25" fmla="*/ 76 h 749"/>
                  <a:gd name="T26" fmla="*/ 201 w 394"/>
                  <a:gd name="T27" fmla="*/ 58 h 749"/>
                  <a:gd name="T28" fmla="*/ 313 w 394"/>
                  <a:gd name="T29" fmla="*/ 0 h 749"/>
                  <a:gd name="T30" fmla="*/ 331 w 394"/>
                  <a:gd name="T31" fmla="*/ 0 h 749"/>
                  <a:gd name="T32" fmla="*/ 331 w 394"/>
                  <a:gd name="T33" fmla="*/ 547 h 749"/>
                  <a:gd name="T34" fmla="*/ 334 w 394"/>
                  <a:gd name="T35" fmla="*/ 648 h 749"/>
                  <a:gd name="T36" fmla="*/ 344 w 394"/>
                  <a:gd name="T37" fmla="*/ 674 h 749"/>
                  <a:gd name="T38" fmla="*/ 360 w 394"/>
                  <a:gd name="T39" fmla="*/ 681 h 749"/>
                  <a:gd name="T40" fmla="*/ 389 w 394"/>
                  <a:gd name="T41" fmla="*/ 673 h 749"/>
                  <a:gd name="T42" fmla="*/ 394 w 394"/>
                  <a:gd name="T43" fmla="*/ 691 h 749"/>
                  <a:gd name="T44" fmla="*/ 282 w 394"/>
                  <a:gd name="T45" fmla="*/ 749 h 749"/>
                  <a:gd name="T46" fmla="*/ 263 w 394"/>
                  <a:gd name="T47" fmla="*/ 749 h 749"/>
                  <a:gd name="T48" fmla="*/ 263 w 394"/>
                  <a:gd name="T49" fmla="*/ 681 h 749"/>
                  <a:gd name="T50" fmla="*/ 263 w 394"/>
                  <a:gd name="T51" fmla="*/ 645 h 749"/>
                  <a:gd name="T52" fmla="*/ 263 w 394"/>
                  <a:gd name="T53" fmla="*/ 401 h 749"/>
                  <a:gd name="T54" fmla="*/ 249 w 394"/>
                  <a:gd name="T55" fmla="*/ 337 h 749"/>
                  <a:gd name="T56" fmla="*/ 216 w 394"/>
                  <a:gd name="T57" fmla="*/ 293 h 749"/>
                  <a:gd name="T58" fmla="*/ 176 w 394"/>
                  <a:gd name="T59" fmla="*/ 279 h 749"/>
                  <a:gd name="T60" fmla="*/ 112 w 394"/>
                  <a:gd name="T61" fmla="*/ 320 h 749"/>
                  <a:gd name="T62" fmla="*/ 75 w 394"/>
                  <a:gd name="T63" fmla="*/ 477 h 749"/>
                  <a:gd name="T64" fmla="*/ 111 w 394"/>
                  <a:gd name="T65" fmla="*/ 636 h 749"/>
                  <a:gd name="T66" fmla="*/ 191 w 394"/>
                  <a:gd name="T67" fmla="*/ 692 h 749"/>
                  <a:gd name="T68" fmla="*/ 263 w 394"/>
                  <a:gd name="T69" fmla="*/ 645 h 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4" h="749">
                    <a:moveTo>
                      <a:pt x="263" y="681"/>
                    </a:moveTo>
                    <a:cubicBezTo>
                      <a:pt x="245" y="706"/>
                      <a:pt x="227" y="723"/>
                      <a:pt x="210" y="733"/>
                    </a:cubicBezTo>
                    <a:cubicBezTo>
                      <a:pt x="192" y="744"/>
                      <a:pt x="173" y="749"/>
                      <a:pt x="153" y="749"/>
                    </a:cubicBezTo>
                    <a:cubicBezTo>
                      <a:pt x="112" y="749"/>
                      <a:pt x="76" y="728"/>
                      <a:pt x="46" y="684"/>
                    </a:cubicBezTo>
                    <a:cubicBezTo>
                      <a:pt x="15" y="641"/>
                      <a:pt x="0" y="585"/>
                      <a:pt x="0" y="518"/>
                    </a:cubicBezTo>
                    <a:cubicBezTo>
                      <a:pt x="0" y="450"/>
                      <a:pt x="17" y="388"/>
                      <a:pt x="50" y="331"/>
                    </a:cubicBezTo>
                    <a:cubicBezTo>
                      <a:pt x="84" y="274"/>
                      <a:pt x="128" y="247"/>
                      <a:pt x="181" y="247"/>
                    </a:cubicBezTo>
                    <a:cubicBezTo>
                      <a:pt x="215" y="247"/>
                      <a:pt x="242" y="260"/>
                      <a:pt x="263" y="286"/>
                    </a:cubicBezTo>
                    <a:cubicBezTo>
                      <a:pt x="263" y="257"/>
                      <a:pt x="263" y="228"/>
                      <a:pt x="263" y="199"/>
                    </a:cubicBezTo>
                    <a:cubicBezTo>
                      <a:pt x="263" y="145"/>
                      <a:pt x="263" y="112"/>
                      <a:pt x="261" y="99"/>
                    </a:cubicBezTo>
                    <a:cubicBezTo>
                      <a:pt x="258" y="87"/>
                      <a:pt x="255" y="79"/>
                      <a:pt x="251" y="74"/>
                    </a:cubicBezTo>
                    <a:cubicBezTo>
                      <a:pt x="246" y="69"/>
                      <a:pt x="241" y="67"/>
                      <a:pt x="234" y="67"/>
                    </a:cubicBezTo>
                    <a:cubicBezTo>
                      <a:pt x="227" y="67"/>
                      <a:pt x="218" y="70"/>
                      <a:pt x="206" y="76"/>
                    </a:cubicBezTo>
                    <a:cubicBezTo>
                      <a:pt x="204" y="70"/>
                      <a:pt x="202" y="64"/>
                      <a:pt x="201" y="58"/>
                    </a:cubicBezTo>
                    <a:cubicBezTo>
                      <a:pt x="238" y="38"/>
                      <a:pt x="275" y="19"/>
                      <a:pt x="313" y="0"/>
                    </a:cubicBezTo>
                    <a:cubicBezTo>
                      <a:pt x="319" y="0"/>
                      <a:pt x="325" y="0"/>
                      <a:pt x="331" y="0"/>
                    </a:cubicBezTo>
                    <a:cubicBezTo>
                      <a:pt x="331" y="182"/>
                      <a:pt x="331" y="365"/>
                      <a:pt x="331" y="547"/>
                    </a:cubicBezTo>
                    <a:cubicBezTo>
                      <a:pt x="331" y="602"/>
                      <a:pt x="332" y="636"/>
                      <a:pt x="334" y="648"/>
                    </a:cubicBezTo>
                    <a:cubicBezTo>
                      <a:pt x="336" y="661"/>
                      <a:pt x="340" y="669"/>
                      <a:pt x="344" y="674"/>
                    </a:cubicBezTo>
                    <a:cubicBezTo>
                      <a:pt x="349" y="679"/>
                      <a:pt x="354" y="681"/>
                      <a:pt x="360" y="681"/>
                    </a:cubicBezTo>
                    <a:cubicBezTo>
                      <a:pt x="367" y="681"/>
                      <a:pt x="377" y="678"/>
                      <a:pt x="389" y="673"/>
                    </a:cubicBezTo>
                    <a:cubicBezTo>
                      <a:pt x="391" y="679"/>
                      <a:pt x="392" y="685"/>
                      <a:pt x="394" y="691"/>
                    </a:cubicBezTo>
                    <a:cubicBezTo>
                      <a:pt x="357" y="710"/>
                      <a:pt x="319" y="729"/>
                      <a:pt x="282" y="749"/>
                    </a:cubicBezTo>
                    <a:cubicBezTo>
                      <a:pt x="276" y="749"/>
                      <a:pt x="270" y="749"/>
                      <a:pt x="263" y="749"/>
                    </a:cubicBezTo>
                    <a:cubicBezTo>
                      <a:pt x="263" y="726"/>
                      <a:pt x="263" y="704"/>
                      <a:pt x="263" y="681"/>
                    </a:cubicBezTo>
                    <a:close/>
                    <a:moveTo>
                      <a:pt x="263" y="645"/>
                    </a:moveTo>
                    <a:cubicBezTo>
                      <a:pt x="263" y="564"/>
                      <a:pt x="263" y="483"/>
                      <a:pt x="263" y="401"/>
                    </a:cubicBezTo>
                    <a:cubicBezTo>
                      <a:pt x="262" y="378"/>
                      <a:pt x="257" y="356"/>
                      <a:pt x="249" y="337"/>
                    </a:cubicBezTo>
                    <a:cubicBezTo>
                      <a:pt x="241" y="318"/>
                      <a:pt x="230" y="303"/>
                      <a:pt x="216" y="293"/>
                    </a:cubicBezTo>
                    <a:cubicBezTo>
                      <a:pt x="203" y="283"/>
                      <a:pt x="189" y="279"/>
                      <a:pt x="176" y="279"/>
                    </a:cubicBezTo>
                    <a:cubicBezTo>
                      <a:pt x="152" y="279"/>
                      <a:pt x="131" y="292"/>
                      <a:pt x="112" y="320"/>
                    </a:cubicBezTo>
                    <a:cubicBezTo>
                      <a:pt x="87" y="355"/>
                      <a:pt x="75" y="408"/>
                      <a:pt x="75" y="477"/>
                    </a:cubicBezTo>
                    <a:cubicBezTo>
                      <a:pt x="75" y="546"/>
                      <a:pt x="87" y="599"/>
                      <a:pt x="111" y="636"/>
                    </a:cubicBezTo>
                    <a:cubicBezTo>
                      <a:pt x="135" y="674"/>
                      <a:pt x="162" y="692"/>
                      <a:pt x="191" y="692"/>
                    </a:cubicBezTo>
                    <a:cubicBezTo>
                      <a:pt x="216" y="692"/>
                      <a:pt x="240" y="677"/>
                      <a:pt x="263" y="64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15" name="Group 116">
              <a:extLst>
                <a:ext uri="{FF2B5EF4-FFF2-40B4-BE49-F238E27FC236}">
                  <a16:creationId xmlns:a16="http://schemas.microsoft.com/office/drawing/2014/main" id="{E6DD7CB1-8F44-426D-9B12-9CE1BA12C5C4}"/>
                </a:ext>
              </a:extLst>
            </p:cNvPr>
            <p:cNvGrpSpPr>
              <a:grpSpLocks/>
            </p:cNvGrpSpPr>
            <p:nvPr/>
          </p:nvGrpSpPr>
          <p:grpSpPr bwMode="auto">
            <a:xfrm>
              <a:off x="1262" y="2631"/>
              <a:ext cx="1145" cy="370"/>
              <a:chOff x="1262" y="2631"/>
              <a:chExt cx="1145" cy="370"/>
            </a:xfrm>
          </p:grpSpPr>
          <p:sp>
            <p:nvSpPr>
              <p:cNvPr id="449" name="Rectangle 114">
                <a:extLst>
                  <a:ext uri="{FF2B5EF4-FFF2-40B4-BE49-F238E27FC236}">
                    <a16:creationId xmlns:a16="http://schemas.microsoft.com/office/drawing/2014/main" id="{0396304A-9DD3-433F-86F8-E20232692D43}"/>
                  </a:ext>
                </a:extLst>
              </p:cNvPr>
              <p:cNvSpPr>
                <a:spLocks noChangeArrowheads="1"/>
              </p:cNvSpPr>
              <p:nvPr/>
            </p:nvSpPr>
            <p:spPr bwMode="auto">
              <a:xfrm>
                <a:off x="1262" y="2631"/>
                <a:ext cx="1145" cy="37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50" name="Rectangle 115">
                <a:extLst>
                  <a:ext uri="{FF2B5EF4-FFF2-40B4-BE49-F238E27FC236}">
                    <a16:creationId xmlns:a16="http://schemas.microsoft.com/office/drawing/2014/main" id="{1E1D31B1-6BBF-4344-A86B-5D6DE83AAFBD}"/>
                  </a:ext>
                </a:extLst>
              </p:cNvPr>
              <p:cNvSpPr>
                <a:spLocks noChangeArrowheads="1"/>
              </p:cNvSpPr>
              <p:nvPr/>
            </p:nvSpPr>
            <p:spPr bwMode="auto">
              <a:xfrm>
                <a:off x="1262" y="2631"/>
                <a:ext cx="1145" cy="370"/>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grpSp>
          <p:nvGrpSpPr>
            <p:cNvPr id="16" name="Group 145">
              <a:extLst>
                <a:ext uri="{FF2B5EF4-FFF2-40B4-BE49-F238E27FC236}">
                  <a16:creationId xmlns:a16="http://schemas.microsoft.com/office/drawing/2014/main" id="{DC3E7832-0B94-4F8F-9410-04603C67C585}"/>
                </a:ext>
              </a:extLst>
            </p:cNvPr>
            <p:cNvGrpSpPr>
              <a:grpSpLocks/>
            </p:cNvGrpSpPr>
            <p:nvPr/>
          </p:nvGrpSpPr>
          <p:grpSpPr bwMode="auto">
            <a:xfrm>
              <a:off x="1520" y="2782"/>
              <a:ext cx="670" cy="121"/>
              <a:chOff x="1520" y="2782"/>
              <a:chExt cx="670" cy="121"/>
            </a:xfrm>
          </p:grpSpPr>
          <p:sp>
            <p:nvSpPr>
              <p:cNvPr id="421" name="Rectangle 117">
                <a:extLst>
                  <a:ext uri="{FF2B5EF4-FFF2-40B4-BE49-F238E27FC236}">
                    <a16:creationId xmlns:a16="http://schemas.microsoft.com/office/drawing/2014/main" id="{BCECA337-34A3-4019-ABBE-2E3873DE3109}"/>
                  </a:ext>
                </a:extLst>
              </p:cNvPr>
              <p:cNvSpPr>
                <a:spLocks noChangeArrowheads="1"/>
              </p:cNvSpPr>
              <p:nvPr/>
            </p:nvSpPr>
            <p:spPr bwMode="auto">
              <a:xfrm>
                <a:off x="1543" y="2795"/>
                <a:ext cx="124" cy="8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22" name="Freeform 118">
                <a:extLst>
                  <a:ext uri="{FF2B5EF4-FFF2-40B4-BE49-F238E27FC236}">
                    <a16:creationId xmlns:a16="http://schemas.microsoft.com/office/drawing/2014/main" id="{74E19D77-5491-4233-814C-5DD886A5BE61}"/>
                  </a:ext>
                </a:extLst>
              </p:cNvPr>
              <p:cNvSpPr>
                <a:spLocks/>
              </p:cNvSpPr>
              <p:nvPr/>
            </p:nvSpPr>
            <p:spPr bwMode="auto">
              <a:xfrm>
                <a:off x="1546" y="2796"/>
                <a:ext cx="118" cy="80"/>
              </a:xfrm>
              <a:custGeom>
                <a:avLst/>
                <a:gdLst>
                  <a:gd name="T0" fmla="*/ 153 w 459"/>
                  <a:gd name="T1" fmla="*/ 29 h 546"/>
                  <a:gd name="T2" fmla="*/ 153 w 459"/>
                  <a:gd name="T3" fmla="*/ 245 h 546"/>
                  <a:gd name="T4" fmla="*/ 270 w 459"/>
                  <a:gd name="T5" fmla="*/ 245 h 546"/>
                  <a:gd name="T6" fmla="*/ 332 w 459"/>
                  <a:gd name="T7" fmla="*/ 231 h 546"/>
                  <a:gd name="T8" fmla="*/ 354 w 459"/>
                  <a:gd name="T9" fmla="*/ 166 h 546"/>
                  <a:gd name="T10" fmla="*/ 369 w 459"/>
                  <a:gd name="T11" fmla="*/ 166 h 546"/>
                  <a:gd name="T12" fmla="*/ 369 w 459"/>
                  <a:gd name="T13" fmla="*/ 356 h 546"/>
                  <a:gd name="T14" fmla="*/ 354 w 459"/>
                  <a:gd name="T15" fmla="*/ 356 h 546"/>
                  <a:gd name="T16" fmla="*/ 343 w 459"/>
                  <a:gd name="T17" fmla="*/ 305 h 546"/>
                  <a:gd name="T18" fmla="*/ 320 w 459"/>
                  <a:gd name="T19" fmla="*/ 283 h 546"/>
                  <a:gd name="T20" fmla="*/ 270 w 459"/>
                  <a:gd name="T21" fmla="*/ 275 h 546"/>
                  <a:gd name="T22" fmla="*/ 153 w 459"/>
                  <a:gd name="T23" fmla="*/ 275 h 546"/>
                  <a:gd name="T24" fmla="*/ 153 w 459"/>
                  <a:gd name="T25" fmla="*/ 455 h 546"/>
                  <a:gd name="T26" fmla="*/ 156 w 459"/>
                  <a:gd name="T27" fmla="*/ 499 h 546"/>
                  <a:gd name="T28" fmla="*/ 167 w 459"/>
                  <a:gd name="T29" fmla="*/ 511 h 546"/>
                  <a:gd name="T30" fmla="*/ 197 w 459"/>
                  <a:gd name="T31" fmla="*/ 516 h 546"/>
                  <a:gd name="T32" fmla="*/ 288 w 459"/>
                  <a:gd name="T33" fmla="*/ 516 h 546"/>
                  <a:gd name="T34" fmla="*/ 354 w 459"/>
                  <a:gd name="T35" fmla="*/ 510 h 546"/>
                  <a:gd name="T36" fmla="*/ 393 w 459"/>
                  <a:gd name="T37" fmla="*/ 484 h 546"/>
                  <a:gd name="T38" fmla="*/ 443 w 459"/>
                  <a:gd name="T39" fmla="*/ 409 h 546"/>
                  <a:gd name="T40" fmla="*/ 459 w 459"/>
                  <a:gd name="T41" fmla="*/ 409 h 546"/>
                  <a:gd name="T42" fmla="*/ 413 w 459"/>
                  <a:gd name="T43" fmla="*/ 546 h 546"/>
                  <a:gd name="T44" fmla="*/ 0 w 459"/>
                  <a:gd name="T45" fmla="*/ 546 h 546"/>
                  <a:gd name="T46" fmla="*/ 0 w 459"/>
                  <a:gd name="T47" fmla="*/ 531 h 546"/>
                  <a:gd name="T48" fmla="*/ 19 w 459"/>
                  <a:gd name="T49" fmla="*/ 531 h 546"/>
                  <a:gd name="T50" fmla="*/ 55 w 459"/>
                  <a:gd name="T51" fmla="*/ 522 h 546"/>
                  <a:gd name="T52" fmla="*/ 73 w 459"/>
                  <a:gd name="T53" fmla="*/ 503 h 546"/>
                  <a:gd name="T54" fmla="*/ 77 w 459"/>
                  <a:gd name="T55" fmla="*/ 450 h 546"/>
                  <a:gd name="T56" fmla="*/ 77 w 459"/>
                  <a:gd name="T57" fmla="*/ 95 h 546"/>
                  <a:gd name="T58" fmla="*/ 67 w 459"/>
                  <a:gd name="T59" fmla="*/ 31 h 546"/>
                  <a:gd name="T60" fmla="*/ 19 w 459"/>
                  <a:gd name="T61" fmla="*/ 14 h 546"/>
                  <a:gd name="T62" fmla="*/ 0 w 459"/>
                  <a:gd name="T63" fmla="*/ 14 h 546"/>
                  <a:gd name="T64" fmla="*/ 0 w 459"/>
                  <a:gd name="T65" fmla="*/ 0 h 546"/>
                  <a:gd name="T66" fmla="*/ 413 w 459"/>
                  <a:gd name="T67" fmla="*/ 0 h 546"/>
                  <a:gd name="T68" fmla="*/ 419 w 459"/>
                  <a:gd name="T69" fmla="*/ 119 h 546"/>
                  <a:gd name="T70" fmla="*/ 403 w 459"/>
                  <a:gd name="T71" fmla="*/ 119 h 546"/>
                  <a:gd name="T72" fmla="*/ 385 w 459"/>
                  <a:gd name="T73" fmla="*/ 60 h 546"/>
                  <a:gd name="T74" fmla="*/ 355 w 459"/>
                  <a:gd name="T75" fmla="*/ 35 h 546"/>
                  <a:gd name="T76" fmla="*/ 300 w 459"/>
                  <a:gd name="T77" fmla="*/ 29 h 546"/>
                  <a:gd name="T78" fmla="*/ 153 w 459"/>
                  <a:gd name="T79" fmla="*/ 29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59" h="546">
                    <a:moveTo>
                      <a:pt x="153" y="29"/>
                    </a:moveTo>
                    <a:cubicBezTo>
                      <a:pt x="153" y="101"/>
                      <a:pt x="153" y="173"/>
                      <a:pt x="153" y="245"/>
                    </a:cubicBezTo>
                    <a:cubicBezTo>
                      <a:pt x="192" y="245"/>
                      <a:pt x="231" y="245"/>
                      <a:pt x="270" y="245"/>
                    </a:cubicBezTo>
                    <a:cubicBezTo>
                      <a:pt x="301" y="245"/>
                      <a:pt x="321" y="241"/>
                      <a:pt x="332" y="231"/>
                    </a:cubicBezTo>
                    <a:cubicBezTo>
                      <a:pt x="345" y="219"/>
                      <a:pt x="353" y="197"/>
                      <a:pt x="354" y="166"/>
                    </a:cubicBezTo>
                    <a:cubicBezTo>
                      <a:pt x="359" y="166"/>
                      <a:pt x="364" y="166"/>
                      <a:pt x="369" y="166"/>
                    </a:cubicBezTo>
                    <a:cubicBezTo>
                      <a:pt x="369" y="229"/>
                      <a:pt x="369" y="293"/>
                      <a:pt x="369" y="356"/>
                    </a:cubicBezTo>
                    <a:cubicBezTo>
                      <a:pt x="364" y="356"/>
                      <a:pt x="359" y="356"/>
                      <a:pt x="354" y="356"/>
                    </a:cubicBezTo>
                    <a:cubicBezTo>
                      <a:pt x="351" y="330"/>
                      <a:pt x="347" y="313"/>
                      <a:pt x="343" y="305"/>
                    </a:cubicBezTo>
                    <a:cubicBezTo>
                      <a:pt x="339" y="296"/>
                      <a:pt x="331" y="288"/>
                      <a:pt x="320" y="283"/>
                    </a:cubicBezTo>
                    <a:cubicBezTo>
                      <a:pt x="309" y="278"/>
                      <a:pt x="293" y="275"/>
                      <a:pt x="270" y="275"/>
                    </a:cubicBezTo>
                    <a:cubicBezTo>
                      <a:pt x="231" y="275"/>
                      <a:pt x="192" y="275"/>
                      <a:pt x="153" y="275"/>
                    </a:cubicBezTo>
                    <a:cubicBezTo>
                      <a:pt x="153" y="335"/>
                      <a:pt x="153" y="395"/>
                      <a:pt x="153" y="455"/>
                    </a:cubicBezTo>
                    <a:cubicBezTo>
                      <a:pt x="153" y="479"/>
                      <a:pt x="154" y="494"/>
                      <a:pt x="156" y="499"/>
                    </a:cubicBezTo>
                    <a:cubicBezTo>
                      <a:pt x="158" y="504"/>
                      <a:pt x="162" y="509"/>
                      <a:pt x="167" y="511"/>
                    </a:cubicBezTo>
                    <a:cubicBezTo>
                      <a:pt x="172" y="515"/>
                      <a:pt x="182" y="516"/>
                      <a:pt x="197" y="516"/>
                    </a:cubicBezTo>
                    <a:cubicBezTo>
                      <a:pt x="227" y="516"/>
                      <a:pt x="257" y="516"/>
                      <a:pt x="288" y="516"/>
                    </a:cubicBezTo>
                    <a:cubicBezTo>
                      <a:pt x="318" y="516"/>
                      <a:pt x="340" y="514"/>
                      <a:pt x="354" y="510"/>
                    </a:cubicBezTo>
                    <a:cubicBezTo>
                      <a:pt x="367" y="505"/>
                      <a:pt x="381" y="497"/>
                      <a:pt x="393" y="484"/>
                    </a:cubicBezTo>
                    <a:cubicBezTo>
                      <a:pt x="409" y="468"/>
                      <a:pt x="427" y="443"/>
                      <a:pt x="443" y="409"/>
                    </a:cubicBezTo>
                    <a:cubicBezTo>
                      <a:pt x="449" y="409"/>
                      <a:pt x="454" y="409"/>
                      <a:pt x="459" y="409"/>
                    </a:cubicBezTo>
                    <a:cubicBezTo>
                      <a:pt x="444" y="455"/>
                      <a:pt x="428" y="500"/>
                      <a:pt x="413" y="546"/>
                    </a:cubicBezTo>
                    <a:cubicBezTo>
                      <a:pt x="275" y="546"/>
                      <a:pt x="138" y="546"/>
                      <a:pt x="0" y="546"/>
                    </a:cubicBezTo>
                    <a:cubicBezTo>
                      <a:pt x="0" y="541"/>
                      <a:pt x="0" y="536"/>
                      <a:pt x="0" y="531"/>
                    </a:cubicBezTo>
                    <a:cubicBezTo>
                      <a:pt x="7" y="531"/>
                      <a:pt x="13" y="531"/>
                      <a:pt x="19" y="531"/>
                    </a:cubicBezTo>
                    <a:cubicBezTo>
                      <a:pt x="32" y="531"/>
                      <a:pt x="44" y="528"/>
                      <a:pt x="55" y="522"/>
                    </a:cubicBezTo>
                    <a:cubicBezTo>
                      <a:pt x="63" y="517"/>
                      <a:pt x="69" y="511"/>
                      <a:pt x="73" y="503"/>
                    </a:cubicBezTo>
                    <a:cubicBezTo>
                      <a:pt x="75" y="494"/>
                      <a:pt x="77" y="476"/>
                      <a:pt x="77" y="450"/>
                    </a:cubicBezTo>
                    <a:cubicBezTo>
                      <a:pt x="77" y="331"/>
                      <a:pt x="77" y="213"/>
                      <a:pt x="77" y="95"/>
                    </a:cubicBezTo>
                    <a:cubicBezTo>
                      <a:pt x="77" y="60"/>
                      <a:pt x="73" y="39"/>
                      <a:pt x="67" y="31"/>
                    </a:cubicBezTo>
                    <a:cubicBezTo>
                      <a:pt x="57" y="20"/>
                      <a:pt x="41" y="14"/>
                      <a:pt x="19" y="14"/>
                    </a:cubicBezTo>
                    <a:cubicBezTo>
                      <a:pt x="13" y="14"/>
                      <a:pt x="7" y="14"/>
                      <a:pt x="0" y="14"/>
                    </a:cubicBezTo>
                    <a:cubicBezTo>
                      <a:pt x="0" y="9"/>
                      <a:pt x="0" y="5"/>
                      <a:pt x="0" y="0"/>
                    </a:cubicBezTo>
                    <a:cubicBezTo>
                      <a:pt x="138" y="0"/>
                      <a:pt x="275" y="0"/>
                      <a:pt x="413" y="0"/>
                    </a:cubicBezTo>
                    <a:cubicBezTo>
                      <a:pt x="415" y="39"/>
                      <a:pt x="417" y="79"/>
                      <a:pt x="419" y="119"/>
                    </a:cubicBezTo>
                    <a:cubicBezTo>
                      <a:pt x="414" y="119"/>
                      <a:pt x="409" y="119"/>
                      <a:pt x="403" y="119"/>
                    </a:cubicBezTo>
                    <a:cubicBezTo>
                      <a:pt x="398" y="91"/>
                      <a:pt x="392" y="71"/>
                      <a:pt x="385" y="60"/>
                    </a:cubicBezTo>
                    <a:cubicBezTo>
                      <a:pt x="379" y="49"/>
                      <a:pt x="368" y="41"/>
                      <a:pt x="355" y="35"/>
                    </a:cubicBezTo>
                    <a:cubicBezTo>
                      <a:pt x="345" y="31"/>
                      <a:pt x="326" y="29"/>
                      <a:pt x="300" y="29"/>
                    </a:cubicBezTo>
                    <a:cubicBezTo>
                      <a:pt x="251" y="29"/>
                      <a:pt x="202" y="29"/>
                      <a:pt x="153" y="29"/>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23" name="Rectangle 119">
                <a:extLst>
                  <a:ext uri="{FF2B5EF4-FFF2-40B4-BE49-F238E27FC236}">
                    <a16:creationId xmlns:a16="http://schemas.microsoft.com/office/drawing/2014/main" id="{C87F85C7-223A-41BE-B4D9-148997D7214E}"/>
                  </a:ext>
                </a:extLst>
              </p:cNvPr>
              <p:cNvSpPr>
                <a:spLocks noChangeArrowheads="1"/>
              </p:cNvSpPr>
              <p:nvPr/>
            </p:nvSpPr>
            <p:spPr bwMode="auto">
              <a:xfrm>
                <a:off x="1543" y="2795"/>
                <a:ext cx="124" cy="8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24" name="Rectangle 120">
                <a:extLst>
                  <a:ext uri="{FF2B5EF4-FFF2-40B4-BE49-F238E27FC236}">
                    <a16:creationId xmlns:a16="http://schemas.microsoft.com/office/drawing/2014/main" id="{83F7A7A0-060B-4030-997A-216F0B6B9D99}"/>
                  </a:ext>
                </a:extLst>
              </p:cNvPr>
              <p:cNvSpPr>
                <a:spLocks noChangeArrowheads="1"/>
              </p:cNvSpPr>
              <p:nvPr/>
            </p:nvSpPr>
            <p:spPr bwMode="auto">
              <a:xfrm>
                <a:off x="1675" y="2818"/>
                <a:ext cx="70"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25" name="Freeform 121">
                <a:extLst>
                  <a:ext uri="{FF2B5EF4-FFF2-40B4-BE49-F238E27FC236}">
                    <a16:creationId xmlns:a16="http://schemas.microsoft.com/office/drawing/2014/main" id="{1F21EB56-2D75-4E46-8274-EAB0AD1D19BD}"/>
                  </a:ext>
                </a:extLst>
              </p:cNvPr>
              <p:cNvSpPr>
                <a:spLocks/>
              </p:cNvSpPr>
              <p:nvPr/>
            </p:nvSpPr>
            <p:spPr bwMode="auto">
              <a:xfrm>
                <a:off x="1679" y="2820"/>
                <a:ext cx="63" cy="58"/>
              </a:xfrm>
              <a:custGeom>
                <a:avLst/>
                <a:gdLst>
                  <a:gd name="T0" fmla="*/ 220 w 247"/>
                  <a:gd name="T1" fmla="*/ 0 h 391"/>
                  <a:gd name="T2" fmla="*/ 220 w 247"/>
                  <a:gd name="T3" fmla="*/ 126 h 391"/>
                  <a:gd name="T4" fmla="*/ 207 w 247"/>
                  <a:gd name="T5" fmla="*/ 126 h 391"/>
                  <a:gd name="T6" fmla="*/ 168 w 247"/>
                  <a:gd name="T7" fmla="*/ 45 h 391"/>
                  <a:gd name="T8" fmla="*/ 108 w 247"/>
                  <a:gd name="T9" fmla="*/ 24 h 391"/>
                  <a:gd name="T10" fmla="*/ 64 w 247"/>
                  <a:gd name="T11" fmla="*/ 39 h 391"/>
                  <a:gd name="T12" fmla="*/ 47 w 247"/>
                  <a:gd name="T13" fmla="*/ 72 h 391"/>
                  <a:gd name="T14" fmla="*/ 59 w 247"/>
                  <a:gd name="T15" fmla="*/ 110 h 391"/>
                  <a:gd name="T16" fmla="*/ 109 w 247"/>
                  <a:gd name="T17" fmla="*/ 145 h 391"/>
                  <a:gd name="T18" fmla="*/ 167 w 247"/>
                  <a:gd name="T19" fmla="*/ 174 h 391"/>
                  <a:gd name="T20" fmla="*/ 247 w 247"/>
                  <a:gd name="T21" fmla="*/ 279 h 391"/>
                  <a:gd name="T22" fmla="*/ 210 w 247"/>
                  <a:gd name="T23" fmla="*/ 360 h 391"/>
                  <a:gd name="T24" fmla="*/ 126 w 247"/>
                  <a:gd name="T25" fmla="*/ 391 h 391"/>
                  <a:gd name="T26" fmla="*/ 50 w 247"/>
                  <a:gd name="T27" fmla="*/ 379 h 391"/>
                  <a:gd name="T28" fmla="*/ 29 w 247"/>
                  <a:gd name="T29" fmla="*/ 375 h 391"/>
                  <a:gd name="T30" fmla="*/ 15 w 247"/>
                  <a:gd name="T31" fmla="*/ 386 h 391"/>
                  <a:gd name="T32" fmla="*/ 2 w 247"/>
                  <a:gd name="T33" fmla="*/ 386 h 391"/>
                  <a:gd name="T34" fmla="*/ 2 w 247"/>
                  <a:gd name="T35" fmla="*/ 254 h 391"/>
                  <a:gd name="T36" fmla="*/ 15 w 247"/>
                  <a:gd name="T37" fmla="*/ 254 h 391"/>
                  <a:gd name="T38" fmla="*/ 57 w 247"/>
                  <a:gd name="T39" fmla="*/ 339 h 391"/>
                  <a:gd name="T40" fmla="*/ 127 w 247"/>
                  <a:gd name="T41" fmla="*/ 368 h 391"/>
                  <a:gd name="T42" fmla="*/ 171 w 247"/>
                  <a:gd name="T43" fmla="*/ 351 h 391"/>
                  <a:gd name="T44" fmla="*/ 188 w 247"/>
                  <a:gd name="T45" fmla="*/ 312 h 391"/>
                  <a:gd name="T46" fmla="*/ 169 w 247"/>
                  <a:gd name="T47" fmla="*/ 265 h 391"/>
                  <a:gd name="T48" fmla="*/ 93 w 247"/>
                  <a:gd name="T49" fmla="*/ 217 h 391"/>
                  <a:gd name="T50" fmla="*/ 18 w 247"/>
                  <a:gd name="T51" fmla="*/ 165 h 391"/>
                  <a:gd name="T52" fmla="*/ 0 w 247"/>
                  <a:gd name="T53" fmla="*/ 107 h 391"/>
                  <a:gd name="T54" fmla="*/ 31 w 247"/>
                  <a:gd name="T55" fmla="*/ 31 h 391"/>
                  <a:gd name="T56" fmla="*/ 110 w 247"/>
                  <a:gd name="T57" fmla="*/ 0 h 391"/>
                  <a:gd name="T58" fmla="*/ 162 w 247"/>
                  <a:gd name="T59" fmla="*/ 9 h 391"/>
                  <a:gd name="T60" fmla="*/ 188 w 247"/>
                  <a:gd name="T61" fmla="*/ 15 h 391"/>
                  <a:gd name="T62" fmla="*/ 198 w 247"/>
                  <a:gd name="T63" fmla="*/ 12 h 391"/>
                  <a:gd name="T64" fmla="*/ 207 w 247"/>
                  <a:gd name="T65" fmla="*/ 0 h 391"/>
                  <a:gd name="T66" fmla="*/ 220 w 247"/>
                  <a:gd name="T67" fmla="*/ 0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7" h="391">
                    <a:moveTo>
                      <a:pt x="220" y="0"/>
                    </a:moveTo>
                    <a:cubicBezTo>
                      <a:pt x="220" y="42"/>
                      <a:pt x="220" y="84"/>
                      <a:pt x="220" y="126"/>
                    </a:cubicBezTo>
                    <a:cubicBezTo>
                      <a:pt x="215" y="126"/>
                      <a:pt x="211" y="126"/>
                      <a:pt x="207" y="126"/>
                    </a:cubicBezTo>
                    <a:cubicBezTo>
                      <a:pt x="197" y="86"/>
                      <a:pt x="184" y="59"/>
                      <a:pt x="168" y="45"/>
                    </a:cubicBezTo>
                    <a:cubicBezTo>
                      <a:pt x="153" y="31"/>
                      <a:pt x="132" y="24"/>
                      <a:pt x="108" y="24"/>
                    </a:cubicBezTo>
                    <a:cubicBezTo>
                      <a:pt x="90" y="24"/>
                      <a:pt x="75" y="29"/>
                      <a:pt x="64" y="39"/>
                    </a:cubicBezTo>
                    <a:cubicBezTo>
                      <a:pt x="52" y="49"/>
                      <a:pt x="47" y="60"/>
                      <a:pt x="47" y="72"/>
                    </a:cubicBezTo>
                    <a:cubicBezTo>
                      <a:pt x="47" y="87"/>
                      <a:pt x="51" y="99"/>
                      <a:pt x="59" y="110"/>
                    </a:cubicBezTo>
                    <a:cubicBezTo>
                      <a:pt x="67" y="121"/>
                      <a:pt x="84" y="133"/>
                      <a:pt x="109" y="145"/>
                    </a:cubicBezTo>
                    <a:cubicBezTo>
                      <a:pt x="128" y="155"/>
                      <a:pt x="148" y="164"/>
                      <a:pt x="167" y="174"/>
                    </a:cubicBezTo>
                    <a:cubicBezTo>
                      <a:pt x="220" y="201"/>
                      <a:pt x="247" y="236"/>
                      <a:pt x="247" y="279"/>
                    </a:cubicBezTo>
                    <a:cubicBezTo>
                      <a:pt x="247" y="313"/>
                      <a:pt x="234" y="340"/>
                      <a:pt x="210" y="360"/>
                    </a:cubicBezTo>
                    <a:cubicBezTo>
                      <a:pt x="185" y="381"/>
                      <a:pt x="157" y="391"/>
                      <a:pt x="126" y="391"/>
                    </a:cubicBezTo>
                    <a:cubicBezTo>
                      <a:pt x="104" y="391"/>
                      <a:pt x="79" y="387"/>
                      <a:pt x="50" y="379"/>
                    </a:cubicBezTo>
                    <a:cubicBezTo>
                      <a:pt x="42" y="376"/>
                      <a:pt x="34" y="375"/>
                      <a:pt x="29" y="375"/>
                    </a:cubicBezTo>
                    <a:cubicBezTo>
                      <a:pt x="23" y="375"/>
                      <a:pt x="18" y="379"/>
                      <a:pt x="15" y="386"/>
                    </a:cubicBezTo>
                    <a:cubicBezTo>
                      <a:pt x="10" y="386"/>
                      <a:pt x="6" y="386"/>
                      <a:pt x="2" y="386"/>
                    </a:cubicBezTo>
                    <a:cubicBezTo>
                      <a:pt x="2" y="342"/>
                      <a:pt x="2" y="298"/>
                      <a:pt x="2" y="254"/>
                    </a:cubicBezTo>
                    <a:cubicBezTo>
                      <a:pt x="6" y="254"/>
                      <a:pt x="10" y="254"/>
                      <a:pt x="15" y="254"/>
                    </a:cubicBezTo>
                    <a:cubicBezTo>
                      <a:pt x="22" y="291"/>
                      <a:pt x="36" y="320"/>
                      <a:pt x="57" y="339"/>
                    </a:cubicBezTo>
                    <a:cubicBezTo>
                      <a:pt x="78" y="358"/>
                      <a:pt x="101" y="368"/>
                      <a:pt x="127" y="368"/>
                    </a:cubicBezTo>
                    <a:cubicBezTo>
                      <a:pt x="145" y="368"/>
                      <a:pt x="160" y="362"/>
                      <a:pt x="171" y="351"/>
                    </a:cubicBezTo>
                    <a:cubicBezTo>
                      <a:pt x="183" y="340"/>
                      <a:pt x="188" y="327"/>
                      <a:pt x="188" y="312"/>
                    </a:cubicBezTo>
                    <a:cubicBezTo>
                      <a:pt x="188" y="293"/>
                      <a:pt x="182" y="278"/>
                      <a:pt x="169" y="265"/>
                    </a:cubicBezTo>
                    <a:cubicBezTo>
                      <a:pt x="157" y="253"/>
                      <a:pt x="131" y="237"/>
                      <a:pt x="93" y="217"/>
                    </a:cubicBezTo>
                    <a:cubicBezTo>
                      <a:pt x="55" y="198"/>
                      <a:pt x="30" y="181"/>
                      <a:pt x="18" y="165"/>
                    </a:cubicBezTo>
                    <a:cubicBezTo>
                      <a:pt x="6" y="149"/>
                      <a:pt x="0" y="130"/>
                      <a:pt x="0" y="107"/>
                    </a:cubicBezTo>
                    <a:cubicBezTo>
                      <a:pt x="0" y="77"/>
                      <a:pt x="11" y="51"/>
                      <a:pt x="31" y="31"/>
                    </a:cubicBezTo>
                    <a:cubicBezTo>
                      <a:pt x="51" y="10"/>
                      <a:pt x="77" y="0"/>
                      <a:pt x="110" y="0"/>
                    </a:cubicBezTo>
                    <a:cubicBezTo>
                      <a:pt x="124" y="0"/>
                      <a:pt x="141" y="3"/>
                      <a:pt x="162" y="9"/>
                    </a:cubicBezTo>
                    <a:cubicBezTo>
                      <a:pt x="175" y="13"/>
                      <a:pt x="184" y="15"/>
                      <a:pt x="188" y="15"/>
                    </a:cubicBezTo>
                    <a:cubicBezTo>
                      <a:pt x="193" y="15"/>
                      <a:pt x="196" y="15"/>
                      <a:pt x="198" y="12"/>
                    </a:cubicBezTo>
                    <a:cubicBezTo>
                      <a:pt x="201" y="10"/>
                      <a:pt x="203" y="6"/>
                      <a:pt x="207" y="0"/>
                    </a:cubicBezTo>
                    <a:cubicBezTo>
                      <a:pt x="211" y="0"/>
                      <a:pt x="215" y="0"/>
                      <a:pt x="220"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26" name="Rectangle 122">
                <a:extLst>
                  <a:ext uri="{FF2B5EF4-FFF2-40B4-BE49-F238E27FC236}">
                    <a16:creationId xmlns:a16="http://schemas.microsoft.com/office/drawing/2014/main" id="{16BA5ED8-029D-4015-AD25-AD92859F3FAC}"/>
                  </a:ext>
                </a:extLst>
              </p:cNvPr>
              <p:cNvSpPr>
                <a:spLocks noChangeArrowheads="1"/>
              </p:cNvSpPr>
              <p:nvPr/>
            </p:nvSpPr>
            <p:spPr bwMode="auto">
              <a:xfrm>
                <a:off x="1675" y="2818"/>
                <a:ext cx="70"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27" name="Rectangle 123">
                <a:extLst>
                  <a:ext uri="{FF2B5EF4-FFF2-40B4-BE49-F238E27FC236}">
                    <a16:creationId xmlns:a16="http://schemas.microsoft.com/office/drawing/2014/main" id="{6044EAF9-7703-4DDD-8828-82BCA4FD6581}"/>
                  </a:ext>
                </a:extLst>
              </p:cNvPr>
              <p:cNvSpPr>
                <a:spLocks noChangeArrowheads="1"/>
              </p:cNvSpPr>
              <p:nvPr/>
            </p:nvSpPr>
            <p:spPr bwMode="auto">
              <a:xfrm>
                <a:off x="1745" y="2818"/>
                <a:ext cx="103" cy="8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28" name="Freeform 124">
                <a:extLst>
                  <a:ext uri="{FF2B5EF4-FFF2-40B4-BE49-F238E27FC236}">
                    <a16:creationId xmlns:a16="http://schemas.microsoft.com/office/drawing/2014/main" id="{8DB1EAD6-0916-4127-B4B2-E6C9205A2025}"/>
                  </a:ext>
                </a:extLst>
              </p:cNvPr>
              <p:cNvSpPr>
                <a:spLocks noEditPoints="1"/>
              </p:cNvSpPr>
              <p:nvPr/>
            </p:nvSpPr>
            <p:spPr bwMode="auto">
              <a:xfrm>
                <a:off x="1749" y="2820"/>
                <a:ext cx="98" cy="82"/>
              </a:xfrm>
              <a:custGeom>
                <a:avLst/>
                <a:gdLst>
                  <a:gd name="T0" fmla="*/ 2 w 380"/>
                  <a:gd name="T1" fmla="*/ 48 h 557"/>
                  <a:gd name="T2" fmla="*/ 114 w 380"/>
                  <a:gd name="T3" fmla="*/ 2 h 557"/>
                  <a:gd name="T4" fmla="*/ 129 w 380"/>
                  <a:gd name="T5" fmla="*/ 2 h 557"/>
                  <a:gd name="T6" fmla="*/ 129 w 380"/>
                  <a:gd name="T7" fmla="*/ 88 h 557"/>
                  <a:gd name="T8" fmla="*/ 185 w 380"/>
                  <a:gd name="T9" fmla="*/ 19 h 557"/>
                  <a:gd name="T10" fmla="*/ 244 w 380"/>
                  <a:gd name="T11" fmla="*/ 0 h 557"/>
                  <a:gd name="T12" fmla="*/ 335 w 380"/>
                  <a:gd name="T13" fmla="*/ 44 h 557"/>
                  <a:gd name="T14" fmla="*/ 380 w 380"/>
                  <a:gd name="T15" fmla="*/ 182 h 557"/>
                  <a:gd name="T16" fmla="*/ 326 w 380"/>
                  <a:gd name="T17" fmla="*/ 340 h 557"/>
                  <a:gd name="T18" fmla="*/ 215 w 380"/>
                  <a:gd name="T19" fmla="*/ 391 h 557"/>
                  <a:gd name="T20" fmla="*/ 164 w 380"/>
                  <a:gd name="T21" fmla="*/ 383 h 557"/>
                  <a:gd name="T22" fmla="*/ 129 w 380"/>
                  <a:gd name="T23" fmla="*/ 359 h 557"/>
                  <a:gd name="T24" fmla="*/ 129 w 380"/>
                  <a:gd name="T25" fmla="*/ 471 h 557"/>
                  <a:gd name="T26" fmla="*/ 134 w 380"/>
                  <a:gd name="T27" fmla="*/ 519 h 557"/>
                  <a:gd name="T28" fmla="*/ 149 w 380"/>
                  <a:gd name="T29" fmla="*/ 536 h 557"/>
                  <a:gd name="T30" fmla="*/ 190 w 380"/>
                  <a:gd name="T31" fmla="*/ 542 h 557"/>
                  <a:gd name="T32" fmla="*/ 190 w 380"/>
                  <a:gd name="T33" fmla="*/ 557 h 557"/>
                  <a:gd name="T34" fmla="*/ 0 w 380"/>
                  <a:gd name="T35" fmla="*/ 557 h 557"/>
                  <a:gd name="T36" fmla="*/ 0 w 380"/>
                  <a:gd name="T37" fmla="*/ 542 h 557"/>
                  <a:gd name="T38" fmla="*/ 10 w 380"/>
                  <a:gd name="T39" fmla="*/ 542 h 557"/>
                  <a:gd name="T40" fmla="*/ 47 w 380"/>
                  <a:gd name="T41" fmla="*/ 533 h 557"/>
                  <a:gd name="T42" fmla="*/ 59 w 380"/>
                  <a:gd name="T43" fmla="*/ 519 h 557"/>
                  <a:gd name="T44" fmla="*/ 63 w 380"/>
                  <a:gd name="T45" fmla="*/ 469 h 557"/>
                  <a:gd name="T46" fmla="*/ 63 w 380"/>
                  <a:gd name="T47" fmla="*/ 120 h 557"/>
                  <a:gd name="T48" fmla="*/ 60 w 380"/>
                  <a:gd name="T49" fmla="*/ 74 h 557"/>
                  <a:gd name="T50" fmla="*/ 50 w 380"/>
                  <a:gd name="T51" fmla="*/ 60 h 557"/>
                  <a:gd name="T52" fmla="*/ 31 w 380"/>
                  <a:gd name="T53" fmla="*/ 55 h 557"/>
                  <a:gd name="T54" fmla="*/ 7 w 380"/>
                  <a:gd name="T55" fmla="*/ 60 h 557"/>
                  <a:gd name="T56" fmla="*/ 2 w 380"/>
                  <a:gd name="T57" fmla="*/ 48 h 557"/>
                  <a:gd name="T58" fmla="*/ 129 w 380"/>
                  <a:gd name="T59" fmla="*/ 112 h 557"/>
                  <a:gd name="T60" fmla="*/ 129 w 380"/>
                  <a:gd name="T61" fmla="*/ 249 h 557"/>
                  <a:gd name="T62" fmla="*/ 132 w 380"/>
                  <a:gd name="T63" fmla="*/ 308 h 557"/>
                  <a:gd name="T64" fmla="*/ 160 w 380"/>
                  <a:gd name="T65" fmla="*/ 349 h 557"/>
                  <a:gd name="T66" fmla="*/ 214 w 380"/>
                  <a:gd name="T67" fmla="*/ 367 h 557"/>
                  <a:gd name="T68" fmla="*/ 278 w 380"/>
                  <a:gd name="T69" fmla="*/ 336 h 557"/>
                  <a:gd name="T70" fmla="*/ 310 w 380"/>
                  <a:gd name="T71" fmla="*/ 220 h 557"/>
                  <a:gd name="T72" fmla="*/ 273 w 380"/>
                  <a:gd name="T73" fmla="*/ 90 h 557"/>
                  <a:gd name="T74" fmla="*/ 213 w 380"/>
                  <a:gd name="T75" fmla="*/ 58 h 557"/>
                  <a:gd name="T76" fmla="*/ 176 w 380"/>
                  <a:gd name="T77" fmla="*/ 68 h 557"/>
                  <a:gd name="T78" fmla="*/ 129 w 380"/>
                  <a:gd name="T79" fmla="*/ 112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80" h="557">
                    <a:moveTo>
                      <a:pt x="2" y="48"/>
                    </a:moveTo>
                    <a:cubicBezTo>
                      <a:pt x="39" y="32"/>
                      <a:pt x="77" y="17"/>
                      <a:pt x="114" y="2"/>
                    </a:cubicBezTo>
                    <a:cubicBezTo>
                      <a:pt x="119" y="2"/>
                      <a:pt x="124" y="2"/>
                      <a:pt x="129" y="2"/>
                    </a:cubicBezTo>
                    <a:cubicBezTo>
                      <a:pt x="129" y="30"/>
                      <a:pt x="129" y="59"/>
                      <a:pt x="129" y="88"/>
                    </a:cubicBezTo>
                    <a:cubicBezTo>
                      <a:pt x="147" y="55"/>
                      <a:pt x="166" y="33"/>
                      <a:pt x="185" y="19"/>
                    </a:cubicBezTo>
                    <a:cubicBezTo>
                      <a:pt x="204" y="6"/>
                      <a:pt x="224" y="0"/>
                      <a:pt x="244" y="0"/>
                    </a:cubicBezTo>
                    <a:cubicBezTo>
                      <a:pt x="281" y="0"/>
                      <a:pt x="311" y="14"/>
                      <a:pt x="335" y="44"/>
                    </a:cubicBezTo>
                    <a:cubicBezTo>
                      <a:pt x="365" y="79"/>
                      <a:pt x="380" y="125"/>
                      <a:pt x="380" y="182"/>
                    </a:cubicBezTo>
                    <a:cubicBezTo>
                      <a:pt x="380" y="246"/>
                      <a:pt x="362" y="298"/>
                      <a:pt x="326" y="340"/>
                    </a:cubicBezTo>
                    <a:cubicBezTo>
                      <a:pt x="297" y="375"/>
                      <a:pt x="259" y="391"/>
                      <a:pt x="215" y="391"/>
                    </a:cubicBezTo>
                    <a:cubicBezTo>
                      <a:pt x="196" y="391"/>
                      <a:pt x="179" y="389"/>
                      <a:pt x="164" y="383"/>
                    </a:cubicBezTo>
                    <a:cubicBezTo>
                      <a:pt x="154" y="379"/>
                      <a:pt x="142" y="371"/>
                      <a:pt x="129" y="359"/>
                    </a:cubicBezTo>
                    <a:cubicBezTo>
                      <a:pt x="129" y="396"/>
                      <a:pt x="129" y="434"/>
                      <a:pt x="129" y="471"/>
                    </a:cubicBezTo>
                    <a:cubicBezTo>
                      <a:pt x="129" y="497"/>
                      <a:pt x="130" y="513"/>
                      <a:pt x="134" y="519"/>
                    </a:cubicBezTo>
                    <a:cubicBezTo>
                      <a:pt x="136" y="526"/>
                      <a:pt x="142" y="532"/>
                      <a:pt x="149" y="536"/>
                    </a:cubicBezTo>
                    <a:cubicBezTo>
                      <a:pt x="157" y="540"/>
                      <a:pt x="170" y="542"/>
                      <a:pt x="190" y="542"/>
                    </a:cubicBezTo>
                    <a:cubicBezTo>
                      <a:pt x="190" y="547"/>
                      <a:pt x="190" y="552"/>
                      <a:pt x="190" y="557"/>
                    </a:cubicBezTo>
                    <a:cubicBezTo>
                      <a:pt x="127" y="557"/>
                      <a:pt x="64" y="557"/>
                      <a:pt x="0" y="557"/>
                    </a:cubicBezTo>
                    <a:cubicBezTo>
                      <a:pt x="0" y="552"/>
                      <a:pt x="0" y="547"/>
                      <a:pt x="0" y="542"/>
                    </a:cubicBezTo>
                    <a:cubicBezTo>
                      <a:pt x="4" y="542"/>
                      <a:pt x="7" y="542"/>
                      <a:pt x="10" y="542"/>
                    </a:cubicBezTo>
                    <a:cubicBezTo>
                      <a:pt x="25" y="542"/>
                      <a:pt x="37" y="539"/>
                      <a:pt x="47" y="533"/>
                    </a:cubicBezTo>
                    <a:cubicBezTo>
                      <a:pt x="53" y="530"/>
                      <a:pt x="57" y="526"/>
                      <a:pt x="59" y="519"/>
                    </a:cubicBezTo>
                    <a:cubicBezTo>
                      <a:pt x="62" y="512"/>
                      <a:pt x="63" y="496"/>
                      <a:pt x="63" y="469"/>
                    </a:cubicBezTo>
                    <a:cubicBezTo>
                      <a:pt x="63" y="352"/>
                      <a:pt x="63" y="236"/>
                      <a:pt x="63" y="120"/>
                    </a:cubicBezTo>
                    <a:cubicBezTo>
                      <a:pt x="63" y="96"/>
                      <a:pt x="62" y="81"/>
                      <a:pt x="60" y="74"/>
                    </a:cubicBezTo>
                    <a:cubicBezTo>
                      <a:pt x="58" y="68"/>
                      <a:pt x="55" y="63"/>
                      <a:pt x="50" y="60"/>
                    </a:cubicBezTo>
                    <a:cubicBezTo>
                      <a:pt x="46" y="56"/>
                      <a:pt x="39" y="55"/>
                      <a:pt x="31" y="55"/>
                    </a:cubicBezTo>
                    <a:cubicBezTo>
                      <a:pt x="25" y="55"/>
                      <a:pt x="17" y="57"/>
                      <a:pt x="7" y="60"/>
                    </a:cubicBezTo>
                    <a:cubicBezTo>
                      <a:pt x="6" y="56"/>
                      <a:pt x="4" y="52"/>
                      <a:pt x="2" y="48"/>
                    </a:cubicBezTo>
                    <a:close/>
                    <a:moveTo>
                      <a:pt x="129" y="112"/>
                    </a:moveTo>
                    <a:cubicBezTo>
                      <a:pt x="129" y="158"/>
                      <a:pt x="129" y="204"/>
                      <a:pt x="129" y="249"/>
                    </a:cubicBezTo>
                    <a:cubicBezTo>
                      <a:pt x="129" y="279"/>
                      <a:pt x="130" y="299"/>
                      <a:pt x="132" y="308"/>
                    </a:cubicBezTo>
                    <a:cubicBezTo>
                      <a:pt x="136" y="324"/>
                      <a:pt x="145" y="338"/>
                      <a:pt x="160" y="349"/>
                    </a:cubicBezTo>
                    <a:cubicBezTo>
                      <a:pt x="174" y="361"/>
                      <a:pt x="192" y="367"/>
                      <a:pt x="214" y="367"/>
                    </a:cubicBezTo>
                    <a:cubicBezTo>
                      <a:pt x="240" y="367"/>
                      <a:pt x="262" y="357"/>
                      <a:pt x="278" y="336"/>
                    </a:cubicBezTo>
                    <a:cubicBezTo>
                      <a:pt x="299" y="308"/>
                      <a:pt x="310" y="270"/>
                      <a:pt x="310" y="220"/>
                    </a:cubicBezTo>
                    <a:cubicBezTo>
                      <a:pt x="310" y="164"/>
                      <a:pt x="297" y="120"/>
                      <a:pt x="273" y="90"/>
                    </a:cubicBezTo>
                    <a:cubicBezTo>
                      <a:pt x="257" y="69"/>
                      <a:pt x="237" y="58"/>
                      <a:pt x="213" y="58"/>
                    </a:cubicBezTo>
                    <a:cubicBezTo>
                      <a:pt x="201" y="58"/>
                      <a:pt x="188" y="62"/>
                      <a:pt x="176" y="68"/>
                    </a:cubicBezTo>
                    <a:cubicBezTo>
                      <a:pt x="166" y="73"/>
                      <a:pt x="150" y="87"/>
                      <a:pt x="129" y="112"/>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29" name="Rectangle 125">
                <a:extLst>
                  <a:ext uri="{FF2B5EF4-FFF2-40B4-BE49-F238E27FC236}">
                    <a16:creationId xmlns:a16="http://schemas.microsoft.com/office/drawing/2014/main" id="{0572CA3E-45AA-436D-894A-0430841F7C99}"/>
                  </a:ext>
                </a:extLst>
              </p:cNvPr>
              <p:cNvSpPr>
                <a:spLocks noChangeArrowheads="1"/>
              </p:cNvSpPr>
              <p:nvPr/>
            </p:nvSpPr>
            <p:spPr bwMode="auto">
              <a:xfrm>
                <a:off x="1745" y="2818"/>
                <a:ext cx="103" cy="8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30" name="Rectangle 126">
                <a:extLst>
                  <a:ext uri="{FF2B5EF4-FFF2-40B4-BE49-F238E27FC236}">
                    <a16:creationId xmlns:a16="http://schemas.microsoft.com/office/drawing/2014/main" id="{CA00995D-8B72-4C88-9F2E-28CA16EEFA29}"/>
                  </a:ext>
                </a:extLst>
              </p:cNvPr>
              <p:cNvSpPr>
                <a:spLocks noChangeArrowheads="1"/>
              </p:cNvSpPr>
              <p:nvPr/>
            </p:nvSpPr>
            <p:spPr bwMode="auto">
              <a:xfrm>
                <a:off x="1860" y="2818"/>
                <a:ext cx="87"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31" name="Freeform 127">
                <a:extLst>
                  <a:ext uri="{FF2B5EF4-FFF2-40B4-BE49-F238E27FC236}">
                    <a16:creationId xmlns:a16="http://schemas.microsoft.com/office/drawing/2014/main" id="{E1185464-8084-4C56-B858-53314AA32BB6}"/>
                  </a:ext>
                </a:extLst>
              </p:cNvPr>
              <p:cNvSpPr>
                <a:spLocks noEditPoints="1"/>
              </p:cNvSpPr>
              <p:nvPr/>
            </p:nvSpPr>
            <p:spPr bwMode="auto">
              <a:xfrm>
                <a:off x="1862" y="2820"/>
                <a:ext cx="78" cy="58"/>
              </a:xfrm>
              <a:custGeom>
                <a:avLst/>
                <a:gdLst>
                  <a:gd name="T0" fmla="*/ 56 w 305"/>
                  <a:gd name="T1" fmla="*/ 150 h 391"/>
                  <a:gd name="T2" fmla="*/ 95 w 305"/>
                  <a:gd name="T3" fmla="*/ 279 h 391"/>
                  <a:gd name="T4" fmla="*/ 187 w 305"/>
                  <a:gd name="T5" fmla="*/ 326 h 391"/>
                  <a:gd name="T6" fmla="*/ 249 w 305"/>
                  <a:gd name="T7" fmla="*/ 305 h 391"/>
                  <a:gd name="T8" fmla="*/ 293 w 305"/>
                  <a:gd name="T9" fmla="*/ 237 h 391"/>
                  <a:gd name="T10" fmla="*/ 305 w 305"/>
                  <a:gd name="T11" fmla="*/ 245 h 391"/>
                  <a:gd name="T12" fmla="*/ 257 w 305"/>
                  <a:gd name="T13" fmla="*/ 346 h 391"/>
                  <a:gd name="T14" fmla="*/ 157 w 305"/>
                  <a:gd name="T15" fmla="*/ 391 h 391"/>
                  <a:gd name="T16" fmla="*/ 46 w 305"/>
                  <a:gd name="T17" fmla="*/ 339 h 391"/>
                  <a:gd name="T18" fmla="*/ 0 w 305"/>
                  <a:gd name="T19" fmla="*/ 200 h 391"/>
                  <a:gd name="T20" fmla="*/ 47 w 305"/>
                  <a:gd name="T21" fmla="*/ 52 h 391"/>
                  <a:gd name="T22" fmla="*/ 167 w 305"/>
                  <a:gd name="T23" fmla="*/ 0 h 391"/>
                  <a:gd name="T24" fmla="*/ 266 w 305"/>
                  <a:gd name="T25" fmla="*/ 40 h 391"/>
                  <a:gd name="T26" fmla="*/ 305 w 305"/>
                  <a:gd name="T27" fmla="*/ 150 h 391"/>
                  <a:gd name="T28" fmla="*/ 56 w 305"/>
                  <a:gd name="T29" fmla="*/ 150 h 391"/>
                  <a:gd name="T30" fmla="*/ 56 w 305"/>
                  <a:gd name="T31" fmla="*/ 127 h 391"/>
                  <a:gd name="T32" fmla="*/ 223 w 305"/>
                  <a:gd name="T33" fmla="*/ 127 h 391"/>
                  <a:gd name="T34" fmla="*/ 215 w 305"/>
                  <a:gd name="T35" fmla="*/ 77 h 391"/>
                  <a:gd name="T36" fmla="*/ 185 w 305"/>
                  <a:gd name="T37" fmla="*/ 41 h 391"/>
                  <a:gd name="T38" fmla="*/ 144 w 305"/>
                  <a:gd name="T39" fmla="*/ 28 h 391"/>
                  <a:gd name="T40" fmla="*/ 86 w 305"/>
                  <a:gd name="T41" fmla="*/ 54 h 391"/>
                  <a:gd name="T42" fmla="*/ 56 w 305"/>
                  <a:gd name="T43" fmla="*/ 127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5" h="391">
                    <a:moveTo>
                      <a:pt x="56" y="150"/>
                    </a:moveTo>
                    <a:cubicBezTo>
                      <a:pt x="55" y="205"/>
                      <a:pt x="69" y="248"/>
                      <a:pt x="95" y="279"/>
                    </a:cubicBezTo>
                    <a:cubicBezTo>
                      <a:pt x="121" y="310"/>
                      <a:pt x="152" y="326"/>
                      <a:pt x="187" y="326"/>
                    </a:cubicBezTo>
                    <a:cubicBezTo>
                      <a:pt x="211" y="326"/>
                      <a:pt x="232" y="319"/>
                      <a:pt x="249" y="305"/>
                    </a:cubicBezTo>
                    <a:cubicBezTo>
                      <a:pt x="267" y="292"/>
                      <a:pt x="282" y="270"/>
                      <a:pt x="293" y="237"/>
                    </a:cubicBezTo>
                    <a:cubicBezTo>
                      <a:pt x="297" y="240"/>
                      <a:pt x="301" y="243"/>
                      <a:pt x="305" y="245"/>
                    </a:cubicBezTo>
                    <a:cubicBezTo>
                      <a:pt x="300" y="282"/>
                      <a:pt x="283" y="315"/>
                      <a:pt x="257" y="346"/>
                    </a:cubicBezTo>
                    <a:cubicBezTo>
                      <a:pt x="231" y="376"/>
                      <a:pt x="197" y="391"/>
                      <a:pt x="157" y="391"/>
                    </a:cubicBezTo>
                    <a:cubicBezTo>
                      <a:pt x="114" y="391"/>
                      <a:pt x="77" y="374"/>
                      <a:pt x="46" y="339"/>
                    </a:cubicBezTo>
                    <a:cubicBezTo>
                      <a:pt x="15" y="305"/>
                      <a:pt x="0" y="259"/>
                      <a:pt x="0" y="200"/>
                    </a:cubicBezTo>
                    <a:cubicBezTo>
                      <a:pt x="0" y="137"/>
                      <a:pt x="16" y="88"/>
                      <a:pt x="47" y="52"/>
                    </a:cubicBezTo>
                    <a:cubicBezTo>
                      <a:pt x="79" y="17"/>
                      <a:pt x="119" y="0"/>
                      <a:pt x="167" y="0"/>
                    </a:cubicBezTo>
                    <a:cubicBezTo>
                      <a:pt x="207" y="0"/>
                      <a:pt x="241" y="13"/>
                      <a:pt x="266" y="40"/>
                    </a:cubicBezTo>
                    <a:cubicBezTo>
                      <a:pt x="292" y="68"/>
                      <a:pt x="305" y="104"/>
                      <a:pt x="305" y="150"/>
                    </a:cubicBezTo>
                    <a:cubicBezTo>
                      <a:pt x="222" y="150"/>
                      <a:pt x="139" y="150"/>
                      <a:pt x="56" y="150"/>
                    </a:cubicBezTo>
                    <a:close/>
                    <a:moveTo>
                      <a:pt x="56" y="127"/>
                    </a:moveTo>
                    <a:cubicBezTo>
                      <a:pt x="111" y="127"/>
                      <a:pt x="167" y="127"/>
                      <a:pt x="223" y="127"/>
                    </a:cubicBezTo>
                    <a:cubicBezTo>
                      <a:pt x="222" y="103"/>
                      <a:pt x="219" y="86"/>
                      <a:pt x="215" y="77"/>
                    </a:cubicBezTo>
                    <a:cubicBezTo>
                      <a:pt x="208" y="62"/>
                      <a:pt x="198" y="50"/>
                      <a:pt x="185" y="41"/>
                    </a:cubicBezTo>
                    <a:cubicBezTo>
                      <a:pt x="173" y="33"/>
                      <a:pt x="159" y="28"/>
                      <a:pt x="144" y="28"/>
                    </a:cubicBezTo>
                    <a:cubicBezTo>
                      <a:pt x="123" y="28"/>
                      <a:pt x="103" y="37"/>
                      <a:pt x="86" y="54"/>
                    </a:cubicBezTo>
                    <a:cubicBezTo>
                      <a:pt x="69" y="72"/>
                      <a:pt x="58" y="96"/>
                      <a:pt x="56" y="12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32" name="Rectangle 128">
                <a:extLst>
                  <a:ext uri="{FF2B5EF4-FFF2-40B4-BE49-F238E27FC236}">
                    <a16:creationId xmlns:a16="http://schemas.microsoft.com/office/drawing/2014/main" id="{C93D8312-59EC-442A-A993-94AAFAE30085}"/>
                  </a:ext>
                </a:extLst>
              </p:cNvPr>
              <p:cNvSpPr>
                <a:spLocks noChangeArrowheads="1"/>
              </p:cNvSpPr>
              <p:nvPr/>
            </p:nvSpPr>
            <p:spPr bwMode="auto">
              <a:xfrm>
                <a:off x="1860" y="2818"/>
                <a:ext cx="87"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33" name="Rectangle 129">
                <a:extLst>
                  <a:ext uri="{FF2B5EF4-FFF2-40B4-BE49-F238E27FC236}">
                    <a16:creationId xmlns:a16="http://schemas.microsoft.com/office/drawing/2014/main" id="{82F18C46-BD97-4F87-98B7-D1574CE9E97B}"/>
                  </a:ext>
                </a:extLst>
              </p:cNvPr>
              <p:cNvSpPr>
                <a:spLocks noChangeArrowheads="1"/>
              </p:cNvSpPr>
              <p:nvPr/>
            </p:nvSpPr>
            <p:spPr bwMode="auto">
              <a:xfrm>
                <a:off x="1951" y="2818"/>
                <a:ext cx="86"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34" name="Freeform 130">
                <a:extLst>
                  <a:ext uri="{FF2B5EF4-FFF2-40B4-BE49-F238E27FC236}">
                    <a16:creationId xmlns:a16="http://schemas.microsoft.com/office/drawing/2014/main" id="{17608E13-E002-4134-9DB4-4D2C50277A46}"/>
                  </a:ext>
                </a:extLst>
              </p:cNvPr>
              <p:cNvSpPr>
                <a:spLocks/>
              </p:cNvSpPr>
              <p:nvPr/>
            </p:nvSpPr>
            <p:spPr bwMode="auto">
              <a:xfrm>
                <a:off x="1953" y="2820"/>
                <a:ext cx="79" cy="58"/>
              </a:xfrm>
              <a:custGeom>
                <a:avLst/>
                <a:gdLst>
                  <a:gd name="T0" fmla="*/ 305 w 305"/>
                  <a:gd name="T1" fmla="*/ 240 h 391"/>
                  <a:gd name="T2" fmla="*/ 248 w 305"/>
                  <a:gd name="T3" fmla="*/ 352 h 391"/>
                  <a:gd name="T4" fmla="*/ 153 w 305"/>
                  <a:gd name="T5" fmla="*/ 391 h 391"/>
                  <a:gd name="T6" fmla="*/ 46 w 305"/>
                  <a:gd name="T7" fmla="*/ 339 h 391"/>
                  <a:gd name="T8" fmla="*/ 0 w 305"/>
                  <a:gd name="T9" fmla="*/ 196 h 391"/>
                  <a:gd name="T10" fmla="*/ 51 w 305"/>
                  <a:gd name="T11" fmla="*/ 54 h 391"/>
                  <a:gd name="T12" fmla="*/ 173 w 305"/>
                  <a:gd name="T13" fmla="*/ 0 h 391"/>
                  <a:gd name="T14" fmla="*/ 260 w 305"/>
                  <a:gd name="T15" fmla="*/ 29 h 391"/>
                  <a:gd name="T16" fmla="*/ 295 w 305"/>
                  <a:gd name="T17" fmla="*/ 89 h 391"/>
                  <a:gd name="T18" fmla="*/ 285 w 305"/>
                  <a:gd name="T19" fmla="*/ 113 h 391"/>
                  <a:gd name="T20" fmla="*/ 258 w 305"/>
                  <a:gd name="T21" fmla="*/ 123 h 391"/>
                  <a:gd name="T22" fmla="*/ 223 w 305"/>
                  <a:gd name="T23" fmla="*/ 108 h 391"/>
                  <a:gd name="T24" fmla="*/ 214 w 305"/>
                  <a:gd name="T25" fmla="*/ 75 h 391"/>
                  <a:gd name="T26" fmla="*/ 198 w 305"/>
                  <a:gd name="T27" fmla="*/ 39 h 391"/>
                  <a:gd name="T28" fmla="*/ 160 w 305"/>
                  <a:gd name="T29" fmla="*/ 27 h 391"/>
                  <a:gd name="T30" fmla="*/ 96 w 305"/>
                  <a:gd name="T31" fmla="*/ 57 h 391"/>
                  <a:gd name="T32" fmla="*/ 64 w 305"/>
                  <a:gd name="T33" fmla="*/ 161 h 391"/>
                  <a:gd name="T34" fmla="*/ 96 w 305"/>
                  <a:gd name="T35" fmla="*/ 278 h 391"/>
                  <a:gd name="T36" fmla="*/ 182 w 305"/>
                  <a:gd name="T37" fmla="*/ 328 h 391"/>
                  <a:gd name="T38" fmla="*/ 251 w 305"/>
                  <a:gd name="T39" fmla="*/ 301 h 391"/>
                  <a:gd name="T40" fmla="*/ 293 w 305"/>
                  <a:gd name="T41" fmla="*/ 234 h 391"/>
                  <a:gd name="T42" fmla="*/ 305 w 305"/>
                  <a:gd name="T43" fmla="*/ 240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5" h="391">
                    <a:moveTo>
                      <a:pt x="305" y="240"/>
                    </a:moveTo>
                    <a:cubicBezTo>
                      <a:pt x="295" y="289"/>
                      <a:pt x="276" y="325"/>
                      <a:pt x="248" y="352"/>
                    </a:cubicBezTo>
                    <a:cubicBezTo>
                      <a:pt x="219" y="378"/>
                      <a:pt x="188" y="391"/>
                      <a:pt x="153" y="391"/>
                    </a:cubicBezTo>
                    <a:cubicBezTo>
                      <a:pt x="112" y="391"/>
                      <a:pt x="76" y="374"/>
                      <a:pt x="46" y="339"/>
                    </a:cubicBezTo>
                    <a:cubicBezTo>
                      <a:pt x="16" y="303"/>
                      <a:pt x="0" y="256"/>
                      <a:pt x="0" y="196"/>
                    </a:cubicBezTo>
                    <a:cubicBezTo>
                      <a:pt x="0" y="138"/>
                      <a:pt x="17" y="91"/>
                      <a:pt x="51" y="54"/>
                    </a:cubicBezTo>
                    <a:cubicBezTo>
                      <a:pt x="84" y="18"/>
                      <a:pt x="125" y="0"/>
                      <a:pt x="173" y="0"/>
                    </a:cubicBezTo>
                    <a:cubicBezTo>
                      <a:pt x="208" y="0"/>
                      <a:pt x="237" y="9"/>
                      <a:pt x="260" y="29"/>
                    </a:cubicBezTo>
                    <a:cubicBezTo>
                      <a:pt x="283" y="48"/>
                      <a:pt x="295" y="68"/>
                      <a:pt x="295" y="89"/>
                    </a:cubicBezTo>
                    <a:cubicBezTo>
                      <a:pt x="295" y="99"/>
                      <a:pt x="291" y="107"/>
                      <a:pt x="285" y="113"/>
                    </a:cubicBezTo>
                    <a:cubicBezTo>
                      <a:pt x="278" y="120"/>
                      <a:pt x="269" y="123"/>
                      <a:pt x="258" y="123"/>
                    </a:cubicBezTo>
                    <a:cubicBezTo>
                      <a:pt x="242" y="123"/>
                      <a:pt x="230" y="118"/>
                      <a:pt x="223" y="108"/>
                    </a:cubicBezTo>
                    <a:cubicBezTo>
                      <a:pt x="218" y="102"/>
                      <a:pt x="215" y="91"/>
                      <a:pt x="214" y="75"/>
                    </a:cubicBezTo>
                    <a:cubicBezTo>
                      <a:pt x="212" y="60"/>
                      <a:pt x="207" y="48"/>
                      <a:pt x="198" y="39"/>
                    </a:cubicBezTo>
                    <a:cubicBezTo>
                      <a:pt x="189" y="31"/>
                      <a:pt x="176" y="27"/>
                      <a:pt x="160" y="27"/>
                    </a:cubicBezTo>
                    <a:cubicBezTo>
                      <a:pt x="133" y="27"/>
                      <a:pt x="112" y="37"/>
                      <a:pt x="96" y="57"/>
                    </a:cubicBezTo>
                    <a:cubicBezTo>
                      <a:pt x="75" y="83"/>
                      <a:pt x="64" y="118"/>
                      <a:pt x="64" y="161"/>
                    </a:cubicBezTo>
                    <a:cubicBezTo>
                      <a:pt x="64" y="205"/>
                      <a:pt x="75" y="244"/>
                      <a:pt x="96" y="278"/>
                    </a:cubicBezTo>
                    <a:cubicBezTo>
                      <a:pt x="117" y="312"/>
                      <a:pt x="146" y="328"/>
                      <a:pt x="182" y="328"/>
                    </a:cubicBezTo>
                    <a:cubicBezTo>
                      <a:pt x="207" y="328"/>
                      <a:pt x="231" y="320"/>
                      <a:pt x="251" y="301"/>
                    </a:cubicBezTo>
                    <a:cubicBezTo>
                      <a:pt x="266" y="289"/>
                      <a:pt x="280" y="267"/>
                      <a:pt x="293" y="234"/>
                    </a:cubicBezTo>
                    <a:cubicBezTo>
                      <a:pt x="297" y="236"/>
                      <a:pt x="301" y="238"/>
                      <a:pt x="305" y="24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35" name="Rectangle 131">
                <a:extLst>
                  <a:ext uri="{FF2B5EF4-FFF2-40B4-BE49-F238E27FC236}">
                    <a16:creationId xmlns:a16="http://schemas.microsoft.com/office/drawing/2014/main" id="{4256F608-1061-4878-A03B-03456BEE39B3}"/>
                  </a:ext>
                </a:extLst>
              </p:cNvPr>
              <p:cNvSpPr>
                <a:spLocks noChangeArrowheads="1"/>
              </p:cNvSpPr>
              <p:nvPr/>
            </p:nvSpPr>
            <p:spPr bwMode="auto">
              <a:xfrm>
                <a:off x="1951" y="2818"/>
                <a:ext cx="86"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36" name="Rectangle 132">
                <a:extLst>
                  <a:ext uri="{FF2B5EF4-FFF2-40B4-BE49-F238E27FC236}">
                    <a16:creationId xmlns:a16="http://schemas.microsoft.com/office/drawing/2014/main" id="{FCD41516-7109-4C68-9F62-9C559059E2B4}"/>
                  </a:ext>
                </a:extLst>
              </p:cNvPr>
              <p:cNvSpPr>
                <a:spLocks noChangeArrowheads="1"/>
              </p:cNvSpPr>
              <p:nvPr/>
            </p:nvSpPr>
            <p:spPr bwMode="auto">
              <a:xfrm>
                <a:off x="2041" y="2790"/>
                <a:ext cx="54" cy="8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37" name="Freeform 133">
                <a:extLst>
                  <a:ext uri="{FF2B5EF4-FFF2-40B4-BE49-F238E27FC236}">
                    <a16:creationId xmlns:a16="http://schemas.microsoft.com/office/drawing/2014/main" id="{3996FE33-271C-4A74-B962-498ECA3EE4BC}"/>
                  </a:ext>
                </a:extLst>
              </p:cNvPr>
              <p:cNvSpPr>
                <a:spLocks noEditPoints="1"/>
              </p:cNvSpPr>
              <p:nvPr/>
            </p:nvSpPr>
            <p:spPr bwMode="auto">
              <a:xfrm>
                <a:off x="2045" y="2792"/>
                <a:ext cx="46" cy="84"/>
              </a:xfrm>
              <a:custGeom>
                <a:avLst/>
                <a:gdLst>
                  <a:gd name="T0" fmla="*/ 94 w 181"/>
                  <a:gd name="T1" fmla="*/ 0 h 573"/>
                  <a:gd name="T2" fmla="*/ 122 w 181"/>
                  <a:gd name="T3" fmla="*/ 12 h 573"/>
                  <a:gd name="T4" fmla="*/ 133 w 181"/>
                  <a:gd name="T5" fmla="*/ 41 h 573"/>
                  <a:gd name="T6" fmla="*/ 122 w 181"/>
                  <a:gd name="T7" fmla="*/ 70 h 573"/>
                  <a:gd name="T8" fmla="*/ 94 w 181"/>
                  <a:gd name="T9" fmla="*/ 82 h 573"/>
                  <a:gd name="T10" fmla="*/ 65 w 181"/>
                  <a:gd name="T11" fmla="*/ 70 h 573"/>
                  <a:gd name="T12" fmla="*/ 53 w 181"/>
                  <a:gd name="T13" fmla="*/ 41 h 573"/>
                  <a:gd name="T14" fmla="*/ 65 w 181"/>
                  <a:gd name="T15" fmla="*/ 12 h 573"/>
                  <a:gd name="T16" fmla="*/ 94 w 181"/>
                  <a:gd name="T17" fmla="*/ 0 h 573"/>
                  <a:gd name="T18" fmla="*/ 126 w 181"/>
                  <a:gd name="T19" fmla="*/ 193 h 573"/>
                  <a:gd name="T20" fmla="*/ 126 w 181"/>
                  <a:gd name="T21" fmla="*/ 490 h 573"/>
                  <a:gd name="T22" fmla="*/ 131 w 181"/>
                  <a:gd name="T23" fmla="*/ 536 h 573"/>
                  <a:gd name="T24" fmla="*/ 146 w 181"/>
                  <a:gd name="T25" fmla="*/ 553 h 573"/>
                  <a:gd name="T26" fmla="*/ 181 w 181"/>
                  <a:gd name="T27" fmla="*/ 559 h 573"/>
                  <a:gd name="T28" fmla="*/ 181 w 181"/>
                  <a:gd name="T29" fmla="*/ 573 h 573"/>
                  <a:gd name="T30" fmla="*/ 5 w 181"/>
                  <a:gd name="T31" fmla="*/ 573 h 573"/>
                  <a:gd name="T32" fmla="*/ 5 w 181"/>
                  <a:gd name="T33" fmla="*/ 559 h 573"/>
                  <a:gd name="T34" fmla="*/ 41 w 181"/>
                  <a:gd name="T35" fmla="*/ 553 h 573"/>
                  <a:gd name="T36" fmla="*/ 56 w 181"/>
                  <a:gd name="T37" fmla="*/ 536 h 573"/>
                  <a:gd name="T38" fmla="*/ 61 w 181"/>
                  <a:gd name="T39" fmla="*/ 490 h 573"/>
                  <a:gd name="T40" fmla="*/ 61 w 181"/>
                  <a:gd name="T41" fmla="*/ 347 h 573"/>
                  <a:gd name="T42" fmla="*/ 57 w 181"/>
                  <a:gd name="T43" fmla="*/ 270 h 573"/>
                  <a:gd name="T44" fmla="*/ 49 w 181"/>
                  <a:gd name="T45" fmla="*/ 251 h 573"/>
                  <a:gd name="T46" fmla="*/ 32 w 181"/>
                  <a:gd name="T47" fmla="*/ 247 h 573"/>
                  <a:gd name="T48" fmla="*/ 5 w 181"/>
                  <a:gd name="T49" fmla="*/ 253 h 573"/>
                  <a:gd name="T50" fmla="*/ 0 w 181"/>
                  <a:gd name="T51" fmla="*/ 238 h 573"/>
                  <a:gd name="T52" fmla="*/ 109 w 181"/>
                  <a:gd name="T53" fmla="*/ 193 h 573"/>
                  <a:gd name="T54" fmla="*/ 126 w 181"/>
                  <a:gd name="T55" fmla="*/ 193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1" h="573">
                    <a:moveTo>
                      <a:pt x="94" y="0"/>
                    </a:moveTo>
                    <a:cubicBezTo>
                      <a:pt x="105" y="0"/>
                      <a:pt x="114" y="4"/>
                      <a:pt x="122" y="12"/>
                    </a:cubicBezTo>
                    <a:cubicBezTo>
                      <a:pt x="129" y="20"/>
                      <a:pt x="133" y="29"/>
                      <a:pt x="133" y="41"/>
                    </a:cubicBezTo>
                    <a:cubicBezTo>
                      <a:pt x="133" y="52"/>
                      <a:pt x="129" y="62"/>
                      <a:pt x="122" y="70"/>
                    </a:cubicBezTo>
                    <a:cubicBezTo>
                      <a:pt x="114" y="78"/>
                      <a:pt x="105" y="82"/>
                      <a:pt x="94" y="82"/>
                    </a:cubicBezTo>
                    <a:cubicBezTo>
                      <a:pt x="82" y="82"/>
                      <a:pt x="73" y="78"/>
                      <a:pt x="65" y="70"/>
                    </a:cubicBezTo>
                    <a:cubicBezTo>
                      <a:pt x="57" y="62"/>
                      <a:pt x="53" y="52"/>
                      <a:pt x="53" y="41"/>
                    </a:cubicBezTo>
                    <a:cubicBezTo>
                      <a:pt x="53" y="29"/>
                      <a:pt x="57" y="20"/>
                      <a:pt x="65" y="12"/>
                    </a:cubicBezTo>
                    <a:cubicBezTo>
                      <a:pt x="73" y="4"/>
                      <a:pt x="82" y="0"/>
                      <a:pt x="94" y="0"/>
                    </a:cubicBezTo>
                    <a:close/>
                    <a:moveTo>
                      <a:pt x="126" y="193"/>
                    </a:moveTo>
                    <a:cubicBezTo>
                      <a:pt x="126" y="292"/>
                      <a:pt x="126" y="391"/>
                      <a:pt x="126" y="490"/>
                    </a:cubicBezTo>
                    <a:cubicBezTo>
                      <a:pt x="126" y="513"/>
                      <a:pt x="128" y="528"/>
                      <a:pt x="131" y="536"/>
                    </a:cubicBezTo>
                    <a:cubicBezTo>
                      <a:pt x="135" y="543"/>
                      <a:pt x="139" y="549"/>
                      <a:pt x="146" y="553"/>
                    </a:cubicBezTo>
                    <a:cubicBezTo>
                      <a:pt x="152" y="557"/>
                      <a:pt x="164" y="559"/>
                      <a:pt x="181" y="559"/>
                    </a:cubicBezTo>
                    <a:cubicBezTo>
                      <a:pt x="181" y="563"/>
                      <a:pt x="181" y="568"/>
                      <a:pt x="181" y="573"/>
                    </a:cubicBezTo>
                    <a:cubicBezTo>
                      <a:pt x="123" y="573"/>
                      <a:pt x="64" y="573"/>
                      <a:pt x="5" y="573"/>
                    </a:cubicBezTo>
                    <a:cubicBezTo>
                      <a:pt x="5" y="568"/>
                      <a:pt x="5" y="563"/>
                      <a:pt x="5" y="559"/>
                    </a:cubicBezTo>
                    <a:cubicBezTo>
                      <a:pt x="23" y="559"/>
                      <a:pt x="35" y="557"/>
                      <a:pt x="41" y="553"/>
                    </a:cubicBezTo>
                    <a:cubicBezTo>
                      <a:pt x="47" y="550"/>
                      <a:pt x="52" y="544"/>
                      <a:pt x="56" y="536"/>
                    </a:cubicBezTo>
                    <a:cubicBezTo>
                      <a:pt x="59" y="528"/>
                      <a:pt x="61" y="513"/>
                      <a:pt x="61" y="490"/>
                    </a:cubicBezTo>
                    <a:cubicBezTo>
                      <a:pt x="61" y="442"/>
                      <a:pt x="61" y="395"/>
                      <a:pt x="61" y="347"/>
                    </a:cubicBezTo>
                    <a:cubicBezTo>
                      <a:pt x="61" y="307"/>
                      <a:pt x="60" y="281"/>
                      <a:pt x="57" y="270"/>
                    </a:cubicBezTo>
                    <a:cubicBezTo>
                      <a:pt x="55" y="261"/>
                      <a:pt x="52" y="255"/>
                      <a:pt x="49" y="251"/>
                    </a:cubicBezTo>
                    <a:cubicBezTo>
                      <a:pt x="45" y="248"/>
                      <a:pt x="39" y="247"/>
                      <a:pt x="32" y="247"/>
                    </a:cubicBezTo>
                    <a:cubicBezTo>
                      <a:pt x="25" y="247"/>
                      <a:pt x="16" y="249"/>
                      <a:pt x="5" y="253"/>
                    </a:cubicBezTo>
                    <a:cubicBezTo>
                      <a:pt x="4" y="248"/>
                      <a:pt x="2" y="243"/>
                      <a:pt x="0" y="238"/>
                    </a:cubicBezTo>
                    <a:cubicBezTo>
                      <a:pt x="36" y="223"/>
                      <a:pt x="73" y="208"/>
                      <a:pt x="109" y="193"/>
                    </a:cubicBezTo>
                    <a:cubicBezTo>
                      <a:pt x="115" y="193"/>
                      <a:pt x="121" y="193"/>
                      <a:pt x="126" y="19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38" name="Rectangle 134">
                <a:extLst>
                  <a:ext uri="{FF2B5EF4-FFF2-40B4-BE49-F238E27FC236}">
                    <a16:creationId xmlns:a16="http://schemas.microsoft.com/office/drawing/2014/main" id="{9BFA3BDC-6FEC-430F-AD2D-3857AEB50537}"/>
                  </a:ext>
                </a:extLst>
              </p:cNvPr>
              <p:cNvSpPr>
                <a:spLocks noChangeArrowheads="1"/>
              </p:cNvSpPr>
              <p:nvPr/>
            </p:nvSpPr>
            <p:spPr bwMode="auto">
              <a:xfrm>
                <a:off x="2041" y="2790"/>
                <a:ext cx="54" cy="8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39" name="Rectangle 135">
                <a:extLst>
                  <a:ext uri="{FF2B5EF4-FFF2-40B4-BE49-F238E27FC236}">
                    <a16:creationId xmlns:a16="http://schemas.microsoft.com/office/drawing/2014/main" id="{B6B7793A-AA30-4BF0-88D4-53989BA9B366}"/>
                  </a:ext>
                </a:extLst>
              </p:cNvPr>
              <p:cNvSpPr>
                <a:spLocks noChangeArrowheads="1"/>
              </p:cNvSpPr>
              <p:nvPr/>
            </p:nvSpPr>
            <p:spPr bwMode="auto">
              <a:xfrm>
                <a:off x="2103" y="2818"/>
                <a:ext cx="87"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40" name="Freeform 136">
                <a:extLst>
                  <a:ext uri="{FF2B5EF4-FFF2-40B4-BE49-F238E27FC236}">
                    <a16:creationId xmlns:a16="http://schemas.microsoft.com/office/drawing/2014/main" id="{47D825B1-C4A8-4030-BE8D-C4EF4ABAF04D}"/>
                  </a:ext>
                </a:extLst>
              </p:cNvPr>
              <p:cNvSpPr>
                <a:spLocks noEditPoints="1"/>
              </p:cNvSpPr>
              <p:nvPr/>
            </p:nvSpPr>
            <p:spPr bwMode="auto">
              <a:xfrm>
                <a:off x="2104" y="2820"/>
                <a:ext cx="79" cy="58"/>
              </a:xfrm>
              <a:custGeom>
                <a:avLst/>
                <a:gdLst>
                  <a:gd name="T0" fmla="*/ 56 w 306"/>
                  <a:gd name="T1" fmla="*/ 150 h 391"/>
                  <a:gd name="T2" fmla="*/ 95 w 306"/>
                  <a:gd name="T3" fmla="*/ 279 h 391"/>
                  <a:gd name="T4" fmla="*/ 188 w 306"/>
                  <a:gd name="T5" fmla="*/ 326 h 391"/>
                  <a:gd name="T6" fmla="*/ 250 w 306"/>
                  <a:gd name="T7" fmla="*/ 305 h 391"/>
                  <a:gd name="T8" fmla="*/ 294 w 306"/>
                  <a:gd name="T9" fmla="*/ 237 h 391"/>
                  <a:gd name="T10" fmla="*/ 306 w 306"/>
                  <a:gd name="T11" fmla="*/ 245 h 391"/>
                  <a:gd name="T12" fmla="*/ 258 w 306"/>
                  <a:gd name="T13" fmla="*/ 346 h 391"/>
                  <a:gd name="T14" fmla="*/ 158 w 306"/>
                  <a:gd name="T15" fmla="*/ 391 h 391"/>
                  <a:gd name="T16" fmla="*/ 47 w 306"/>
                  <a:gd name="T17" fmla="*/ 339 h 391"/>
                  <a:gd name="T18" fmla="*/ 0 w 306"/>
                  <a:gd name="T19" fmla="*/ 200 h 391"/>
                  <a:gd name="T20" fmla="*/ 48 w 306"/>
                  <a:gd name="T21" fmla="*/ 52 h 391"/>
                  <a:gd name="T22" fmla="*/ 167 w 306"/>
                  <a:gd name="T23" fmla="*/ 0 h 391"/>
                  <a:gd name="T24" fmla="*/ 267 w 306"/>
                  <a:gd name="T25" fmla="*/ 40 h 391"/>
                  <a:gd name="T26" fmla="*/ 306 w 306"/>
                  <a:gd name="T27" fmla="*/ 150 h 391"/>
                  <a:gd name="T28" fmla="*/ 56 w 306"/>
                  <a:gd name="T29" fmla="*/ 150 h 391"/>
                  <a:gd name="T30" fmla="*/ 56 w 306"/>
                  <a:gd name="T31" fmla="*/ 127 h 391"/>
                  <a:gd name="T32" fmla="*/ 223 w 306"/>
                  <a:gd name="T33" fmla="*/ 127 h 391"/>
                  <a:gd name="T34" fmla="*/ 215 w 306"/>
                  <a:gd name="T35" fmla="*/ 77 h 391"/>
                  <a:gd name="T36" fmla="*/ 186 w 306"/>
                  <a:gd name="T37" fmla="*/ 41 h 391"/>
                  <a:gd name="T38" fmla="*/ 145 w 306"/>
                  <a:gd name="T39" fmla="*/ 28 h 391"/>
                  <a:gd name="T40" fmla="*/ 86 w 306"/>
                  <a:gd name="T41" fmla="*/ 54 h 391"/>
                  <a:gd name="T42" fmla="*/ 56 w 306"/>
                  <a:gd name="T43" fmla="*/ 127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6" h="391">
                    <a:moveTo>
                      <a:pt x="56" y="150"/>
                    </a:moveTo>
                    <a:cubicBezTo>
                      <a:pt x="56" y="205"/>
                      <a:pt x="69" y="248"/>
                      <a:pt x="95" y="279"/>
                    </a:cubicBezTo>
                    <a:cubicBezTo>
                      <a:pt x="121" y="310"/>
                      <a:pt x="152" y="326"/>
                      <a:pt x="188" y="326"/>
                    </a:cubicBezTo>
                    <a:cubicBezTo>
                      <a:pt x="212" y="326"/>
                      <a:pt x="232" y="319"/>
                      <a:pt x="250" y="305"/>
                    </a:cubicBezTo>
                    <a:cubicBezTo>
                      <a:pt x="267" y="292"/>
                      <a:pt x="282" y="270"/>
                      <a:pt x="294" y="237"/>
                    </a:cubicBezTo>
                    <a:cubicBezTo>
                      <a:pt x="298" y="240"/>
                      <a:pt x="302" y="243"/>
                      <a:pt x="306" y="245"/>
                    </a:cubicBezTo>
                    <a:cubicBezTo>
                      <a:pt x="300" y="282"/>
                      <a:pt x="284" y="315"/>
                      <a:pt x="258" y="346"/>
                    </a:cubicBezTo>
                    <a:cubicBezTo>
                      <a:pt x="232" y="376"/>
                      <a:pt x="198" y="391"/>
                      <a:pt x="158" y="391"/>
                    </a:cubicBezTo>
                    <a:cubicBezTo>
                      <a:pt x="114" y="391"/>
                      <a:pt x="77" y="374"/>
                      <a:pt x="47" y="339"/>
                    </a:cubicBezTo>
                    <a:cubicBezTo>
                      <a:pt x="16" y="305"/>
                      <a:pt x="0" y="259"/>
                      <a:pt x="0" y="200"/>
                    </a:cubicBezTo>
                    <a:cubicBezTo>
                      <a:pt x="0" y="137"/>
                      <a:pt x="16" y="88"/>
                      <a:pt x="48" y="52"/>
                    </a:cubicBezTo>
                    <a:cubicBezTo>
                      <a:pt x="79" y="17"/>
                      <a:pt x="119" y="0"/>
                      <a:pt x="167" y="0"/>
                    </a:cubicBezTo>
                    <a:cubicBezTo>
                      <a:pt x="208" y="0"/>
                      <a:pt x="241" y="13"/>
                      <a:pt x="267" y="40"/>
                    </a:cubicBezTo>
                    <a:cubicBezTo>
                      <a:pt x="293" y="68"/>
                      <a:pt x="306" y="104"/>
                      <a:pt x="306" y="150"/>
                    </a:cubicBezTo>
                    <a:cubicBezTo>
                      <a:pt x="223" y="150"/>
                      <a:pt x="139" y="150"/>
                      <a:pt x="56" y="150"/>
                    </a:cubicBezTo>
                    <a:close/>
                    <a:moveTo>
                      <a:pt x="56" y="127"/>
                    </a:moveTo>
                    <a:cubicBezTo>
                      <a:pt x="112" y="127"/>
                      <a:pt x="168" y="127"/>
                      <a:pt x="223" y="127"/>
                    </a:cubicBezTo>
                    <a:cubicBezTo>
                      <a:pt x="222" y="103"/>
                      <a:pt x="219" y="86"/>
                      <a:pt x="215" y="77"/>
                    </a:cubicBezTo>
                    <a:cubicBezTo>
                      <a:pt x="208" y="62"/>
                      <a:pt x="199" y="50"/>
                      <a:pt x="186" y="41"/>
                    </a:cubicBezTo>
                    <a:cubicBezTo>
                      <a:pt x="173" y="33"/>
                      <a:pt x="159" y="28"/>
                      <a:pt x="145" y="28"/>
                    </a:cubicBezTo>
                    <a:cubicBezTo>
                      <a:pt x="123" y="28"/>
                      <a:pt x="103" y="37"/>
                      <a:pt x="86" y="54"/>
                    </a:cubicBezTo>
                    <a:cubicBezTo>
                      <a:pt x="69" y="72"/>
                      <a:pt x="59" y="96"/>
                      <a:pt x="56" y="12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41" name="Rectangle 137">
                <a:extLst>
                  <a:ext uri="{FF2B5EF4-FFF2-40B4-BE49-F238E27FC236}">
                    <a16:creationId xmlns:a16="http://schemas.microsoft.com/office/drawing/2014/main" id="{217CC40E-A221-4651-A0C5-1F679AD98B72}"/>
                  </a:ext>
                </a:extLst>
              </p:cNvPr>
              <p:cNvSpPr>
                <a:spLocks noChangeArrowheads="1"/>
              </p:cNvSpPr>
              <p:nvPr/>
            </p:nvSpPr>
            <p:spPr bwMode="auto">
              <a:xfrm>
                <a:off x="2103" y="2818"/>
                <a:ext cx="87"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42" name="Freeform 138">
                <a:extLst>
                  <a:ext uri="{FF2B5EF4-FFF2-40B4-BE49-F238E27FC236}">
                    <a16:creationId xmlns:a16="http://schemas.microsoft.com/office/drawing/2014/main" id="{577FB03C-CBE5-470E-924B-3F7C6D9EAC81}"/>
                  </a:ext>
                </a:extLst>
              </p:cNvPr>
              <p:cNvSpPr>
                <a:spLocks/>
              </p:cNvSpPr>
              <p:nvPr/>
            </p:nvSpPr>
            <p:spPr bwMode="auto">
              <a:xfrm>
                <a:off x="1520" y="2786"/>
                <a:ext cx="118" cy="80"/>
              </a:xfrm>
              <a:custGeom>
                <a:avLst/>
                <a:gdLst>
                  <a:gd name="T0" fmla="*/ 153 w 459"/>
                  <a:gd name="T1" fmla="*/ 30 h 546"/>
                  <a:gd name="T2" fmla="*/ 153 w 459"/>
                  <a:gd name="T3" fmla="*/ 246 h 546"/>
                  <a:gd name="T4" fmla="*/ 270 w 459"/>
                  <a:gd name="T5" fmla="*/ 246 h 546"/>
                  <a:gd name="T6" fmla="*/ 332 w 459"/>
                  <a:gd name="T7" fmla="*/ 232 h 546"/>
                  <a:gd name="T8" fmla="*/ 354 w 459"/>
                  <a:gd name="T9" fmla="*/ 166 h 546"/>
                  <a:gd name="T10" fmla="*/ 369 w 459"/>
                  <a:gd name="T11" fmla="*/ 166 h 546"/>
                  <a:gd name="T12" fmla="*/ 369 w 459"/>
                  <a:gd name="T13" fmla="*/ 357 h 546"/>
                  <a:gd name="T14" fmla="*/ 354 w 459"/>
                  <a:gd name="T15" fmla="*/ 357 h 546"/>
                  <a:gd name="T16" fmla="*/ 343 w 459"/>
                  <a:gd name="T17" fmla="*/ 305 h 546"/>
                  <a:gd name="T18" fmla="*/ 320 w 459"/>
                  <a:gd name="T19" fmla="*/ 283 h 546"/>
                  <a:gd name="T20" fmla="*/ 270 w 459"/>
                  <a:gd name="T21" fmla="*/ 275 h 546"/>
                  <a:gd name="T22" fmla="*/ 153 w 459"/>
                  <a:gd name="T23" fmla="*/ 275 h 546"/>
                  <a:gd name="T24" fmla="*/ 153 w 459"/>
                  <a:gd name="T25" fmla="*/ 455 h 546"/>
                  <a:gd name="T26" fmla="*/ 156 w 459"/>
                  <a:gd name="T27" fmla="*/ 499 h 546"/>
                  <a:gd name="T28" fmla="*/ 167 w 459"/>
                  <a:gd name="T29" fmla="*/ 512 h 546"/>
                  <a:gd name="T30" fmla="*/ 197 w 459"/>
                  <a:gd name="T31" fmla="*/ 517 h 546"/>
                  <a:gd name="T32" fmla="*/ 288 w 459"/>
                  <a:gd name="T33" fmla="*/ 517 h 546"/>
                  <a:gd name="T34" fmla="*/ 354 w 459"/>
                  <a:gd name="T35" fmla="*/ 510 h 546"/>
                  <a:gd name="T36" fmla="*/ 393 w 459"/>
                  <a:gd name="T37" fmla="*/ 485 h 546"/>
                  <a:gd name="T38" fmla="*/ 443 w 459"/>
                  <a:gd name="T39" fmla="*/ 409 h 546"/>
                  <a:gd name="T40" fmla="*/ 459 w 459"/>
                  <a:gd name="T41" fmla="*/ 409 h 546"/>
                  <a:gd name="T42" fmla="*/ 413 w 459"/>
                  <a:gd name="T43" fmla="*/ 546 h 546"/>
                  <a:gd name="T44" fmla="*/ 0 w 459"/>
                  <a:gd name="T45" fmla="*/ 546 h 546"/>
                  <a:gd name="T46" fmla="*/ 0 w 459"/>
                  <a:gd name="T47" fmla="*/ 531 h 546"/>
                  <a:gd name="T48" fmla="*/ 19 w 459"/>
                  <a:gd name="T49" fmla="*/ 531 h 546"/>
                  <a:gd name="T50" fmla="*/ 55 w 459"/>
                  <a:gd name="T51" fmla="*/ 522 h 546"/>
                  <a:gd name="T52" fmla="*/ 73 w 459"/>
                  <a:gd name="T53" fmla="*/ 503 h 546"/>
                  <a:gd name="T54" fmla="*/ 77 w 459"/>
                  <a:gd name="T55" fmla="*/ 450 h 546"/>
                  <a:gd name="T56" fmla="*/ 77 w 459"/>
                  <a:gd name="T57" fmla="*/ 95 h 546"/>
                  <a:gd name="T58" fmla="*/ 67 w 459"/>
                  <a:gd name="T59" fmla="*/ 31 h 546"/>
                  <a:gd name="T60" fmla="*/ 19 w 459"/>
                  <a:gd name="T61" fmla="*/ 15 h 546"/>
                  <a:gd name="T62" fmla="*/ 0 w 459"/>
                  <a:gd name="T63" fmla="*/ 15 h 546"/>
                  <a:gd name="T64" fmla="*/ 0 w 459"/>
                  <a:gd name="T65" fmla="*/ 0 h 546"/>
                  <a:gd name="T66" fmla="*/ 413 w 459"/>
                  <a:gd name="T67" fmla="*/ 0 h 546"/>
                  <a:gd name="T68" fmla="*/ 419 w 459"/>
                  <a:gd name="T69" fmla="*/ 120 h 546"/>
                  <a:gd name="T70" fmla="*/ 403 w 459"/>
                  <a:gd name="T71" fmla="*/ 120 h 546"/>
                  <a:gd name="T72" fmla="*/ 385 w 459"/>
                  <a:gd name="T73" fmla="*/ 60 h 546"/>
                  <a:gd name="T74" fmla="*/ 355 w 459"/>
                  <a:gd name="T75" fmla="*/ 36 h 546"/>
                  <a:gd name="T76" fmla="*/ 300 w 459"/>
                  <a:gd name="T77" fmla="*/ 30 h 546"/>
                  <a:gd name="T78" fmla="*/ 153 w 459"/>
                  <a:gd name="T79" fmla="*/ 30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59" h="546">
                    <a:moveTo>
                      <a:pt x="153" y="30"/>
                    </a:moveTo>
                    <a:cubicBezTo>
                      <a:pt x="153" y="102"/>
                      <a:pt x="153" y="174"/>
                      <a:pt x="153" y="246"/>
                    </a:cubicBezTo>
                    <a:cubicBezTo>
                      <a:pt x="192" y="246"/>
                      <a:pt x="231" y="246"/>
                      <a:pt x="270" y="246"/>
                    </a:cubicBezTo>
                    <a:cubicBezTo>
                      <a:pt x="301" y="246"/>
                      <a:pt x="321" y="241"/>
                      <a:pt x="332" y="232"/>
                    </a:cubicBezTo>
                    <a:cubicBezTo>
                      <a:pt x="345" y="219"/>
                      <a:pt x="353" y="197"/>
                      <a:pt x="354" y="166"/>
                    </a:cubicBezTo>
                    <a:cubicBezTo>
                      <a:pt x="359" y="166"/>
                      <a:pt x="364" y="166"/>
                      <a:pt x="369" y="166"/>
                    </a:cubicBezTo>
                    <a:cubicBezTo>
                      <a:pt x="369" y="230"/>
                      <a:pt x="369" y="293"/>
                      <a:pt x="369" y="357"/>
                    </a:cubicBezTo>
                    <a:cubicBezTo>
                      <a:pt x="364" y="357"/>
                      <a:pt x="359" y="357"/>
                      <a:pt x="354" y="357"/>
                    </a:cubicBezTo>
                    <a:cubicBezTo>
                      <a:pt x="351" y="330"/>
                      <a:pt x="347" y="313"/>
                      <a:pt x="343" y="305"/>
                    </a:cubicBezTo>
                    <a:cubicBezTo>
                      <a:pt x="339" y="296"/>
                      <a:pt x="331" y="289"/>
                      <a:pt x="320" y="283"/>
                    </a:cubicBezTo>
                    <a:cubicBezTo>
                      <a:pt x="309" y="278"/>
                      <a:pt x="293" y="275"/>
                      <a:pt x="270" y="275"/>
                    </a:cubicBezTo>
                    <a:cubicBezTo>
                      <a:pt x="231" y="275"/>
                      <a:pt x="192" y="275"/>
                      <a:pt x="153" y="275"/>
                    </a:cubicBezTo>
                    <a:cubicBezTo>
                      <a:pt x="153" y="335"/>
                      <a:pt x="153" y="395"/>
                      <a:pt x="153" y="455"/>
                    </a:cubicBezTo>
                    <a:cubicBezTo>
                      <a:pt x="153" y="479"/>
                      <a:pt x="154" y="494"/>
                      <a:pt x="156" y="499"/>
                    </a:cubicBezTo>
                    <a:cubicBezTo>
                      <a:pt x="158" y="504"/>
                      <a:pt x="162" y="509"/>
                      <a:pt x="167" y="512"/>
                    </a:cubicBezTo>
                    <a:cubicBezTo>
                      <a:pt x="172" y="515"/>
                      <a:pt x="182" y="517"/>
                      <a:pt x="197" y="517"/>
                    </a:cubicBezTo>
                    <a:cubicBezTo>
                      <a:pt x="227" y="517"/>
                      <a:pt x="257" y="517"/>
                      <a:pt x="288" y="517"/>
                    </a:cubicBezTo>
                    <a:cubicBezTo>
                      <a:pt x="318" y="517"/>
                      <a:pt x="340" y="515"/>
                      <a:pt x="354" y="510"/>
                    </a:cubicBezTo>
                    <a:cubicBezTo>
                      <a:pt x="367" y="506"/>
                      <a:pt x="381" y="497"/>
                      <a:pt x="393" y="485"/>
                    </a:cubicBezTo>
                    <a:cubicBezTo>
                      <a:pt x="409" y="468"/>
                      <a:pt x="427" y="443"/>
                      <a:pt x="443" y="409"/>
                    </a:cubicBezTo>
                    <a:cubicBezTo>
                      <a:pt x="449" y="409"/>
                      <a:pt x="454" y="409"/>
                      <a:pt x="459" y="409"/>
                    </a:cubicBezTo>
                    <a:cubicBezTo>
                      <a:pt x="444" y="455"/>
                      <a:pt x="428" y="501"/>
                      <a:pt x="413" y="546"/>
                    </a:cubicBezTo>
                    <a:cubicBezTo>
                      <a:pt x="275" y="546"/>
                      <a:pt x="138" y="546"/>
                      <a:pt x="0" y="546"/>
                    </a:cubicBezTo>
                    <a:cubicBezTo>
                      <a:pt x="0" y="541"/>
                      <a:pt x="0" y="536"/>
                      <a:pt x="0" y="531"/>
                    </a:cubicBezTo>
                    <a:cubicBezTo>
                      <a:pt x="7" y="531"/>
                      <a:pt x="13" y="531"/>
                      <a:pt x="19" y="531"/>
                    </a:cubicBezTo>
                    <a:cubicBezTo>
                      <a:pt x="32" y="531"/>
                      <a:pt x="44" y="528"/>
                      <a:pt x="55" y="522"/>
                    </a:cubicBezTo>
                    <a:cubicBezTo>
                      <a:pt x="63" y="518"/>
                      <a:pt x="69" y="511"/>
                      <a:pt x="73" y="503"/>
                    </a:cubicBezTo>
                    <a:cubicBezTo>
                      <a:pt x="75" y="494"/>
                      <a:pt x="77" y="477"/>
                      <a:pt x="77" y="450"/>
                    </a:cubicBezTo>
                    <a:cubicBezTo>
                      <a:pt x="77" y="332"/>
                      <a:pt x="77" y="213"/>
                      <a:pt x="77" y="95"/>
                    </a:cubicBezTo>
                    <a:cubicBezTo>
                      <a:pt x="77" y="60"/>
                      <a:pt x="73" y="39"/>
                      <a:pt x="67" y="31"/>
                    </a:cubicBezTo>
                    <a:cubicBezTo>
                      <a:pt x="57" y="20"/>
                      <a:pt x="41" y="15"/>
                      <a:pt x="19" y="15"/>
                    </a:cubicBezTo>
                    <a:cubicBezTo>
                      <a:pt x="13" y="15"/>
                      <a:pt x="7" y="15"/>
                      <a:pt x="0" y="15"/>
                    </a:cubicBezTo>
                    <a:cubicBezTo>
                      <a:pt x="0" y="10"/>
                      <a:pt x="0" y="5"/>
                      <a:pt x="0" y="0"/>
                    </a:cubicBezTo>
                    <a:cubicBezTo>
                      <a:pt x="138" y="0"/>
                      <a:pt x="275" y="0"/>
                      <a:pt x="413" y="0"/>
                    </a:cubicBezTo>
                    <a:cubicBezTo>
                      <a:pt x="415" y="40"/>
                      <a:pt x="417" y="80"/>
                      <a:pt x="419" y="120"/>
                    </a:cubicBezTo>
                    <a:cubicBezTo>
                      <a:pt x="414" y="120"/>
                      <a:pt x="409" y="120"/>
                      <a:pt x="403" y="120"/>
                    </a:cubicBezTo>
                    <a:cubicBezTo>
                      <a:pt x="398" y="91"/>
                      <a:pt x="392" y="71"/>
                      <a:pt x="385" y="60"/>
                    </a:cubicBezTo>
                    <a:cubicBezTo>
                      <a:pt x="379" y="49"/>
                      <a:pt x="368" y="42"/>
                      <a:pt x="355" y="36"/>
                    </a:cubicBezTo>
                    <a:cubicBezTo>
                      <a:pt x="345" y="32"/>
                      <a:pt x="326" y="30"/>
                      <a:pt x="300" y="30"/>
                    </a:cubicBezTo>
                    <a:cubicBezTo>
                      <a:pt x="251" y="30"/>
                      <a:pt x="202" y="30"/>
                      <a:pt x="153" y="3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43" name="Freeform 139">
                <a:extLst>
                  <a:ext uri="{FF2B5EF4-FFF2-40B4-BE49-F238E27FC236}">
                    <a16:creationId xmlns:a16="http://schemas.microsoft.com/office/drawing/2014/main" id="{305EC9F9-A148-4876-A526-B57A411E1827}"/>
                  </a:ext>
                </a:extLst>
              </p:cNvPr>
              <p:cNvSpPr>
                <a:spLocks/>
              </p:cNvSpPr>
              <p:nvPr/>
            </p:nvSpPr>
            <p:spPr bwMode="auto">
              <a:xfrm>
                <a:off x="1653" y="2811"/>
                <a:ext cx="64" cy="57"/>
              </a:xfrm>
              <a:custGeom>
                <a:avLst/>
                <a:gdLst>
                  <a:gd name="T0" fmla="*/ 220 w 247"/>
                  <a:gd name="T1" fmla="*/ 0 h 392"/>
                  <a:gd name="T2" fmla="*/ 220 w 247"/>
                  <a:gd name="T3" fmla="*/ 126 h 392"/>
                  <a:gd name="T4" fmla="*/ 207 w 247"/>
                  <a:gd name="T5" fmla="*/ 126 h 392"/>
                  <a:gd name="T6" fmla="*/ 168 w 247"/>
                  <a:gd name="T7" fmla="*/ 45 h 392"/>
                  <a:gd name="T8" fmla="*/ 108 w 247"/>
                  <a:gd name="T9" fmla="*/ 24 h 392"/>
                  <a:gd name="T10" fmla="*/ 64 w 247"/>
                  <a:gd name="T11" fmla="*/ 39 h 392"/>
                  <a:gd name="T12" fmla="*/ 47 w 247"/>
                  <a:gd name="T13" fmla="*/ 72 h 392"/>
                  <a:gd name="T14" fmla="*/ 59 w 247"/>
                  <a:gd name="T15" fmla="*/ 111 h 392"/>
                  <a:gd name="T16" fmla="*/ 109 w 247"/>
                  <a:gd name="T17" fmla="*/ 146 h 392"/>
                  <a:gd name="T18" fmla="*/ 167 w 247"/>
                  <a:gd name="T19" fmla="*/ 174 h 392"/>
                  <a:gd name="T20" fmla="*/ 247 w 247"/>
                  <a:gd name="T21" fmla="*/ 280 h 392"/>
                  <a:gd name="T22" fmla="*/ 210 w 247"/>
                  <a:gd name="T23" fmla="*/ 361 h 392"/>
                  <a:gd name="T24" fmla="*/ 126 w 247"/>
                  <a:gd name="T25" fmla="*/ 392 h 392"/>
                  <a:gd name="T26" fmla="*/ 50 w 247"/>
                  <a:gd name="T27" fmla="*/ 380 h 392"/>
                  <a:gd name="T28" fmla="*/ 29 w 247"/>
                  <a:gd name="T29" fmla="*/ 376 h 392"/>
                  <a:gd name="T30" fmla="*/ 15 w 247"/>
                  <a:gd name="T31" fmla="*/ 386 h 392"/>
                  <a:gd name="T32" fmla="*/ 2 w 247"/>
                  <a:gd name="T33" fmla="*/ 386 h 392"/>
                  <a:gd name="T34" fmla="*/ 2 w 247"/>
                  <a:gd name="T35" fmla="*/ 254 h 392"/>
                  <a:gd name="T36" fmla="*/ 15 w 247"/>
                  <a:gd name="T37" fmla="*/ 254 h 392"/>
                  <a:gd name="T38" fmla="*/ 57 w 247"/>
                  <a:gd name="T39" fmla="*/ 339 h 392"/>
                  <a:gd name="T40" fmla="*/ 127 w 247"/>
                  <a:gd name="T41" fmla="*/ 368 h 392"/>
                  <a:gd name="T42" fmla="*/ 171 w 247"/>
                  <a:gd name="T43" fmla="*/ 351 h 392"/>
                  <a:gd name="T44" fmla="*/ 188 w 247"/>
                  <a:gd name="T45" fmla="*/ 312 h 392"/>
                  <a:gd name="T46" fmla="*/ 169 w 247"/>
                  <a:gd name="T47" fmla="*/ 266 h 392"/>
                  <a:gd name="T48" fmla="*/ 93 w 247"/>
                  <a:gd name="T49" fmla="*/ 218 h 392"/>
                  <a:gd name="T50" fmla="*/ 18 w 247"/>
                  <a:gd name="T51" fmla="*/ 165 h 392"/>
                  <a:gd name="T52" fmla="*/ 0 w 247"/>
                  <a:gd name="T53" fmla="*/ 107 h 392"/>
                  <a:gd name="T54" fmla="*/ 31 w 247"/>
                  <a:gd name="T55" fmla="*/ 31 h 392"/>
                  <a:gd name="T56" fmla="*/ 110 w 247"/>
                  <a:gd name="T57" fmla="*/ 0 h 392"/>
                  <a:gd name="T58" fmla="*/ 162 w 247"/>
                  <a:gd name="T59" fmla="*/ 10 h 392"/>
                  <a:gd name="T60" fmla="*/ 188 w 247"/>
                  <a:gd name="T61" fmla="*/ 16 h 392"/>
                  <a:gd name="T62" fmla="*/ 198 w 247"/>
                  <a:gd name="T63" fmla="*/ 13 h 392"/>
                  <a:gd name="T64" fmla="*/ 207 w 247"/>
                  <a:gd name="T65" fmla="*/ 0 h 392"/>
                  <a:gd name="T66" fmla="*/ 220 w 247"/>
                  <a:gd name="T6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7" h="392">
                    <a:moveTo>
                      <a:pt x="220" y="0"/>
                    </a:moveTo>
                    <a:cubicBezTo>
                      <a:pt x="220" y="42"/>
                      <a:pt x="220" y="84"/>
                      <a:pt x="220" y="126"/>
                    </a:cubicBezTo>
                    <a:cubicBezTo>
                      <a:pt x="215" y="126"/>
                      <a:pt x="211" y="126"/>
                      <a:pt x="207" y="126"/>
                    </a:cubicBezTo>
                    <a:cubicBezTo>
                      <a:pt x="197" y="87"/>
                      <a:pt x="184" y="60"/>
                      <a:pt x="168" y="45"/>
                    </a:cubicBezTo>
                    <a:cubicBezTo>
                      <a:pt x="153" y="31"/>
                      <a:pt x="132" y="24"/>
                      <a:pt x="108" y="24"/>
                    </a:cubicBezTo>
                    <a:cubicBezTo>
                      <a:pt x="90" y="24"/>
                      <a:pt x="75" y="29"/>
                      <a:pt x="64" y="39"/>
                    </a:cubicBezTo>
                    <a:cubicBezTo>
                      <a:pt x="52" y="49"/>
                      <a:pt x="47" y="60"/>
                      <a:pt x="47" y="72"/>
                    </a:cubicBezTo>
                    <a:cubicBezTo>
                      <a:pt x="47" y="87"/>
                      <a:pt x="51" y="100"/>
                      <a:pt x="59" y="111"/>
                    </a:cubicBezTo>
                    <a:cubicBezTo>
                      <a:pt x="67" y="122"/>
                      <a:pt x="84" y="133"/>
                      <a:pt x="109" y="146"/>
                    </a:cubicBezTo>
                    <a:cubicBezTo>
                      <a:pt x="128" y="156"/>
                      <a:pt x="148" y="165"/>
                      <a:pt x="167" y="174"/>
                    </a:cubicBezTo>
                    <a:cubicBezTo>
                      <a:pt x="220" y="201"/>
                      <a:pt x="247" y="236"/>
                      <a:pt x="247" y="280"/>
                    </a:cubicBezTo>
                    <a:cubicBezTo>
                      <a:pt x="247" y="313"/>
                      <a:pt x="234" y="340"/>
                      <a:pt x="210" y="361"/>
                    </a:cubicBezTo>
                    <a:cubicBezTo>
                      <a:pt x="185" y="381"/>
                      <a:pt x="157" y="392"/>
                      <a:pt x="126" y="392"/>
                    </a:cubicBezTo>
                    <a:cubicBezTo>
                      <a:pt x="104" y="392"/>
                      <a:pt x="79" y="388"/>
                      <a:pt x="50" y="380"/>
                    </a:cubicBezTo>
                    <a:cubicBezTo>
                      <a:pt x="42" y="377"/>
                      <a:pt x="34" y="376"/>
                      <a:pt x="29" y="376"/>
                    </a:cubicBezTo>
                    <a:cubicBezTo>
                      <a:pt x="23" y="376"/>
                      <a:pt x="18" y="379"/>
                      <a:pt x="15" y="386"/>
                    </a:cubicBezTo>
                    <a:cubicBezTo>
                      <a:pt x="10" y="386"/>
                      <a:pt x="6" y="386"/>
                      <a:pt x="2" y="386"/>
                    </a:cubicBezTo>
                    <a:cubicBezTo>
                      <a:pt x="2" y="342"/>
                      <a:pt x="2" y="298"/>
                      <a:pt x="2" y="254"/>
                    </a:cubicBezTo>
                    <a:cubicBezTo>
                      <a:pt x="6" y="254"/>
                      <a:pt x="10" y="254"/>
                      <a:pt x="15" y="254"/>
                    </a:cubicBezTo>
                    <a:cubicBezTo>
                      <a:pt x="22" y="292"/>
                      <a:pt x="36" y="320"/>
                      <a:pt x="57" y="339"/>
                    </a:cubicBezTo>
                    <a:cubicBezTo>
                      <a:pt x="78" y="358"/>
                      <a:pt x="101" y="368"/>
                      <a:pt x="127" y="368"/>
                    </a:cubicBezTo>
                    <a:cubicBezTo>
                      <a:pt x="145" y="368"/>
                      <a:pt x="160" y="362"/>
                      <a:pt x="171" y="351"/>
                    </a:cubicBezTo>
                    <a:cubicBezTo>
                      <a:pt x="183" y="340"/>
                      <a:pt x="188" y="328"/>
                      <a:pt x="188" y="312"/>
                    </a:cubicBezTo>
                    <a:cubicBezTo>
                      <a:pt x="188" y="294"/>
                      <a:pt x="182" y="278"/>
                      <a:pt x="169" y="266"/>
                    </a:cubicBezTo>
                    <a:cubicBezTo>
                      <a:pt x="157" y="253"/>
                      <a:pt x="131" y="237"/>
                      <a:pt x="93" y="218"/>
                    </a:cubicBezTo>
                    <a:cubicBezTo>
                      <a:pt x="55" y="198"/>
                      <a:pt x="30" y="181"/>
                      <a:pt x="18" y="165"/>
                    </a:cubicBezTo>
                    <a:cubicBezTo>
                      <a:pt x="6" y="150"/>
                      <a:pt x="0" y="131"/>
                      <a:pt x="0" y="107"/>
                    </a:cubicBezTo>
                    <a:cubicBezTo>
                      <a:pt x="0" y="77"/>
                      <a:pt x="11" y="52"/>
                      <a:pt x="31" y="31"/>
                    </a:cubicBezTo>
                    <a:cubicBezTo>
                      <a:pt x="51" y="10"/>
                      <a:pt x="77" y="0"/>
                      <a:pt x="110" y="0"/>
                    </a:cubicBezTo>
                    <a:cubicBezTo>
                      <a:pt x="124" y="0"/>
                      <a:pt x="141" y="3"/>
                      <a:pt x="162" y="10"/>
                    </a:cubicBezTo>
                    <a:cubicBezTo>
                      <a:pt x="175" y="14"/>
                      <a:pt x="184" y="16"/>
                      <a:pt x="188" y="16"/>
                    </a:cubicBezTo>
                    <a:cubicBezTo>
                      <a:pt x="193" y="16"/>
                      <a:pt x="196" y="15"/>
                      <a:pt x="198" y="13"/>
                    </a:cubicBezTo>
                    <a:cubicBezTo>
                      <a:pt x="201" y="11"/>
                      <a:pt x="203" y="7"/>
                      <a:pt x="207" y="0"/>
                    </a:cubicBezTo>
                    <a:cubicBezTo>
                      <a:pt x="211" y="0"/>
                      <a:pt x="215" y="0"/>
                      <a:pt x="220"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44" name="Freeform 140">
                <a:extLst>
                  <a:ext uri="{FF2B5EF4-FFF2-40B4-BE49-F238E27FC236}">
                    <a16:creationId xmlns:a16="http://schemas.microsoft.com/office/drawing/2014/main" id="{5CCF85D4-96EF-4585-AC35-3AB56741170E}"/>
                  </a:ext>
                </a:extLst>
              </p:cNvPr>
              <p:cNvSpPr>
                <a:spLocks noEditPoints="1"/>
              </p:cNvSpPr>
              <p:nvPr/>
            </p:nvSpPr>
            <p:spPr bwMode="auto">
              <a:xfrm>
                <a:off x="1723" y="2811"/>
                <a:ext cx="98" cy="81"/>
              </a:xfrm>
              <a:custGeom>
                <a:avLst/>
                <a:gdLst>
                  <a:gd name="T0" fmla="*/ 2 w 380"/>
                  <a:gd name="T1" fmla="*/ 48 h 557"/>
                  <a:gd name="T2" fmla="*/ 114 w 380"/>
                  <a:gd name="T3" fmla="*/ 2 h 557"/>
                  <a:gd name="T4" fmla="*/ 129 w 380"/>
                  <a:gd name="T5" fmla="*/ 2 h 557"/>
                  <a:gd name="T6" fmla="*/ 129 w 380"/>
                  <a:gd name="T7" fmla="*/ 88 h 557"/>
                  <a:gd name="T8" fmla="*/ 185 w 380"/>
                  <a:gd name="T9" fmla="*/ 20 h 557"/>
                  <a:gd name="T10" fmla="*/ 244 w 380"/>
                  <a:gd name="T11" fmla="*/ 0 h 557"/>
                  <a:gd name="T12" fmla="*/ 335 w 380"/>
                  <a:gd name="T13" fmla="*/ 44 h 557"/>
                  <a:gd name="T14" fmla="*/ 380 w 380"/>
                  <a:gd name="T15" fmla="*/ 183 h 557"/>
                  <a:gd name="T16" fmla="*/ 326 w 380"/>
                  <a:gd name="T17" fmla="*/ 340 h 557"/>
                  <a:gd name="T18" fmla="*/ 215 w 380"/>
                  <a:gd name="T19" fmla="*/ 392 h 557"/>
                  <a:gd name="T20" fmla="*/ 164 w 380"/>
                  <a:gd name="T21" fmla="*/ 383 h 557"/>
                  <a:gd name="T22" fmla="*/ 129 w 380"/>
                  <a:gd name="T23" fmla="*/ 359 h 557"/>
                  <a:gd name="T24" fmla="*/ 129 w 380"/>
                  <a:gd name="T25" fmla="*/ 471 h 557"/>
                  <a:gd name="T26" fmla="*/ 134 w 380"/>
                  <a:gd name="T27" fmla="*/ 520 h 557"/>
                  <a:gd name="T28" fmla="*/ 149 w 380"/>
                  <a:gd name="T29" fmla="*/ 536 h 557"/>
                  <a:gd name="T30" fmla="*/ 190 w 380"/>
                  <a:gd name="T31" fmla="*/ 542 h 557"/>
                  <a:gd name="T32" fmla="*/ 190 w 380"/>
                  <a:gd name="T33" fmla="*/ 557 h 557"/>
                  <a:gd name="T34" fmla="*/ 0 w 380"/>
                  <a:gd name="T35" fmla="*/ 557 h 557"/>
                  <a:gd name="T36" fmla="*/ 0 w 380"/>
                  <a:gd name="T37" fmla="*/ 542 h 557"/>
                  <a:gd name="T38" fmla="*/ 10 w 380"/>
                  <a:gd name="T39" fmla="*/ 542 h 557"/>
                  <a:gd name="T40" fmla="*/ 47 w 380"/>
                  <a:gd name="T41" fmla="*/ 534 h 557"/>
                  <a:gd name="T42" fmla="*/ 59 w 380"/>
                  <a:gd name="T43" fmla="*/ 519 h 557"/>
                  <a:gd name="T44" fmla="*/ 63 w 380"/>
                  <a:gd name="T45" fmla="*/ 469 h 557"/>
                  <a:gd name="T46" fmla="*/ 63 w 380"/>
                  <a:gd name="T47" fmla="*/ 120 h 557"/>
                  <a:gd name="T48" fmla="*/ 60 w 380"/>
                  <a:gd name="T49" fmla="*/ 74 h 557"/>
                  <a:gd name="T50" fmla="*/ 50 w 380"/>
                  <a:gd name="T51" fmla="*/ 60 h 557"/>
                  <a:gd name="T52" fmla="*/ 31 w 380"/>
                  <a:gd name="T53" fmla="*/ 55 h 557"/>
                  <a:gd name="T54" fmla="*/ 7 w 380"/>
                  <a:gd name="T55" fmla="*/ 61 h 557"/>
                  <a:gd name="T56" fmla="*/ 2 w 380"/>
                  <a:gd name="T57" fmla="*/ 48 h 557"/>
                  <a:gd name="T58" fmla="*/ 129 w 380"/>
                  <a:gd name="T59" fmla="*/ 112 h 557"/>
                  <a:gd name="T60" fmla="*/ 129 w 380"/>
                  <a:gd name="T61" fmla="*/ 250 h 557"/>
                  <a:gd name="T62" fmla="*/ 132 w 380"/>
                  <a:gd name="T63" fmla="*/ 309 h 557"/>
                  <a:gd name="T64" fmla="*/ 160 w 380"/>
                  <a:gd name="T65" fmla="*/ 350 h 557"/>
                  <a:gd name="T66" fmla="*/ 214 w 380"/>
                  <a:gd name="T67" fmla="*/ 367 h 557"/>
                  <a:gd name="T68" fmla="*/ 278 w 380"/>
                  <a:gd name="T69" fmla="*/ 336 h 557"/>
                  <a:gd name="T70" fmla="*/ 310 w 380"/>
                  <a:gd name="T71" fmla="*/ 220 h 557"/>
                  <a:gd name="T72" fmla="*/ 273 w 380"/>
                  <a:gd name="T73" fmla="*/ 90 h 557"/>
                  <a:gd name="T74" fmla="*/ 213 w 380"/>
                  <a:gd name="T75" fmla="*/ 59 h 557"/>
                  <a:gd name="T76" fmla="*/ 176 w 380"/>
                  <a:gd name="T77" fmla="*/ 68 h 557"/>
                  <a:gd name="T78" fmla="*/ 129 w 380"/>
                  <a:gd name="T79" fmla="*/ 112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80" h="557">
                    <a:moveTo>
                      <a:pt x="2" y="48"/>
                    </a:moveTo>
                    <a:cubicBezTo>
                      <a:pt x="39" y="32"/>
                      <a:pt x="77" y="18"/>
                      <a:pt x="114" y="2"/>
                    </a:cubicBezTo>
                    <a:cubicBezTo>
                      <a:pt x="119" y="2"/>
                      <a:pt x="124" y="2"/>
                      <a:pt x="129" y="2"/>
                    </a:cubicBezTo>
                    <a:cubicBezTo>
                      <a:pt x="129" y="31"/>
                      <a:pt x="129" y="59"/>
                      <a:pt x="129" y="88"/>
                    </a:cubicBezTo>
                    <a:cubicBezTo>
                      <a:pt x="147" y="55"/>
                      <a:pt x="166" y="33"/>
                      <a:pt x="185" y="20"/>
                    </a:cubicBezTo>
                    <a:cubicBezTo>
                      <a:pt x="204" y="7"/>
                      <a:pt x="224" y="0"/>
                      <a:pt x="244" y="0"/>
                    </a:cubicBezTo>
                    <a:cubicBezTo>
                      <a:pt x="281" y="0"/>
                      <a:pt x="311" y="15"/>
                      <a:pt x="335" y="44"/>
                    </a:cubicBezTo>
                    <a:cubicBezTo>
                      <a:pt x="365" y="80"/>
                      <a:pt x="380" y="126"/>
                      <a:pt x="380" y="183"/>
                    </a:cubicBezTo>
                    <a:cubicBezTo>
                      <a:pt x="380" y="246"/>
                      <a:pt x="362" y="299"/>
                      <a:pt x="326" y="340"/>
                    </a:cubicBezTo>
                    <a:cubicBezTo>
                      <a:pt x="297" y="375"/>
                      <a:pt x="259" y="392"/>
                      <a:pt x="215" y="392"/>
                    </a:cubicBezTo>
                    <a:cubicBezTo>
                      <a:pt x="196" y="392"/>
                      <a:pt x="179" y="389"/>
                      <a:pt x="164" y="383"/>
                    </a:cubicBezTo>
                    <a:cubicBezTo>
                      <a:pt x="154" y="379"/>
                      <a:pt x="142" y="371"/>
                      <a:pt x="129" y="359"/>
                    </a:cubicBezTo>
                    <a:cubicBezTo>
                      <a:pt x="129" y="396"/>
                      <a:pt x="129" y="434"/>
                      <a:pt x="129" y="471"/>
                    </a:cubicBezTo>
                    <a:cubicBezTo>
                      <a:pt x="129" y="497"/>
                      <a:pt x="130" y="513"/>
                      <a:pt x="134" y="520"/>
                    </a:cubicBezTo>
                    <a:cubicBezTo>
                      <a:pt x="136" y="527"/>
                      <a:pt x="142" y="532"/>
                      <a:pt x="149" y="536"/>
                    </a:cubicBezTo>
                    <a:cubicBezTo>
                      <a:pt x="157" y="540"/>
                      <a:pt x="170" y="542"/>
                      <a:pt x="190" y="542"/>
                    </a:cubicBezTo>
                    <a:cubicBezTo>
                      <a:pt x="190" y="547"/>
                      <a:pt x="190" y="552"/>
                      <a:pt x="190" y="557"/>
                    </a:cubicBezTo>
                    <a:cubicBezTo>
                      <a:pt x="127" y="557"/>
                      <a:pt x="64" y="557"/>
                      <a:pt x="0" y="557"/>
                    </a:cubicBezTo>
                    <a:cubicBezTo>
                      <a:pt x="0" y="552"/>
                      <a:pt x="0" y="547"/>
                      <a:pt x="0" y="542"/>
                    </a:cubicBezTo>
                    <a:cubicBezTo>
                      <a:pt x="4" y="542"/>
                      <a:pt x="7" y="542"/>
                      <a:pt x="10" y="542"/>
                    </a:cubicBezTo>
                    <a:cubicBezTo>
                      <a:pt x="25" y="542"/>
                      <a:pt x="37" y="540"/>
                      <a:pt x="47" y="534"/>
                    </a:cubicBezTo>
                    <a:cubicBezTo>
                      <a:pt x="53" y="531"/>
                      <a:pt x="57" y="526"/>
                      <a:pt x="59" y="519"/>
                    </a:cubicBezTo>
                    <a:cubicBezTo>
                      <a:pt x="62" y="513"/>
                      <a:pt x="63" y="496"/>
                      <a:pt x="63" y="469"/>
                    </a:cubicBezTo>
                    <a:cubicBezTo>
                      <a:pt x="63" y="353"/>
                      <a:pt x="63" y="236"/>
                      <a:pt x="63" y="120"/>
                    </a:cubicBezTo>
                    <a:cubicBezTo>
                      <a:pt x="63" y="96"/>
                      <a:pt x="62" y="81"/>
                      <a:pt x="60" y="74"/>
                    </a:cubicBezTo>
                    <a:cubicBezTo>
                      <a:pt x="58" y="68"/>
                      <a:pt x="55" y="63"/>
                      <a:pt x="50" y="60"/>
                    </a:cubicBezTo>
                    <a:cubicBezTo>
                      <a:pt x="46" y="57"/>
                      <a:pt x="39" y="55"/>
                      <a:pt x="31" y="55"/>
                    </a:cubicBezTo>
                    <a:cubicBezTo>
                      <a:pt x="25" y="55"/>
                      <a:pt x="17" y="57"/>
                      <a:pt x="7" y="61"/>
                    </a:cubicBezTo>
                    <a:cubicBezTo>
                      <a:pt x="6" y="56"/>
                      <a:pt x="4" y="52"/>
                      <a:pt x="2" y="48"/>
                    </a:cubicBezTo>
                    <a:close/>
                    <a:moveTo>
                      <a:pt x="129" y="112"/>
                    </a:moveTo>
                    <a:cubicBezTo>
                      <a:pt x="129" y="158"/>
                      <a:pt x="129" y="204"/>
                      <a:pt x="129" y="250"/>
                    </a:cubicBezTo>
                    <a:cubicBezTo>
                      <a:pt x="129" y="280"/>
                      <a:pt x="130" y="299"/>
                      <a:pt x="132" y="309"/>
                    </a:cubicBezTo>
                    <a:cubicBezTo>
                      <a:pt x="136" y="324"/>
                      <a:pt x="145" y="338"/>
                      <a:pt x="160" y="350"/>
                    </a:cubicBezTo>
                    <a:cubicBezTo>
                      <a:pt x="174" y="362"/>
                      <a:pt x="192" y="367"/>
                      <a:pt x="214" y="367"/>
                    </a:cubicBezTo>
                    <a:cubicBezTo>
                      <a:pt x="240" y="367"/>
                      <a:pt x="262" y="357"/>
                      <a:pt x="278" y="336"/>
                    </a:cubicBezTo>
                    <a:cubicBezTo>
                      <a:pt x="299" y="308"/>
                      <a:pt x="310" y="270"/>
                      <a:pt x="310" y="220"/>
                    </a:cubicBezTo>
                    <a:cubicBezTo>
                      <a:pt x="310" y="164"/>
                      <a:pt x="297" y="121"/>
                      <a:pt x="273" y="90"/>
                    </a:cubicBezTo>
                    <a:cubicBezTo>
                      <a:pt x="257" y="69"/>
                      <a:pt x="237" y="59"/>
                      <a:pt x="213" y="59"/>
                    </a:cubicBezTo>
                    <a:cubicBezTo>
                      <a:pt x="201" y="59"/>
                      <a:pt x="188" y="62"/>
                      <a:pt x="176" y="68"/>
                    </a:cubicBezTo>
                    <a:cubicBezTo>
                      <a:pt x="166" y="73"/>
                      <a:pt x="150" y="88"/>
                      <a:pt x="129" y="112"/>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45" name="Freeform 141">
                <a:extLst>
                  <a:ext uri="{FF2B5EF4-FFF2-40B4-BE49-F238E27FC236}">
                    <a16:creationId xmlns:a16="http://schemas.microsoft.com/office/drawing/2014/main" id="{46D3EF7D-76A7-4CBF-A032-4CF4807574DF}"/>
                  </a:ext>
                </a:extLst>
              </p:cNvPr>
              <p:cNvSpPr>
                <a:spLocks noEditPoints="1"/>
              </p:cNvSpPr>
              <p:nvPr/>
            </p:nvSpPr>
            <p:spPr bwMode="auto">
              <a:xfrm>
                <a:off x="1836" y="2811"/>
                <a:ext cx="78" cy="57"/>
              </a:xfrm>
              <a:custGeom>
                <a:avLst/>
                <a:gdLst>
                  <a:gd name="T0" fmla="*/ 56 w 305"/>
                  <a:gd name="T1" fmla="*/ 150 h 392"/>
                  <a:gd name="T2" fmla="*/ 95 w 305"/>
                  <a:gd name="T3" fmla="*/ 279 h 392"/>
                  <a:gd name="T4" fmla="*/ 187 w 305"/>
                  <a:gd name="T5" fmla="*/ 326 h 392"/>
                  <a:gd name="T6" fmla="*/ 249 w 305"/>
                  <a:gd name="T7" fmla="*/ 306 h 392"/>
                  <a:gd name="T8" fmla="*/ 293 w 305"/>
                  <a:gd name="T9" fmla="*/ 238 h 392"/>
                  <a:gd name="T10" fmla="*/ 305 w 305"/>
                  <a:gd name="T11" fmla="*/ 246 h 392"/>
                  <a:gd name="T12" fmla="*/ 257 w 305"/>
                  <a:gd name="T13" fmla="*/ 346 h 392"/>
                  <a:gd name="T14" fmla="*/ 157 w 305"/>
                  <a:gd name="T15" fmla="*/ 392 h 392"/>
                  <a:gd name="T16" fmla="*/ 46 w 305"/>
                  <a:gd name="T17" fmla="*/ 340 h 392"/>
                  <a:gd name="T18" fmla="*/ 0 w 305"/>
                  <a:gd name="T19" fmla="*/ 201 h 392"/>
                  <a:gd name="T20" fmla="*/ 47 w 305"/>
                  <a:gd name="T21" fmla="*/ 53 h 392"/>
                  <a:gd name="T22" fmla="*/ 167 w 305"/>
                  <a:gd name="T23" fmla="*/ 0 h 392"/>
                  <a:gd name="T24" fmla="*/ 266 w 305"/>
                  <a:gd name="T25" fmla="*/ 41 h 392"/>
                  <a:gd name="T26" fmla="*/ 305 w 305"/>
                  <a:gd name="T27" fmla="*/ 150 h 392"/>
                  <a:gd name="T28" fmla="*/ 56 w 305"/>
                  <a:gd name="T29" fmla="*/ 150 h 392"/>
                  <a:gd name="T30" fmla="*/ 56 w 305"/>
                  <a:gd name="T31" fmla="*/ 127 h 392"/>
                  <a:gd name="T32" fmla="*/ 223 w 305"/>
                  <a:gd name="T33" fmla="*/ 127 h 392"/>
                  <a:gd name="T34" fmla="*/ 215 w 305"/>
                  <a:gd name="T35" fmla="*/ 77 h 392"/>
                  <a:gd name="T36" fmla="*/ 185 w 305"/>
                  <a:gd name="T37" fmla="*/ 41 h 392"/>
                  <a:gd name="T38" fmla="*/ 144 w 305"/>
                  <a:gd name="T39" fmla="*/ 29 h 392"/>
                  <a:gd name="T40" fmla="*/ 86 w 305"/>
                  <a:gd name="T41" fmla="*/ 54 h 392"/>
                  <a:gd name="T42" fmla="*/ 56 w 305"/>
                  <a:gd name="T43" fmla="*/ 127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5" h="392">
                    <a:moveTo>
                      <a:pt x="56" y="150"/>
                    </a:moveTo>
                    <a:cubicBezTo>
                      <a:pt x="55" y="205"/>
                      <a:pt x="69" y="248"/>
                      <a:pt x="95" y="279"/>
                    </a:cubicBezTo>
                    <a:cubicBezTo>
                      <a:pt x="121" y="310"/>
                      <a:pt x="152" y="326"/>
                      <a:pt x="187" y="326"/>
                    </a:cubicBezTo>
                    <a:cubicBezTo>
                      <a:pt x="211" y="326"/>
                      <a:pt x="232" y="319"/>
                      <a:pt x="249" y="306"/>
                    </a:cubicBezTo>
                    <a:cubicBezTo>
                      <a:pt x="267" y="292"/>
                      <a:pt x="282" y="270"/>
                      <a:pt x="293" y="238"/>
                    </a:cubicBezTo>
                    <a:cubicBezTo>
                      <a:pt x="297" y="240"/>
                      <a:pt x="301" y="243"/>
                      <a:pt x="305" y="246"/>
                    </a:cubicBezTo>
                    <a:cubicBezTo>
                      <a:pt x="300" y="282"/>
                      <a:pt x="283" y="316"/>
                      <a:pt x="257" y="346"/>
                    </a:cubicBezTo>
                    <a:cubicBezTo>
                      <a:pt x="231" y="377"/>
                      <a:pt x="197" y="392"/>
                      <a:pt x="157" y="392"/>
                    </a:cubicBezTo>
                    <a:cubicBezTo>
                      <a:pt x="114" y="392"/>
                      <a:pt x="77" y="375"/>
                      <a:pt x="46" y="340"/>
                    </a:cubicBezTo>
                    <a:cubicBezTo>
                      <a:pt x="15" y="305"/>
                      <a:pt x="0" y="259"/>
                      <a:pt x="0" y="201"/>
                    </a:cubicBezTo>
                    <a:cubicBezTo>
                      <a:pt x="0" y="137"/>
                      <a:pt x="16" y="89"/>
                      <a:pt x="47" y="53"/>
                    </a:cubicBezTo>
                    <a:cubicBezTo>
                      <a:pt x="79" y="17"/>
                      <a:pt x="119" y="0"/>
                      <a:pt x="167" y="0"/>
                    </a:cubicBezTo>
                    <a:cubicBezTo>
                      <a:pt x="207" y="0"/>
                      <a:pt x="241" y="13"/>
                      <a:pt x="266" y="41"/>
                    </a:cubicBezTo>
                    <a:cubicBezTo>
                      <a:pt x="292" y="68"/>
                      <a:pt x="305" y="105"/>
                      <a:pt x="305" y="150"/>
                    </a:cubicBezTo>
                    <a:cubicBezTo>
                      <a:pt x="222" y="150"/>
                      <a:pt x="139" y="150"/>
                      <a:pt x="56" y="150"/>
                    </a:cubicBezTo>
                    <a:close/>
                    <a:moveTo>
                      <a:pt x="56" y="127"/>
                    </a:moveTo>
                    <a:cubicBezTo>
                      <a:pt x="111" y="127"/>
                      <a:pt x="167" y="127"/>
                      <a:pt x="223" y="127"/>
                    </a:cubicBezTo>
                    <a:cubicBezTo>
                      <a:pt x="222" y="103"/>
                      <a:pt x="219" y="87"/>
                      <a:pt x="215" y="77"/>
                    </a:cubicBezTo>
                    <a:cubicBezTo>
                      <a:pt x="208" y="62"/>
                      <a:pt x="198" y="50"/>
                      <a:pt x="185" y="41"/>
                    </a:cubicBezTo>
                    <a:cubicBezTo>
                      <a:pt x="173" y="33"/>
                      <a:pt x="159" y="29"/>
                      <a:pt x="144" y="29"/>
                    </a:cubicBezTo>
                    <a:cubicBezTo>
                      <a:pt x="123" y="29"/>
                      <a:pt x="103" y="37"/>
                      <a:pt x="86" y="54"/>
                    </a:cubicBezTo>
                    <a:cubicBezTo>
                      <a:pt x="69" y="72"/>
                      <a:pt x="58" y="96"/>
                      <a:pt x="56" y="127"/>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46" name="Freeform 142">
                <a:extLst>
                  <a:ext uri="{FF2B5EF4-FFF2-40B4-BE49-F238E27FC236}">
                    <a16:creationId xmlns:a16="http://schemas.microsoft.com/office/drawing/2014/main" id="{278DDF24-34DB-47F9-A788-A0B3782868C8}"/>
                  </a:ext>
                </a:extLst>
              </p:cNvPr>
              <p:cNvSpPr>
                <a:spLocks/>
              </p:cNvSpPr>
              <p:nvPr/>
            </p:nvSpPr>
            <p:spPr bwMode="auto">
              <a:xfrm>
                <a:off x="1927" y="2811"/>
                <a:ext cx="79" cy="57"/>
              </a:xfrm>
              <a:custGeom>
                <a:avLst/>
                <a:gdLst>
                  <a:gd name="T0" fmla="*/ 305 w 305"/>
                  <a:gd name="T1" fmla="*/ 240 h 392"/>
                  <a:gd name="T2" fmla="*/ 248 w 305"/>
                  <a:gd name="T3" fmla="*/ 352 h 392"/>
                  <a:gd name="T4" fmla="*/ 153 w 305"/>
                  <a:gd name="T5" fmla="*/ 392 h 392"/>
                  <a:gd name="T6" fmla="*/ 46 w 305"/>
                  <a:gd name="T7" fmla="*/ 339 h 392"/>
                  <a:gd name="T8" fmla="*/ 0 w 305"/>
                  <a:gd name="T9" fmla="*/ 196 h 392"/>
                  <a:gd name="T10" fmla="*/ 51 w 305"/>
                  <a:gd name="T11" fmla="*/ 55 h 392"/>
                  <a:gd name="T12" fmla="*/ 173 w 305"/>
                  <a:gd name="T13" fmla="*/ 0 h 392"/>
                  <a:gd name="T14" fmla="*/ 260 w 305"/>
                  <a:gd name="T15" fmla="*/ 29 h 392"/>
                  <a:gd name="T16" fmla="*/ 295 w 305"/>
                  <a:gd name="T17" fmla="*/ 89 h 392"/>
                  <a:gd name="T18" fmla="*/ 285 w 305"/>
                  <a:gd name="T19" fmla="*/ 114 h 392"/>
                  <a:gd name="T20" fmla="*/ 258 w 305"/>
                  <a:gd name="T21" fmla="*/ 123 h 392"/>
                  <a:gd name="T22" fmla="*/ 223 w 305"/>
                  <a:gd name="T23" fmla="*/ 108 h 392"/>
                  <a:gd name="T24" fmla="*/ 214 w 305"/>
                  <a:gd name="T25" fmla="*/ 76 h 392"/>
                  <a:gd name="T26" fmla="*/ 198 w 305"/>
                  <a:gd name="T27" fmla="*/ 39 h 392"/>
                  <a:gd name="T28" fmla="*/ 160 w 305"/>
                  <a:gd name="T29" fmla="*/ 27 h 392"/>
                  <a:gd name="T30" fmla="*/ 96 w 305"/>
                  <a:gd name="T31" fmla="*/ 57 h 392"/>
                  <a:gd name="T32" fmla="*/ 64 w 305"/>
                  <a:gd name="T33" fmla="*/ 162 h 392"/>
                  <a:gd name="T34" fmla="*/ 96 w 305"/>
                  <a:gd name="T35" fmla="*/ 278 h 392"/>
                  <a:gd name="T36" fmla="*/ 182 w 305"/>
                  <a:gd name="T37" fmla="*/ 329 h 392"/>
                  <a:gd name="T38" fmla="*/ 251 w 305"/>
                  <a:gd name="T39" fmla="*/ 302 h 392"/>
                  <a:gd name="T40" fmla="*/ 293 w 305"/>
                  <a:gd name="T41" fmla="*/ 234 h 392"/>
                  <a:gd name="T42" fmla="*/ 305 w 305"/>
                  <a:gd name="T43" fmla="*/ 24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5" h="392">
                    <a:moveTo>
                      <a:pt x="305" y="240"/>
                    </a:moveTo>
                    <a:cubicBezTo>
                      <a:pt x="295" y="289"/>
                      <a:pt x="276" y="326"/>
                      <a:pt x="248" y="352"/>
                    </a:cubicBezTo>
                    <a:cubicBezTo>
                      <a:pt x="219" y="379"/>
                      <a:pt x="188" y="392"/>
                      <a:pt x="153" y="392"/>
                    </a:cubicBezTo>
                    <a:cubicBezTo>
                      <a:pt x="112" y="392"/>
                      <a:pt x="76" y="374"/>
                      <a:pt x="46" y="339"/>
                    </a:cubicBezTo>
                    <a:cubicBezTo>
                      <a:pt x="16" y="304"/>
                      <a:pt x="0" y="256"/>
                      <a:pt x="0" y="196"/>
                    </a:cubicBezTo>
                    <a:cubicBezTo>
                      <a:pt x="0" y="138"/>
                      <a:pt x="17" y="91"/>
                      <a:pt x="51" y="55"/>
                    </a:cubicBezTo>
                    <a:cubicBezTo>
                      <a:pt x="84" y="18"/>
                      <a:pt x="125" y="0"/>
                      <a:pt x="173" y="0"/>
                    </a:cubicBezTo>
                    <a:cubicBezTo>
                      <a:pt x="208" y="0"/>
                      <a:pt x="237" y="10"/>
                      <a:pt x="260" y="29"/>
                    </a:cubicBezTo>
                    <a:cubicBezTo>
                      <a:pt x="283" y="49"/>
                      <a:pt x="295" y="68"/>
                      <a:pt x="295" y="89"/>
                    </a:cubicBezTo>
                    <a:cubicBezTo>
                      <a:pt x="295" y="99"/>
                      <a:pt x="291" y="107"/>
                      <a:pt x="285" y="114"/>
                    </a:cubicBezTo>
                    <a:cubicBezTo>
                      <a:pt x="278" y="120"/>
                      <a:pt x="269" y="123"/>
                      <a:pt x="258" y="123"/>
                    </a:cubicBezTo>
                    <a:cubicBezTo>
                      <a:pt x="242" y="123"/>
                      <a:pt x="230" y="118"/>
                      <a:pt x="223" y="108"/>
                    </a:cubicBezTo>
                    <a:cubicBezTo>
                      <a:pt x="218" y="102"/>
                      <a:pt x="215" y="91"/>
                      <a:pt x="214" y="76"/>
                    </a:cubicBezTo>
                    <a:cubicBezTo>
                      <a:pt x="212" y="60"/>
                      <a:pt x="207" y="48"/>
                      <a:pt x="198" y="39"/>
                    </a:cubicBezTo>
                    <a:cubicBezTo>
                      <a:pt x="189" y="31"/>
                      <a:pt x="176" y="27"/>
                      <a:pt x="160" y="27"/>
                    </a:cubicBezTo>
                    <a:cubicBezTo>
                      <a:pt x="133" y="27"/>
                      <a:pt x="112" y="37"/>
                      <a:pt x="96" y="57"/>
                    </a:cubicBezTo>
                    <a:cubicBezTo>
                      <a:pt x="75" y="84"/>
                      <a:pt x="64" y="118"/>
                      <a:pt x="64" y="162"/>
                    </a:cubicBezTo>
                    <a:cubicBezTo>
                      <a:pt x="64" y="205"/>
                      <a:pt x="75" y="244"/>
                      <a:pt x="96" y="278"/>
                    </a:cubicBezTo>
                    <a:cubicBezTo>
                      <a:pt x="117" y="312"/>
                      <a:pt x="146" y="329"/>
                      <a:pt x="182" y="329"/>
                    </a:cubicBezTo>
                    <a:cubicBezTo>
                      <a:pt x="207" y="329"/>
                      <a:pt x="231" y="320"/>
                      <a:pt x="251" y="302"/>
                    </a:cubicBezTo>
                    <a:cubicBezTo>
                      <a:pt x="266" y="289"/>
                      <a:pt x="280" y="267"/>
                      <a:pt x="293" y="234"/>
                    </a:cubicBezTo>
                    <a:cubicBezTo>
                      <a:pt x="297" y="236"/>
                      <a:pt x="301" y="238"/>
                      <a:pt x="305" y="24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47" name="Freeform 143">
                <a:extLst>
                  <a:ext uri="{FF2B5EF4-FFF2-40B4-BE49-F238E27FC236}">
                    <a16:creationId xmlns:a16="http://schemas.microsoft.com/office/drawing/2014/main" id="{5481D12E-F74B-48A7-BE8F-4ED90676BBF6}"/>
                  </a:ext>
                </a:extLst>
              </p:cNvPr>
              <p:cNvSpPr>
                <a:spLocks noEditPoints="1"/>
              </p:cNvSpPr>
              <p:nvPr/>
            </p:nvSpPr>
            <p:spPr bwMode="auto">
              <a:xfrm>
                <a:off x="2019" y="2782"/>
                <a:ext cx="46" cy="84"/>
              </a:xfrm>
              <a:custGeom>
                <a:avLst/>
                <a:gdLst>
                  <a:gd name="T0" fmla="*/ 94 w 181"/>
                  <a:gd name="T1" fmla="*/ 0 h 573"/>
                  <a:gd name="T2" fmla="*/ 122 w 181"/>
                  <a:gd name="T3" fmla="*/ 12 h 573"/>
                  <a:gd name="T4" fmla="*/ 133 w 181"/>
                  <a:gd name="T5" fmla="*/ 41 h 573"/>
                  <a:gd name="T6" fmla="*/ 122 w 181"/>
                  <a:gd name="T7" fmla="*/ 70 h 573"/>
                  <a:gd name="T8" fmla="*/ 94 w 181"/>
                  <a:gd name="T9" fmla="*/ 82 h 573"/>
                  <a:gd name="T10" fmla="*/ 65 w 181"/>
                  <a:gd name="T11" fmla="*/ 70 h 573"/>
                  <a:gd name="T12" fmla="*/ 53 w 181"/>
                  <a:gd name="T13" fmla="*/ 41 h 573"/>
                  <a:gd name="T14" fmla="*/ 65 w 181"/>
                  <a:gd name="T15" fmla="*/ 12 h 573"/>
                  <a:gd name="T16" fmla="*/ 94 w 181"/>
                  <a:gd name="T17" fmla="*/ 0 h 573"/>
                  <a:gd name="T18" fmla="*/ 126 w 181"/>
                  <a:gd name="T19" fmla="*/ 193 h 573"/>
                  <a:gd name="T20" fmla="*/ 126 w 181"/>
                  <a:gd name="T21" fmla="*/ 490 h 573"/>
                  <a:gd name="T22" fmla="*/ 131 w 181"/>
                  <a:gd name="T23" fmla="*/ 536 h 573"/>
                  <a:gd name="T24" fmla="*/ 146 w 181"/>
                  <a:gd name="T25" fmla="*/ 553 h 573"/>
                  <a:gd name="T26" fmla="*/ 181 w 181"/>
                  <a:gd name="T27" fmla="*/ 559 h 573"/>
                  <a:gd name="T28" fmla="*/ 181 w 181"/>
                  <a:gd name="T29" fmla="*/ 573 h 573"/>
                  <a:gd name="T30" fmla="*/ 5 w 181"/>
                  <a:gd name="T31" fmla="*/ 573 h 573"/>
                  <a:gd name="T32" fmla="*/ 5 w 181"/>
                  <a:gd name="T33" fmla="*/ 559 h 573"/>
                  <a:gd name="T34" fmla="*/ 41 w 181"/>
                  <a:gd name="T35" fmla="*/ 554 h 573"/>
                  <a:gd name="T36" fmla="*/ 56 w 181"/>
                  <a:gd name="T37" fmla="*/ 536 h 573"/>
                  <a:gd name="T38" fmla="*/ 61 w 181"/>
                  <a:gd name="T39" fmla="*/ 490 h 573"/>
                  <a:gd name="T40" fmla="*/ 61 w 181"/>
                  <a:gd name="T41" fmla="*/ 348 h 573"/>
                  <a:gd name="T42" fmla="*/ 57 w 181"/>
                  <a:gd name="T43" fmla="*/ 270 h 573"/>
                  <a:gd name="T44" fmla="*/ 49 w 181"/>
                  <a:gd name="T45" fmla="*/ 252 h 573"/>
                  <a:gd name="T46" fmla="*/ 32 w 181"/>
                  <a:gd name="T47" fmla="*/ 247 h 573"/>
                  <a:gd name="T48" fmla="*/ 5 w 181"/>
                  <a:gd name="T49" fmla="*/ 253 h 573"/>
                  <a:gd name="T50" fmla="*/ 0 w 181"/>
                  <a:gd name="T51" fmla="*/ 238 h 573"/>
                  <a:gd name="T52" fmla="*/ 109 w 181"/>
                  <a:gd name="T53" fmla="*/ 193 h 573"/>
                  <a:gd name="T54" fmla="*/ 126 w 181"/>
                  <a:gd name="T55" fmla="*/ 193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1" h="573">
                    <a:moveTo>
                      <a:pt x="94" y="0"/>
                    </a:moveTo>
                    <a:cubicBezTo>
                      <a:pt x="105" y="0"/>
                      <a:pt x="114" y="4"/>
                      <a:pt x="122" y="12"/>
                    </a:cubicBezTo>
                    <a:cubicBezTo>
                      <a:pt x="129" y="20"/>
                      <a:pt x="133" y="30"/>
                      <a:pt x="133" y="41"/>
                    </a:cubicBezTo>
                    <a:cubicBezTo>
                      <a:pt x="133" y="52"/>
                      <a:pt x="129" y="62"/>
                      <a:pt x="122" y="70"/>
                    </a:cubicBezTo>
                    <a:cubicBezTo>
                      <a:pt x="114" y="78"/>
                      <a:pt x="105" y="82"/>
                      <a:pt x="94" y="82"/>
                    </a:cubicBezTo>
                    <a:cubicBezTo>
                      <a:pt x="82" y="82"/>
                      <a:pt x="73" y="78"/>
                      <a:pt x="65" y="70"/>
                    </a:cubicBezTo>
                    <a:cubicBezTo>
                      <a:pt x="57" y="62"/>
                      <a:pt x="53" y="52"/>
                      <a:pt x="53" y="41"/>
                    </a:cubicBezTo>
                    <a:cubicBezTo>
                      <a:pt x="53" y="30"/>
                      <a:pt x="57" y="20"/>
                      <a:pt x="65" y="12"/>
                    </a:cubicBezTo>
                    <a:cubicBezTo>
                      <a:pt x="73" y="4"/>
                      <a:pt x="82" y="0"/>
                      <a:pt x="94" y="0"/>
                    </a:cubicBezTo>
                    <a:close/>
                    <a:moveTo>
                      <a:pt x="126" y="193"/>
                    </a:moveTo>
                    <a:cubicBezTo>
                      <a:pt x="126" y="292"/>
                      <a:pt x="126" y="391"/>
                      <a:pt x="126" y="490"/>
                    </a:cubicBezTo>
                    <a:cubicBezTo>
                      <a:pt x="126" y="513"/>
                      <a:pt x="128" y="528"/>
                      <a:pt x="131" y="536"/>
                    </a:cubicBezTo>
                    <a:cubicBezTo>
                      <a:pt x="135" y="544"/>
                      <a:pt x="139" y="550"/>
                      <a:pt x="146" y="553"/>
                    </a:cubicBezTo>
                    <a:cubicBezTo>
                      <a:pt x="152" y="557"/>
                      <a:pt x="164" y="559"/>
                      <a:pt x="181" y="559"/>
                    </a:cubicBezTo>
                    <a:cubicBezTo>
                      <a:pt x="181" y="564"/>
                      <a:pt x="181" y="569"/>
                      <a:pt x="181" y="573"/>
                    </a:cubicBezTo>
                    <a:cubicBezTo>
                      <a:pt x="123" y="573"/>
                      <a:pt x="64" y="573"/>
                      <a:pt x="5" y="573"/>
                    </a:cubicBezTo>
                    <a:cubicBezTo>
                      <a:pt x="5" y="569"/>
                      <a:pt x="5" y="564"/>
                      <a:pt x="5" y="559"/>
                    </a:cubicBezTo>
                    <a:cubicBezTo>
                      <a:pt x="23" y="559"/>
                      <a:pt x="35" y="557"/>
                      <a:pt x="41" y="554"/>
                    </a:cubicBezTo>
                    <a:cubicBezTo>
                      <a:pt x="47" y="550"/>
                      <a:pt x="52" y="544"/>
                      <a:pt x="56" y="536"/>
                    </a:cubicBezTo>
                    <a:cubicBezTo>
                      <a:pt x="59" y="528"/>
                      <a:pt x="61" y="513"/>
                      <a:pt x="61" y="490"/>
                    </a:cubicBezTo>
                    <a:cubicBezTo>
                      <a:pt x="61" y="443"/>
                      <a:pt x="61" y="395"/>
                      <a:pt x="61" y="348"/>
                    </a:cubicBezTo>
                    <a:cubicBezTo>
                      <a:pt x="61" y="308"/>
                      <a:pt x="60" y="282"/>
                      <a:pt x="57" y="270"/>
                    </a:cubicBezTo>
                    <a:cubicBezTo>
                      <a:pt x="55" y="261"/>
                      <a:pt x="52" y="255"/>
                      <a:pt x="49" y="252"/>
                    </a:cubicBezTo>
                    <a:cubicBezTo>
                      <a:pt x="45" y="249"/>
                      <a:pt x="39" y="247"/>
                      <a:pt x="32" y="247"/>
                    </a:cubicBezTo>
                    <a:cubicBezTo>
                      <a:pt x="25" y="247"/>
                      <a:pt x="16" y="249"/>
                      <a:pt x="5" y="253"/>
                    </a:cubicBezTo>
                    <a:cubicBezTo>
                      <a:pt x="4" y="248"/>
                      <a:pt x="2" y="243"/>
                      <a:pt x="0" y="238"/>
                    </a:cubicBezTo>
                    <a:cubicBezTo>
                      <a:pt x="36" y="223"/>
                      <a:pt x="73" y="209"/>
                      <a:pt x="109" y="193"/>
                    </a:cubicBezTo>
                    <a:cubicBezTo>
                      <a:pt x="115" y="193"/>
                      <a:pt x="121" y="193"/>
                      <a:pt x="126" y="19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48" name="Freeform 144">
                <a:extLst>
                  <a:ext uri="{FF2B5EF4-FFF2-40B4-BE49-F238E27FC236}">
                    <a16:creationId xmlns:a16="http://schemas.microsoft.com/office/drawing/2014/main" id="{2B268E61-CEAE-4C53-957B-22BDB33835F4}"/>
                  </a:ext>
                </a:extLst>
              </p:cNvPr>
              <p:cNvSpPr>
                <a:spLocks noEditPoints="1"/>
              </p:cNvSpPr>
              <p:nvPr/>
            </p:nvSpPr>
            <p:spPr bwMode="auto">
              <a:xfrm>
                <a:off x="2078" y="2811"/>
                <a:ext cx="79" cy="57"/>
              </a:xfrm>
              <a:custGeom>
                <a:avLst/>
                <a:gdLst>
                  <a:gd name="T0" fmla="*/ 56 w 306"/>
                  <a:gd name="T1" fmla="*/ 150 h 392"/>
                  <a:gd name="T2" fmla="*/ 95 w 306"/>
                  <a:gd name="T3" fmla="*/ 279 h 392"/>
                  <a:gd name="T4" fmla="*/ 188 w 306"/>
                  <a:gd name="T5" fmla="*/ 326 h 392"/>
                  <a:gd name="T6" fmla="*/ 250 w 306"/>
                  <a:gd name="T7" fmla="*/ 306 h 392"/>
                  <a:gd name="T8" fmla="*/ 294 w 306"/>
                  <a:gd name="T9" fmla="*/ 238 h 392"/>
                  <a:gd name="T10" fmla="*/ 306 w 306"/>
                  <a:gd name="T11" fmla="*/ 246 h 392"/>
                  <a:gd name="T12" fmla="*/ 258 w 306"/>
                  <a:gd name="T13" fmla="*/ 346 h 392"/>
                  <a:gd name="T14" fmla="*/ 158 w 306"/>
                  <a:gd name="T15" fmla="*/ 392 h 392"/>
                  <a:gd name="T16" fmla="*/ 47 w 306"/>
                  <a:gd name="T17" fmla="*/ 340 h 392"/>
                  <a:gd name="T18" fmla="*/ 0 w 306"/>
                  <a:gd name="T19" fmla="*/ 201 h 392"/>
                  <a:gd name="T20" fmla="*/ 48 w 306"/>
                  <a:gd name="T21" fmla="*/ 53 h 392"/>
                  <a:gd name="T22" fmla="*/ 167 w 306"/>
                  <a:gd name="T23" fmla="*/ 0 h 392"/>
                  <a:gd name="T24" fmla="*/ 267 w 306"/>
                  <a:gd name="T25" fmla="*/ 41 h 392"/>
                  <a:gd name="T26" fmla="*/ 306 w 306"/>
                  <a:gd name="T27" fmla="*/ 150 h 392"/>
                  <a:gd name="T28" fmla="*/ 56 w 306"/>
                  <a:gd name="T29" fmla="*/ 150 h 392"/>
                  <a:gd name="T30" fmla="*/ 56 w 306"/>
                  <a:gd name="T31" fmla="*/ 127 h 392"/>
                  <a:gd name="T32" fmla="*/ 223 w 306"/>
                  <a:gd name="T33" fmla="*/ 127 h 392"/>
                  <a:gd name="T34" fmla="*/ 215 w 306"/>
                  <a:gd name="T35" fmla="*/ 77 h 392"/>
                  <a:gd name="T36" fmla="*/ 186 w 306"/>
                  <a:gd name="T37" fmla="*/ 41 h 392"/>
                  <a:gd name="T38" fmla="*/ 145 w 306"/>
                  <a:gd name="T39" fmla="*/ 29 h 392"/>
                  <a:gd name="T40" fmla="*/ 86 w 306"/>
                  <a:gd name="T41" fmla="*/ 54 h 392"/>
                  <a:gd name="T42" fmla="*/ 56 w 306"/>
                  <a:gd name="T43" fmla="*/ 127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6" h="392">
                    <a:moveTo>
                      <a:pt x="56" y="150"/>
                    </a:moveTo>
                    <a:cubicBezTo>
                      <a:pt x="56" y="205"/>
                      <a:pt x="69" y="248"/>
                      <a:pt x="95" y="279"/>
                    </a:cubicBezTo>
                    <a:cubicBezTo>
                      <a:pt x="121" y="310"/>
                      <a:pt x="152" y="326"/>
                      <a:pt x="188" y="326"/>
                    </a:cubicBezTo>
                    <a:cubicBezTo>
                      <a:pt x="212" y="326"/>
                      <a:pt x="232" y="319"/>
                      <a:pt x="250" y="306"/>
                    </a:cubicBezTo>
                    <a:cubicBezTo>
                      <a:pt x="267" y="292"/>
                      <a:pt x="282" y="270"/>
                      <a:pt x="294" y="238"/>
                    </a:cubicBezTo>
                    <a:cubicBezTo>
                      <a:pt x="298" y="240"/>
                      <a:pt x="302" y="243"/>
                      <a:pt x="306" y="246"/>
                    </a:cubicBezTo>
                    <a:cubicBezTo>
                      <a:pt x="300" y="282"/>
                      <a:pt x="284" y="316"/>
                      <a:pt x="258" y="346"/>
                    </a:cubicBezTo>
                    <a:cubicBezTo>
                      <a:pt x="232" y="377"/>
                      <a:pt x="198" y="392"/>
                      <a:pt x="158" y="392"/>
                    </a:cubicBezTo>
                    <a:cubicBezTo>
                      <a:pt x="114" y="392"/>
                      <a:pt x="77" y="375"/>
                      <a:pt x="47" y="340"/>
                    </a:cubicBezTo>
                    <a:cubicBezTo>
                      <a:pt x="16" y="305"/>
                      <a:pt x="0" y="259"/>
                      <a:pt x="0" y="201"/>
                    </a:cubicBezTo>
                    <a:cubicBezTo>
                      <a:pt x="0" y="137"/>
                      <a:pt x="16" y="89"/>
                      <a:pt x="48" y="53"/>
                    </a:cubicBezTo>
                    <a:cubicBezTo>
                      <a:pt x="79" y="17"/>
                      <a:pt x="119" y="0"/>
                      <a:pt x="167" y="0"/>
                    </a:cubicBezTo>
                    <a:cubicBezTo>
                      <a:pt x="208" y="0"/>
                      <a:pt x="241" y="13"/>
                      <a:pt x="267" y="41"/>
                    </a:cubicBezTo>
                    <a:cubicBezTo>
                      <a:pt x="293" y="68"/>
                      <a:pt x="306" y="105"/>
                      <a:pt x="306" y="150"/>
                    </a:cubicBezTo>
                    <a:cubicBezTo>
                      <a:pt x="223" y="150"/>
                      <a:pt x="139" y="150"/>
                      <a:pt x="56" y="150"/>
                    </a:cubicBezTo>
                    <a:close/>
                    <a:moveTo>
                      <a:pt x="56" y="127"/>
                    </a:moveTo>
                    <a:cubicBezTo>
                      <a:pt x="112" y="127"/>
                      <a:pt x="168" y="127"/>
                      <a:pt x="223" y="127"/>
                    </a:cubicBezTo>
                    <a:cubicBezTo>
                      <a:pt x="222" y="103"/>
                      <a:pt x="219" y="87"/>
                      <a:pt x="215" y="77"/>
                    </a:cubicBezTo>
                    <a:cubicBezTo>
                      <a:pt x="208" y="62"/>
                      <a:pt x="199" y="50"/>
                      <a:pt x="186" y="41"/>
                    </a:cubicBezTo>
                    <a:cubicBezTo>
                      <a:pt x="173" y="33"/>
                      <a:pt x="159" y="29"/>
                      <a:pt x="145" y="29"/>
                    </a:cubicBezTo>
                    <a:cubicBezTo>
                      <a:pt x="123" y="29"/>
                      <a:pt x="103" y="37"/>
                      <a:pt x="86" y="54"/>
                    </a:cubicBezTo>
                    <a:cubicBezTo>
                      <a:pt x="69" y="72"/>
                      <a:pt x="59" y="96"/>
                      <a:pt x="56" y="127"/>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sp>
          <p:nvSpPr>
            <p:cNvPr id="17" name="Rectangle 146">
              <a:extLst>
                <a:ext uri="{FF2B5EF4-FFF2-40B4-BE49-F238E27FC236}">
                  <a16:creationId xmlns:a16="http://schemas.microsoft.com/office/drawing/2014/main" id="{E4C4FCED-80A0-4E0A-8A63-8A8B348AD212}"/>
                </a:ext>
              </a:extLst>
            </p:cNvPr>
            <p:cNvSpPr>
              <a:spLocks noChangeArrowheads="1"/>
            </p:cNvSpPr>
            <p:nvPr/>
          </p:nvSpPr>
          <p:spPr bwMode="auto">
            <a:xfrm>
              <a:off x="837" y="1088"/>
              <a:ext cx="1145" cy="370"/>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nvGrpSpPr>
            <p:cNvPr id="18" name="Group 171">
              <a:extLst>
                <a:ext uri="{FF2B5EF4-FFF2-40B4-BE49-F238E27FC236}">
                  <a16:creationId xmlns:a16="http://schemas.microsoft.com/office/drawing/2014/main" id="{F5A8D184-6701-450E-9470-05438D5E7135}"/>
                </a:ext>
              </a:extLst>
            </p:cNvPr>
            <p:cNvGrpSpPr>
              <a:grpSpLocks/>
            </p:cNvGrpSpPr>
            <p:nvPr/>
          </p:nvGrpSpPr>
          <p:grpSpPr bwMode="auto">
            <a:xfrm>
              <a:off x="1095" y="1205"/>
              <a:ext cx="666" cy="122"/>
              <a:chOff x="1095" y="1205"/>
              <a:chExt cx="666" cy="122"/>
            </a:xfrm>
          </p:grpSpPr>
          <p:sp>
            <p:nvSpPr>
              <p:cNvPr id="397" name="Rectangle 147">
                <a:extLst>
                  <a:ext uri="{FF2B5EF4-FFF2-40B4-BE49-F238E27FC236}">
                    <a16:creationId xmlns:a16="http://schemas.microsoft.com/office/drawing/2014/main" id="{5241F8F2-ED42-4409-8172-D8B950BF9F29}"/>
                  </a:ext>
                </a:extLst>
              </p:cNvPr>
              <p:cNvSpPr>
                <a:spLocks noChangeArrowheads="1"/>
              </p:cNvSpPr>
              <p:nvPr/>
            </p:nvSpPr>
            <p:spPr bwMode="auto">
              <a:xfrm>
                <a:off x="1119" y="1219"/>
                <a:ext cx="160"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98" name="Freeform 148">
                <a:extLst>
                  <a:ext uri="{FF2B5EF4-FFF2-40B4-BE49-F238E27FC236}">
                    <a16:creationId xmlns:a16="http://schemas.microsoft.com/office/drawing/2014/main" id="{DE6117CD-0825-4D71-B639-294F4B64D0DA}"/>
                  </a:ext>
                </a:extLst>
              </p:cNvPr>
              <p:cNvSpPr>
                <a:spLocks/>
              </p:cNvSpPr>
              <p:nvPr/>
            </p:nvSpPr>
            <p:spPr bwMode="auto">
              <a:xfrm>
                <a:off x="1121" y="1220"/>
                <a:ext cx="153" cy="105"/>
              </a:xfrm>
              <a:custGeom>
                <a:avLst/>
                <a:gdLst>
                  <a:gd name="T0" fmla="*/ 397 w 594"/>
                  <a:gd name="T1" fmla="*/ 20 h 716"/>
                  <a:gd name="T2" fmla="*/ 397 w 594"/>
                  <a:gd name="T3" fmla="*/ 0 h 716"/>
                  <a:gd name="T4" fmla="*/ 594 w 594"/>
                  <a:gd name="T5" fmla="*/ 0 h 716"/>
                  <a:gd name="T6" fmla="*/ 594 w 594"/>
                  <a:gd name="T7" fmla="*/ 20 h 716"/>
                  <a:gd name="T8" fmla="*/ 573 w 594"/>
                  <a:gd name="T9" fmla="*/ 20 h 716"/>
                  <a:gd name="T10" fmla="*/ 523 w 594"/>
                  <a:gd name="T11" fmla="*/ 54 h 716"/>
                  <a:gd name="T12" fmla="*/ 514 w 594"/>
                  <a:gd name="T13" fmla="*/ 128 h 716"/>
                  <a:gd name="T14" fmla="*/ 514 w 594"/>
                  <a:gd name="T15" fmla="*/ 412 h 716"/>
                  <a:gd name="T16" fmla="*/ 498 w 594"/>
                  <a:gd name="T17" fmla="*/ 575 h 716"/>
                  <a:gd name="T18" fmla="*/ 432 w 594"/>
                  <a:gd name="T19" fmla="*/ 674 h 716"/>
                  <a:gd name="T20" fmla="*/ 300 w 594"/>
                  <a:gd name="T21" fmla="*/ 716 h 716"/>
                  <a:gd name="T22" fmla="*/ 161 w 594"/>
                  <a:gd name="T23" fmla="*/ 676 h 716"/>
                  <a:gd name="T24" fmla="*/ 94 w 594"/>
                  <a:gd name="T25" fmla="*/ 570 h 716"/>
                  <a:gd name="T26" fmla="*/ 81 w 594"/>
                  <a:gd name="T27" fmla="*/ 397 h 716"/>
                  <a:gd name="T28" fmla="*/ 81 w 594"/>
                  <a:gd name="T29" fmla="*/ 124 h 716"/>
                  <a:gd name="T30" fmla="*/ 67 w 594"/>
                  <a:gd name="T31" fmla="*/ 40 h 716"/>
                  <a:gd name="T32" fmla="*/ 21 w 594"/>
                  <a:gd name="T33" fmla="*/ 20 h 716"/>
                  <a:gd name="T34" fmla="*/ 0 w 594"/>
                  <a:gd name="T35" fmla="*/ 20 h 716"/>
                  <a:gd name="T36" fmla="*/ 0 w 594"/>
                  <a:gd name="T37" fmla="*/ 0 h 716"/>
                  <a:gd name="T38" fmla="*/ 241 w 594"/>
                  <a:gd name="T39" fmla="*/ 0 h 716"/>
                  <a:gd name="T40" fmla="*/ 241 w 594"/>
                  <a:gd name="T41" fmla="*/ 20 h 716"/>
                  <a:gd name="T42" fmla="*/ 220 w 594"/>
                  <a:gd name="T43" fmla="*/ 20 h 716"/>
                  <a:gd name="T44" fmla="*/ 170 w 594"/>
                  <a:gd name="T45" fmla="*/ 47 h 716"/>
                  <a:gd name="T46" fmla="*/ 160 w 594"/>
                  <a:gd name="T47" fmla="*/ 124 h 716"/>
                  <a:gd name="T48" fmla="*/ 160 w 594"/>
                  <a:gd name="T49" fmla="*/ 429 h 716"/>
                  <a:gd name="T50" fmla="*/ 166 w 594"/>
                  <a:gd name="T51" fmla="*/ 522 h 716"/>
                  <a:gd name="T52" fmla="*/ 188 w 594"/>
                  <a:gd name="T53" fmla="*/ 604 h 716"/>
                  <a:gd name="T54" fmla="*/ 233 w 594"/>
                  <a:gd name="T55" fmla="*/ 653 h 716"/>
                  <a:gd name="T56" fmla="*/ 305 w 594"/>
                  <a:gd name="T57" fmla="*/ 672 h 716"/>
                  <a:gd name="T58" fmla="*/ 403 w 594"/>
                  <a:gd name="T59" fmla="*/ 642 h 716"/>
                  <a:gd name="T60" fmla="*/ 462 w 594"/>
                  <a:gd name="T61" fmla="*/ 565 h 716"/>
                  <a:gd name="T62" fmla="*/ 477 w 594"/>
                  <a:gd name="T63" fmla="*/ 407 h 716"/>
                  <a:gd name="T64" fmla="*/ 477 w 594"/>
                  <a:gd name="T65" fmla="*/ 124 h 716"/>
                  <a:gd name="T66" fmla="*/ 466 w 594"/>
                  <a:gd name="T67" fmla="*/ 42 h 716"/>
                  <a:gd name="T68" fmla="*/ 418 w 594"/>
                  <a:gd name="T69" fmla="*/ 20 h 716"/>
                  <a:gd name="T70" fmla="*/ 397 w 594"/>
                  <a:gd name="T71" fmla="*/ 20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94" h="716">
                    <a:moveTo>
                      <a:pt x="397" y="20"/>
                    </a:moveTo>
                    <a:cubicBezTo>
                      <a:pt x="397" y="13"/>
                      <a:pt x="397" y="7"/>
                      <a:pt x="397" y="0"/>
                    </a:cubicBezTo>
                    <a:cubicBezTo>
                      <a:pt x="463" y="0"/>
                      <a:pt x="529" y="0"/>
                      <a:pt x="594" y="0"/>
                    </a:cubicBezTo>
                    <a:cubicBezTo>
                      <a:pt x="594" y="7"/>
                      <a:pt x="594" y="13"/>
                      <a:pt x="594" y="20"/>
                    </a:cubicBezTo>
                    <a:cubicBezTo>
                      <a:pt x="587" y="20"/>
                      <a:pt x="580" y="20"/>
                      <a:pt x="573" y="20"/>
                    </a:cubicBezTo>
                    <a:cubicBezTo>
                      <a:pt x="552" y="20"/>
                      <a:pt x="535" y="31"/>
                      <a:pt x="523" y="54"/>
                    </a:cubicBezTo>
                    <a:cubicBezTo>
                      <a:pt x="517" y="65"/>
                      <a:pt x="514" y="90"/>
                      <a:pt x="514" y="128"/>
                    </a:cubicBezTo>
                    <a:cubicBezTo>
                      <a:pt x="514" y="223"/>
                      <a:pt x="514" y="317"/>
                      <a:pt x="514" y="412"/>
                    </a:cubicBezTo>
                    <a:cubicBezTo>
                      <a:pt x="514" y="482"/>
                      <a:pt x="509" y="536"/>
                      <a:pt x="498" y="575"/>
                    </a:cubicBezTo>
                    <a:cubicBezTo>
                      <a:pt x="487" y="613"/>
                      <a:pt x="465" y="647"/>
                      <a:pt x="432" y="674"/>
                    </a:cubicBezTo>
                    <a:cubicBezTo>
                      <a:pt x="400" y="702"/>
                      <a:pt x="356" y="716"/>
                      <a:pt x="300" y="716"/>
                    </a:cubicBezTo>
                    <a:cubicBezTo>
                      <a:pt x="239" y="716"/>
                      <a:pt x="193" y="703"/>
                      <a:pt x="161" y="676"/>
                    </a:cubicBezTo>
                    <a:cubicBezTo>
                      <a:pt x="130" y="650"/>
                      <a:pt x="107" y="614"/>
                      <a:pt x="94" y="570"/>
                    </a:cubicBezTo>
                    <a:cubicBezTo>
                      <a:pt x="86" y="539"/>
                      <a:pt x="81" y="481"/>
                      <a:pt x="81" y="397"/>
                    </a:cubicBezTo>
                    <a:cubicBezTo>
                      <a:pt x="81" y="306"/>
                      <a:pt x="81" y="215"/>
                      <a:pt x="81" y="124"/>
                    </a:cubicBezTo>
                    <a:cubicBezTo>
                      <a:pt x="81" y="81"/>
                      <a:pt x="77" y="53"/>
                      <a:pt x="67" y="40"/>
                    </a:cubicBezTo>
                    <a:cubicBezTo>
                      <a:pt x="58" y="26"/>
                      <a:pt x="42" y="20"/>
                      <a:pt x="21" y="20"/>
                    </a:cubicBezTo>
                    <a:cubicBezTo>
                      <a:pt x="14" y="20"/>
                      <a:pt x="7" y="20"/>
                      <a:pt x="0" y="20"/>
                    </a:cubicBezTo>
                    <a:cubicBezTo>
                      <a:pt x="0" y="13"/>
                      <a:pt x="0" y="7"/>
                      <a:pt x="0" y="0"/>
                    </a:cubicBezTo>
                    <a:cubicBezTo>
                      <a:pt x="81" y="0"/>
                      <a:pt x="161" y="0"/>
                      <a:pt x="241" y="0"/>
                    </a:cubicBezTo>
                    <a:cubicBezTo>
                      <a:pt x="241" y="7"/>
                      <a:pt x="241" y="13"/>
                      <a:pt x="241" y="20"/>
                    </a:cubicBezTo>
                    <a:cubicBezTo>
                      <a:pt x="234" y="20"/>
                      <a:pt x="227" y="20"/>
                      <a:pt x="220" y="20"/>
                    </a:cubicBezTo>
                    <a:cubicBezTo>
                      <a:pt x="197" y="20"/>
                      <a:pt x="180" y="29"/>
                      <a:pt x="170" y="47"/>
                    </a:cubicBezTo>
                    <a:cubicBezTo>
                      <a:pt x="163" y="59"/>
                      <a:pt x="160" y="85"/>
                      <a:pt x="160" y="124"/>
                    </a:cubicBezTo>
                    <a:cubicBezTo>
                      <a:pt x="160" y="226"/>
                      <a:pt x="160" y="327"/>
                      <a:pt x="160" y="429"/>
                    </a:cubicBezTo>
                    <a:cubicBezTo>
                      <a:pt x="160" y="456"/>
                      <a:pt x="162" y="487"/>
                      <a:pt x="166" y="522"/>
                    </a:cubicBezTo>
                    <a:cubicBezTo>
                      <a:pt x="170" y="557"/>
                      <a:pt x="178" y="584"/>
                      <a:pt x="188" y="604"/>
                    </a:cubicBezTo>
                    <a:cubicBezTo>
                      <a:pt x="198" y="624"/>
                      <a:pt x="213" y="639"/>
                      <a:pt x="233" y="653"/>
                    </a:cubicBezTo>
                    <a:cubicBezTo>
                      <a:pt x="252" y="666"/>
                      <a:pt x="276" y="672"/>
                      <a:pt x="305" y="672"/>
                    </a:cubicBezTo>
                    <a:cubicBezTo>
                      <a:pt x="341" y="672"/>
                      <a:pt x="374" y="662"/>
                      <a:pt x="403" y="642"/>
                    </a:cubicBezTo>
                    <a:cubicBezTo>
                      <a:pt x="431" y="621"/>
                      <a:pt x="451" y="596"/>
                      <a:pt x="462" y="565"/>
                    </a:cubicBezTo>
                    <a:cubicBezTo>
                      <a:pt x="472" y="534"/>
                      <a:pt x="477" y="481"/>
                      <a:pt x="477" y="407"/>
                    </a:cubicBezTo>
                    <a:cubicBezTo>
                      <a:pt x="477" y="313"/>
                      <a:pt x="477" y="219"/>
                      <a:pt x="477" y="124"/>
                    </a:cubicBezTo>
                    <a:cubicBezTo>
                      <a:pt x="477" y="80"/>
                      <a:pt x="474" y="53"/>
                      <a:pt x="466" y="42"/>
                    </a:cubicBezTo>
                    <a:cubicBezTo>
                      <a:pt x="455" y="27"/>
                      <a:pt x="439" y="20"/>
                      <a:pt x="418" y="20"/>
                    </a:cubicBezTo>
                    <a:cubicBezTo>
                      <a:pt x="411" y="20"/>
                      <a:pt x="404" y="20"/>
                      <a:pt x="397" y="2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99" name="Rectangle 149">
                <a:extLst>
                  <a:ext uri="{FF2B5EF4-FFF2-40B4-BE49-F238E27FC236}">
                    <a16:creationId xmlns:a16="http://schemas.microsoft.com/office/drawing/2014/main" id="{E447B226-2FE5-4743-A859-D515DAD9C3C3}"/>
                  </a:ext>
                </a:extLst>
              </p:cNvPr>
              <p:cNvSpPr>
                <a:spLocks noChangeArrowheads="1"/>
              </p:cNvSpPr>
              <p:nvPr/>
            </p:nvSpPr>
            <p:spPr bwMode="auto">
              <a:xfrm>
                <a:off x="1119" y="1219"/>
                <a:ext cx="160"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00" name="Rectangle 150">
                <a:extLst>
                  <a:ext uri="{FF2B5EF4-FFF2-40B4-BE49-F238E27FC236}">
                    <a16:creationId xmlns:a16="http://schemas.microsoft.com/office/drawing/2014/main" id="{A7227A86-AF52-435B-B4CC-70873A335542}"/>
                  </a:ext>
                </a:extLst>
              </p:cNvPr>
              <p:cNvSpPr>
                <a:spLocks noChangeArrowheads="1"/>
              </p:cNvSpPr>
              <p:nvPr/>
            </p:nvSpPr>
            <p:spPr bwMode="auto">
              <a:xfrm>
                <a:off x="1275" y="1249"/>
                <a:ext cx="111"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01" name="Freeform 151">
                <a:extLst>
                  <a:ext uri="{FF2B5EF4-FFF2-40B4-BE49-F238E27FC236}">
                    <a16:creationId xmlns:a16="http://schemas.microsoft.com/office/drawing/2014/main" id="{36BAC6E9-E686-4EF5-AEEF-E1C8C3D9D028}"/>
                  </a:ext>
                </a:extLst>
              </p:cNvPr>
              <p:cNvSpPr>
                <a:spLocks/>
              </p:cNvSpPr>
              <p:nvPr/>
            </p:nvSpPr>
            <p:spPr bwMode="auto">
              <a:xfrm>
                <a:off x="1277" y="1251"/>
                <a:ext cx="106" cy="71"/>
              </a:xfrm>
              <a:custGeom>
                <a:avLst/>
                <a:gdLst>
                  <a:gd name="T0" fmla="*/ 131 w 412"/>
                  <a:gd name="T1" fmla="*/ 100 h 486"/>
                  <a:gd name="T2" fmla="*/ 258 w 412"/>
                  <a:gd name="T3" fmla="*/ 0 h 486"/>
                  <a:gd name="T4" fmla="*/ 311 w 412"/>
                  <a:gd name="T5" fmla="*/ 19 h 486"/>
                  <a:gd name="T6" fmla="*/ 346 w 412"/>
                  <a:gd name="T7" fmla="*/ 83 h 486"/>
                  <a:gd name="T8" fmla="*/ 355 w 412"/>
                  <a:gd name="T9" fmla="*/ 178 h 486"/>
                  <a:gd name="T10" fmla="*/ 355 w 412"/>
                  <a:gd name="T11" fmla="*/ 380 h 486"/>
                  <a:gd name="T12" fmla="*/ 361 w 412"/>
                  <a:gd name="T13" fmla="*/ 441 h 486"/>
                  <a:gd name="T14" fmla="*/ 375 w 412"/>
                  <a:gd name="T15" fmla="*/ 461 h 486"/>
                  <a:gd name="T16" fmla="*/ 412 w 412"/>
                  <a:gd name="T17" fmla="*/ 468 h 486"/>
                  <a:gd name="T18" fmla="*/ 412 w 412"/>
                  <a:gd name="T19" fmla="*/ 486 h 486"/>
                  <a:gd name="T20" fmla="*/ 226 w 412"/>
                  <a:gd name="T21" fmla="*/ 486 h 486"/>
                  <a:gd name="T22" fmla="*/ 226 w 412"/>
                  <a:gd name="T23" fmla="*/ 468 h 486"/>
                  <a:gd name="T24" fmla="*/ 234 w 412"/>
                  <a:gd name="T25" fmla="*/ 468 h 486"/>
                  <a:gd name="T26" fmla="*/ 271 w 412"/>
                  <a:gd name="T27" fmla="*/ 458 h 486"/>
                  <a:gd name="T28" fmla="*/ 285 w 412"/>
                  <a:gd name="T29" fmla="*/ 428 h 486"/>
                  <a:gd name="T30" fmla="*/ 287 w 412"/>
                  <a:gd name="T31" fmla="*/ 380 h 486"/>
                  <a:gd name="T32" fmla="*/ 287 w 412"/>
                  <a:gd name="T33" fmla="*/ 186 h 486"/>
                  <a:gd name="T34" fmla="*/ 274 w 412"/>
                  <a:gd name="T35" fmla="*/ 93 h 486"/>
                  <a:gd name="T36" fmla="*/ 229 w 412"/>
                  <a:gd name="T37" fmla="*/ 64 h 486"/>
                  <a:gd name="T38" fmla="*/ 131 w 412"/>
                  <a:gd name="T39" fmla="*/ 131 h 486"/>
                  <a:gd name="T40" fmla="*/ 131 w 412"/>
                  <a:gd name="T41" fmla="*/ 380 h 486"/>
                  <a:gd name="T42" fmla="*/ 136 w 412"/>
                  <a:gd name="T43" fmla="*/ 439 h 486"/>
                  <a:gd name="T44" fmla="*/ 152 w 412"/>
                  <a:gd name="T45" fmla="*/ 461 h 486"/>
                  <a:gd name="T46" fmla="*/ 193 w 412"/>
                  <a:gd name="T47" fmla="*/ 468 h 486"/>
                  <a:gd name="T48" fmla="*/ 193 w 412"/>
                  <a:gd name="T49" fmla="*/ 486 h 486"/>
                  <a:gd name="T50" fmla="*/ 7 w 412"/>
                  <a:gd name="T51" fmla="*/ 486 h 486"/>
                  <a:gd name="T52" fmla="*/ 7 w 412"/>
                  <a:gd name="T53" fmla="*/ 468 h 486"/>
                  <a:gd name="T54" fmla="*/ 15 w 412"/>
                  <a:gd name="T55" fmla="*/ 468 h 486"/>
                  <a:gd name="T56" fmla="*/ 54 w 412"/>
                  <a:gd name="T57" fmla="*/ 449 h 486"/>
                  <a:gd name="T58" fmla="*/ 64 w 412"/>
                  <a:gd name="T59" fmla="*/ 380 h 486"/>
                  <a:gd name="T60" fmla="*/ 64 w 412"/>
                  <a:gd name="T61" fmla="*/ 204 h 486"/>
                  <a:gd name="T62" fmla="*/ 61 w 412"/>
                  <a:gd name="T63" fmla="*/ 101 h 486"/>
                  <a:gd name="T64" fmla="*/ 51 w 412"/>
                  <a:gd name="T65" fmla="*/ 76 h 486"/>
                  <a:gd name="T66" fmla="*/ 34 w 412"/>
                  <a:gd name="T67" fmla="*/ 69 h 486"/>
                  <a:gd name="T68" fmla="*/ 7 w 412"/>
                  <a:gd name="T69" fmla="*/ 77 h 486"/>
                  <a:gd name="T70" fmla="*/ 0 w 412"/>
                  <a:gd name="T71" fmla="*/ 58 h 486"/>
                  <a:gd name="T72" fmla="*/ 114 w 412"/>
                  <a:gd name="T73" fmla="*/ 0 h 486"/>
                  <a:gd name="T74" fmla="*/ 131 w 412"/>
                  <a:gd name="T75" fmla="*/ 0 h 486"/>
                  <a:gd name="T76" fmla="*/ 131 w 412"/>
                  <a:gd name="T77" fmla="*/ 1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12" h="486">
                    <a:moveTo>
                      <a:pt x="131" y="100"/>
                    </a:moveTo>
                    <a:cubicBezTo>
                      <a:pt x="175" y="33"/>
                      <a:pt x="218" y="0"/>
                      <a:pt x="258" y="0"/>
                    </a:cubicBezTo>
                    <a:cubicBezTo>
                      <a:pt x="278" y="0"/>
                      <a:pt x="296" y="6"/>
                      <a:pt x="311" y="19"/>
                    </a:cubicBezTo>
                    <a:cubicBezTo>
                      <a:pt x="325" y="32"/>
                      <a:pt x="337" y="54"/>
                      <a:pt x="346" y="83"/>
                    </a:cubicBezTo>
                    <a:cubicBezTo>
                      <a:pt x="352" y="104"/>
                      <a:pt x="355" y="135"/>
                      <a:pt x="355" y="178"/>
                    </a:cubicBezTo>
                    <a:cubicBezTo>
                      <a:pt x="355" y="245"/>
                      <a:pt x="355" y="313"/>
                      <a:pt x="355" y="380"/>
                    </a:cubicBezTo>
                    <a:cubicBezTo>
                      <a:pt x="355" y="410"/>
                      <a:pt x="357" y="430"/>
                      <a:pt x="361" y="441"/>
                    </a:cubicBezTo>
                    <a:cubicBezTo>
                      <a:pt x="363" y="449"/>
                      <a:pt x="369" y="456"/>
                      <a:pt x="375" y="461"/>
                    </a:cubicBezTo>
                    <a:cubicBezTo>
                      <a:pt x="382" y="465"/>
                      <a:pt x="394" y="468"/>
                      <a:pt x="412" y="468"/>
                    </a:cubicBezTo>
                    <a:cubicBezTo>
                      <a:pt x="412" y="474"/>
                      <a:pt x="412" y="480"/>
                      <a:pt x="412" y="486"/>
                    </a:cubicBezTo>
                    <a:cubicBezTo>
                      <a:pt x="350" y="486"/>
                      <a:pt x="288" y="486"/>
                      <a:pt x="226" y="486"/>
                    </a:cubicBezTo>
                    <a:cubicBezTo>
                      <a:pt x="226" y="480"/>
                      <a:pt x="226" y="474"/>
                      <a:pt x="226" y="468"/>
                    </a:cubicBezTo>
                    <a:cubicBezTo>
                      <a:pt x="229" y="468"/>
                      <a:pt x="232" y="468"/>
                      <a:pt x="234" y="468"/>
                    </a:cubicBezTo>
                    <a:cubicBezTo>
                      <a:pt x="252" y="468"/>
                      <a:pt x="264" y="464"/>
                      <a:pt x="271" y="458"/>
                    </a:cubicBezTo>
                    <a:cubicBezTo>
                      <a:pt x="278" y="451"/>
                      <a:pt x="283" y="441"/>
                      <a:pt x="285" y="428"/>
                    </a:cubicBezTo>
                    <a:cubicBezTo>
                      <a:pt x="287" y="423"/>
                      <a:pt x="287" y="407"/>
                      <a:pt x="287" y="380"/>
                    </a:cubicBezTo>
                    <a:cubicBezTo>
                      <a:pt x="287" y="315"/>
                      <a:pt x="287" y="251"/>
                      <a:pt x="287" y="186"/>
                    </a:cubicBezTo>
                    <a:cubicBezTo>
                      <a:pt x="287" y="144"/>
                      <a:pt x="282" y="112"/>
                      <a:pt x="274" y="93"/>
                    </a:cubicBezTo>
                    <a:cubicBezTo>
                      <a:pt x="265" y="74"/>
                      <a:pt x="250" y="64"/>
                      <a:pt x="229" y="64"/>
                    </a:cubicBezTo>
                    <a:cubicBezTo>
                      <a:pt x="196" y="64"/>
                      <a:pt x="163" y="86"/>
                      <a:pt x="131" y="131"/>
                    </a:cubicBezTo>
                    <a:cubicBezTo>
                      <a:pt x="131" y="214"/>
                      <a:pt x="131" y="297"/>
                      <a:pt x="131" y="380"/>
                    </a:cubicBezTo>
                    <a:cubicBezTo>
                      <a:pt x="131" y="412"/>
                      <a:pt x="133" y="431"/>
                      <a:pt x="136" y="439"/>
                    </a:cubicBezTo>
                    <a:cubicBezTo>
                      <a:pt x="140" y="449"/>
                      <a:pt x="145" y="456"/>
                      <a:pt x="152" y="461"/>
                    </a:cubicBezTo>
                    <a:cubicBezTo>
                      <a:pt x="158" y="465"/>
                      <a:pt x="172" y="468"/>
                      <a:pt x="193" y="468"/>
                    </a:cubicBezTo>
                    <a:cubicBezTo>
                      <a:pt x="193" y="474"/>
                      <a:pt x="193" y="480"/>
                      <a:pt x="193" y="486"/>
                    </a:cubicBezTo>
                    <a:cubicBezTo>
                      <a:pt x="131" y="486"/>
                      <a:pt x="69" y="486"/>
                      <a:pt x="7" y="486"/>
                    </a:cubicBezTo>
                    <a:cubicBezTo>
                      <a:pt x="7" y="480"/>
                      <a:pt x="7" y="474"/>
                      <a:pt x="7" y="468"/>
                    </a:cubicBezTo>
                    <a:cubicBezTo>
                      <a:pt x="9" y="468"/>
                      <a:pt x="12" y="468"/>
                      <a:pt x="15" y="468"/>
                    </a:cubicBezTo>
                    <a:cubicBezTo>
                      <a:pt x="34" y="468"/>
                      <a:pt x="47" y="462"/>
                      <a:pt x="54" y="449"/>
                    </a:cubicBezTo>
                    <a:cubicBezTo>
                      <a:pt x="60" y="437"/>
                      <a:pt x="64" y="414"/>
                      <a:pt x="64" y="380"/>
                    </a:cubicBezTo>
                    <a:cubicBezTo>
                      <a:pt x="64" y="321"/>
                      <a:pt x="64" y="263"/>
                      <a:pt x="64" y="204"/>
                    </a:cubicBezTo>
                    <a:cubicBezTo>
                      <a:pt x="64" y="148"/>
                      <a:pt x="63" y="113"/>
                      <a:pt x="61" y="101"/>
                    </a:cubicBezTo>
                    <a:cubicBezTo>
                      <a:pt x="59" y="88"/>
                      <a:pt x="55" y="80"/>
                      <a:pt x="51" y="76"/>
                    </a:cubicBezTo>
                    <a:cubicBezTo>
                      <a:pt x="47" y="71"/>
                      <a:pt x="41" y="69"/>
                      <a:pt x="34" y="69"/>
                    </a:cubicBezTo>
                    <a:cubicBezTo>
                      <a:pt x="26" y="69"/>
                      <a:pt x="17" y="71"/>
                      <a:pt x="7" y="77"/>
                    </a:cubicBezTo>
                    <a:cubicBezTo>
                      <a:pt x="4" y="70"/>
                      <a:pt x="2" y="64"/>
                      <a:pt x="0" y="58"/>
                    </a:cubicBezTo>
                    <a:cubicBezTo>
                      <a:pt x="38" y="39"/>
                      <a:pt x="76" y="20"/>
                      <a:pt x="114" y="0"/>
                    </a:cubicBezTo>
                    <a:cubicBezTo>
                      <a:pt x="120" y="0"/>
                      <a:pt x="126" y="0"/>
                      <a:pt x="131" y="0"/>
                    </a:cubicBezTo>
                    <a:cubicBezTo>
                      <a:pt x="131" y="34"/>
                      <a:pt x="131" y="67"/>
                      <a:pt x="131" y="10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02" name="Rectangle 152">
                <a:extLst>
                  <a:ext uri="{FF2B5EF4-FFF2-40B4-BE49-F238E27FC236}">
                    <a16:creationId xmlns:a16="http://schemas.microsoft.com/office/drawing/2014/main" id="{4A4A5A15-328A-46BC-853C-FD9C223E3CA7}"/>
                  </a:ext>
                </a:extLst>
              </p:cNvPr>
              <p:cNvSpPr>
                <a:spLocks noChangeArrowheads="1"/>
              </p:cNvSpPr>
              <p:nvPr/>
            </p:nvSpPr>
            <p:spPr bwMode="auto">
              <a:xfrm>
                <a:off x="1275" y="1249"/>
                <a:ext cx="111"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03" name="Rectangle 153">
                <a:extLst>
                  <a:ext uri="{FF2B5EF4-FFF2-40B4-BE49-F238E27FC236}">
                    <a16:creationId xmlns:a16="http://schemas.microsoft.com/office/drawing/2014/main" id="{E25B7BC7-3574-48AD-A5D3-CDE5510B8C95}"/>
                  </a:ext>
                </a:extLst>
              </p:cNvPr>
              <p:cNvSpPr>
                <a:spLocks noChangeArrowheads="1"/>
              </p:cNvSpPr>
              <p:nvPr/>
            </p:nvSpPr>
            <p:spPr bwMode="auto">
              <a:xfrm>
                <a:off x="1391" y="1214"/>
                <a:ext cx="53"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04" name="Freeform 154">
                <a:extLst>
                  <a:ext uri="{FF2B5EF4-FFF2-40B4-BE49-F238E27FC236}">
                    <a16:creationId xmlns:a16="http://schemas.microsoft.com/office/drawing/2014/main" id="{909F9B4A-69F6-4A0B-A7FE-60557B201278}"/>
                  </a:ext>
                </a:extLst>
              </p:cNvPr>
              <p:cNvSpPr>
                <a:spLocks noEditPoints="1"/>
              </p:cNvSpPr>
              <p:nvPr/>
            </p:nvSpPr>
            <p:spPr bwMode="auto">
              <a:xfrm>
                <a:off x="1391" y="1215"/>
                <a:ext cx="48" cy="107"/>
              </a:xfrm>
              <a:custGeom>
                <a:avLst/>
                <a:gdLst>
                  <a:gd name="T0" fmla="*/ 97 w 188"/>
                  <a:gd name="T1" fmla="*/ 0 h 733"/>
                  <a:gd name="T2" fmla="*/ 127 w 188"/>
                  <a:gd name="T3" fmla="*/ 15 h 733"/>
                  <a:gd name="T4" fmla="*/ 139 w 188"/>
                  <a:gd name="T5" fmla="*/ 53 h 733"/>
                  <a:gd name="T6" fmla="*/ 127 w 188"/>
                  <a:gd name="T7" fmla="*/ 90 h 733"/>
                  <a:gd name="T8" fmla="*/ 97 w 188"/>
                  <a:gd name="T9" fmla="*/ 105 h 733"/>
                  <a:gd name="T10" fmla="*/ 68 w 188"/>
                  <a:gd name="T11" fmla="*/ 90 h 733"/>
                  <a:gd name="T12" fmla="*/ 55 w 188"/>
                  <a:gd name="T13" fmla="*/ 53 h 733"/>
                  <a:gd name="T14" fmla="*/ 68 w 188"/>
                  <a:gd name="T15" fmla="*/ 15 h 733"/>
                  <a:gd name="T16" fmla="*/ 97 w 188"/>
                  <a:gd name="T17" fmla="*/ 0 h 733"/>
                  <a:gd name="T18" fmla="*/ 131 w 188"/>
                  <a:gd name="T19" fmla="*/ 247 h 733"/>
                  <a:gd name="T20" fmla="*/ 131 w 188"/>
                  <a:gd name="T21" fmla="*/ 627 h 733"/>
                  <a:gd name="T22" fmla="*/ 137 w 188"/>
                  <a:gd name="T23" fmla="*/ 686 h 733"/>
                  <a:gd name="T24" fmla="*/ 152 w 188"/>
                  <a:gd name="T25" fmla="*/ 708 h 733"/>
                  <a:gd name="T26" fmla="*/ 188 w 188"/>
                  <a:gd name="T27" fmla="*/ 715 h 733"/>
                  <a:gd name="T28" fmla="*/ 188 w 188"/>
                  <a:gd name="T29" fmla="*/ 733 h 733"/>
                  <a:gd name="T30" fmla="*/ 6 w 188"/>
                  <a:gd name="T31" fmla="*/ 733 h 733"/>
                  <a:gd name="T32" fmla="*/ 6 w 188"/>
                  <a:gd name="T33" fmla="*/ 715 h 733"/>
                  <a:gd name="T34" fmla="*/ 43 w 188"/>
                  <a:gd name="T35" fmla="*/ 708 h 733"/>
                  <a:gd name="T36" fmla="*/ 58 w 188"/>
                  <a:gd name="T37" fmla="*/ 686 h 733"/>
                  <a:gd name="T38" fmla="*/ 63 w 188"/>
                  <a:gd name="T39" fmla="*/ 627 h 733"/>
                  <a:gd name="T40" fmla="*/ 63 w 188"/>
                  <a:gd name="T41" fmla="*/ 445 h 733"/>
                  <a:gd name="T42" fmla="*/ 59 w 188"/>
                  <a:gd name="T43" fmla="*/ 345 h 733"/>
                  <a:gd name="T44" fmla="*/ 50 w 188"/>
                  <a:gd name="T45" fmla="*/ 322 h 733"/>
                  <a:gd name="T46" fmla="*/ 33 w 188"/>
                  <a:gd name="T47" fmla="*/ 316 h 733"/>
                  <a:gd name="T48" fmla="*/ 6 w 188"/>
                  <a:gd name="T49" fmla="*/ 324 h 733"/>
                  <a:gd name="T50" fmla="*/ 0 w 188"/>
                  <a:gd name="T51" fmla="*/ 305 h 733"/>
                  <a:gd name="T52" fmla="*/ 113 w 188"/>
                  <a:gd name="T53" fmla="*/ 247 h 733"/>
                  <a:gd name="T54" fmla="*/ 131 w 188"/>
                  <a:gd name="T55" fmla="*/ 247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8" h="733">
                    <a:moveTo>
                      <a:pt x="97" y="0"/>
                    </a:moveTo>
                    <a:cubicBezTo>
                      <a:pt x="109" y="0"/>
                      <a:pt x="119" y="6"/>
                      <a:pt x="127" y="15"/>
                    </a:cubicBezTo>
                    <a:cubicBezTo>
                      <a:pt x="134" y="26"/>
                      <a:pt x="139" y="38"/>
                      <a:pt x="139" y="53"/>
                    </a:cubicBezTo>
                    <a:cubicBezTo>
                      <a:pt x="139" y="67"/>
                      <a:pt x="134" y="79"/>
                      <a:pt x="127" y="90"/>
                    </a:cubicBezTo>
                    <a:cubicBezTo>
                      <a:pt x="119" y="100"/>
                      <a:pt x="109" y="105"/>
                      <a:pt x="97" y="105"/>
                    </a:cubicBezTo>
                    <a:cubicBezTo>
                      <a:pt x="86" y="105"/>
                      <a:pt x="76" y="100"/>
                      <a:pt x="68" y="90"/>
                    </a:cubicBezTo>
                    <a:cubicBezTo>
                      <a:pt x="59" y="79"/>
                      <a:pt x="55" y="67"/>
                      <a:pt x="55" y="53"/>
                    </a:cubicBezTo>
                    <a:cubicBezTo>
                      <a:pt x="55" y="38"/>
                      <a:pt x="59" y="26"/>
                      <a:pt x="68" y="15"/>
                    </a:cubicBezTo>
                    <a:cubicBezTo>
                      <a:pt x="75" y="6"/>
                      <a:pt x="85" y="0"/>
                      <a:pt x="97" y="0"/>
                    </a:cubicBezTo>
                    <a:close/>
                    <a:moveTo>
                      <a:pt x="131" y="247"/>
                    </a:moveTo>
                    <a:cubicBezTo>
                      <a:pt x="131" y="374"/>
                      <a:pt x="131" y="500"/>
                      <a:pt x="131" y="627"/>
                    </a:cubicBezTo>
                    <a:cubicBezTo>
                      <a:pt x="131" y="656"/>
                      <a:pt x="133" y="676"/>
                      <a:pt x="137" y="686"/>
                    </a:cubicBezTo>
                    <a:cubicBezTo>
                      <a:pt x="140" y="695"/>
                      <a:pt x="145" y="703"/>
                      <a:pt x="152" y="708"/>
                    </a:cubicBezTo>
                    <a:cubicBezTo>
                      <a:pt x="158" y="712"/>
                      <a:pt x="171" y="715"/>
                      <a:pt x="188" y="715"/>
                    </a:cubicBezTo>
                    <a:cubicBezTo>
                      <a:pt x="188" y="721"/>
                      <a:pt x="188" y="727"/>
                      <a:pt x="188" y="733"/>
                    </a:cubicBezTo>
                    <a:cubicBezTo>
                      <a:pt x="127" y="733"/>
                      <a:pt x="66" y="733"/>
                      <a:pt x="6" y="733"/>
                    </a:cubicBezTo>
                    <a:cubicBezTo>
                      <a:pt x="6" y="727"/>
                      <a:pt x="6" y="721"/>
                      <a:pt x="6" y="715"/>
                    </a:cubicBezTo>
                    <a:cubicBezTo>
                      <a:pt x="24" y="715"/>
                      <a:pt x="36" y="713"/>
                      <a:pt x="43" y="708"/>
                    </a:cubicBezTo>
                    <a:cubicBezTo>
                      <a:pt x="49" y="703"/>
                      <a:pt x="54" y="696"/>
                      <a:pt x="58" y="686"/>
                    </a:cubicBezTo>
                    <a:cubicBezTo>
                      <a:pt x="61" y="676"/>
                      <a:pt x="63" y="656"/>
                      <a:pt x="63" y="627"/>
                    </a:cubicBezTo>
                    <a:cubicBezTo>
                      <a:pt x="63" y="566"/>
                      <a:pt x="63" y="505"/>
                      <a:pt x="63" y="445"/>
                    </a:cubicBezTo>
                    <a:cubicBezTo>
                      <a:pt x="63" y="394"/>
                      <a:pt x="62" y="360"/>
                      <a:pt x="59" y="345"/>
                    </a:cubicBezTo>
                    <a:cubicBezTo>
                      <a:pt x="57" y="334"/>
                      <a:pt x="54" y="327"/>
                      <a:pt x="50" y="322"/>
                    </a:cubicBezTo>
                    <a:cubicBezTo>
                      <a:pt x="46" y="318"/>
                      <a:pt x="40" y="316"/>
                      <a:pt x="33" y="316"/>
                    </a:cubicBezTo>
                    <a:cubicBezTo>
                      <a:pt x="26" y="316"/>
                      <a:pt x="17" y="318"/>
                      <a:pt x="6" y="324"/>
                    </a:cubicBezTo>
                    <a:cubicBezTo>
                      <a:pt x="4" y="317"/>
                      <a:pt x="2" y="311"/>
                      <a:pt x="0" y="305"/>
                    </a:cubicBezTo>
                    <a:cubicBezTo>
                      <a:pt x="37" y="286"/>
                      <a:pt x="76" y="267"/>
                      <a:pt x="113" y="247"/>
                    </a:cubicBezTo>
                    <a:cubicBezTo>
                      <a:pt x="119" y="247"/>
                      <a:pt x="125" y="247"/>
                      <a:pt x="131" y="24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05" name="Rectangle 155">
                <a:extLst>
                  <a:ext uri="{FF2B5EF4-FFF2-40B4-BE49-F238E27FC236}">
                    <a16:creationId xmlns:a16="http://schemas.microsoft.com/office/drawing/2014/main" id="{C98D1DE7-76E3-42D7-943E-5680077146D8}"/>
                  </a:ext>
                </a:extLst>
              </p:cNvPr>
              <p:cNvSpPr>
                <a:spLocks noChangeArrowheads="1"/>
              </p:cNvSpPr>
              <p:nvPr/>
            </p:nvSpPr>
            <p:spPr bwMode="auto">
              <a:xfrm>
                <a:off x="1391" y="1214"/>
                <a:ext cx="53"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06" name="Rectangle 156">
                <a:extLst>
                  <a:ext uri="{FF2B5EF4-FFF2-40B4-BE49-F238E27FC236}">
                    <a16:creationId xmlns:a16="http://schemas.microsoft.com/office/drawing/2014/main" id="{CA86FA91-C998-4D21-9DA7-D4512B2D3999}"/>
                  </a:ext>
                </a:extLst>
              </p:cNvPr>
              <p:cNvSpPr>
                <a:spLocks noChangeArrowheads="1"/>
              </p:cNvSpPr>
              <p:nvPr/>
            </p:nvSpPr>
            <p:spPr bwMode="auto">
              <a:xfrm>
                <a:off x="1448" y="1214"/>
                <a:ext cx="107"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07" name="Freeform 157">
                <a:extLst>
                  <a:ext uri="{FF2B5EF4-FFF2-40B4-BE49-F238E27FC236}">
                    <a16:creationId xmlns:a16="http://schemas.microsoft.com/office/drawing/2014/main" id="{DCF8AB04-E97C-412D-9325-BC9C176521A3}"/>
                  </a:ext>
                </a:extLst>
              </p:cNvPr>
              <p:cNvSpPr>
                <a:spLocks noEditPoints="1"/>
              </p:cNvSpPr>
              <p:nvPr/>
            </p:nvSpPr>
            <p:spPr bwMode="auto">
              <a:xfrm>
                <a:off x="1452" y="1215"/>
                <a:ext cx="102" cy="109"/>
              </a:xfrm>
              <a:custGeom>
                <a:avLst/>
                <a:gdLst>
                  <a:gd name="T0" fmla="*/ 264 w 395"/>
                  <a:gd name="T1" fmla="*/ 680 h 748"/>
                  <a:gd name="T2" fmla="*/ 210 w 395"/>
                  <a:gd name="T3" fmla="*/ 732 h 748"/>
                  <a:gd name="T4" fmla="*/ 154 w 395"/>
                  <a:gd name="T5" fmla="*/ 748 h 748"/>
                  <a:gd name="T6" fmla="*/ 46 w 395"/>
                  <a:gd name="T7" fmla="*/ 683 h 748"/>
                  <a:gd name="T8" fmla="*/ 0 w 395"/>
                  <a:gd name="T9" fmla="*/ 517 h 748"/>
                  <a:gd name="T10" fmla="*/ 51 w 395"/>
                  <a:gd name="T11" fmla="*/ 331 h 748"/>
                  <a:gd name="T12" fmla="*/ 182 w 395"/>
                  <a:gd name="T13" fmla="*/ 247 h 748"/>
                  <a:gd name="T14" fmla="*/ 264 w 395"/>
                  <a:gd name="T15" fmla="*/ 287 h 748"/>
                  <a:gd name="T16" fmla="*/ 264 w 395"/>
                  <a:gd name="T17" fmla="*/ 199 h 748"/>
                  <a:gd name="T18" fmla="*/ 261 w 395"/>
                  <a:gd name="T19" fmla="*/ 100 h 748"/>
                  <a:gd name="T20" fmla="*/ 251 w 395"/>
                  <a:gd name="T21" fmla="*/ 75 h 748"/>
                  <a:gd name="T22" fmla="*/ 235 w 395"/>
                  <a:gd name="T23" fmla="*/ 68 h 748"/>
                  <a:gd name="T24" fmla="*/ 207 w 395"/>
                  <a:gd name="T25" fmla="*/ 76 h 748"/>
                  <a:gd name="T26" fmla="*/ 201 w 395"/>
                  <a:gd name="T27" fmla="*/ 58 h 748"/>
                  <a:gd name="T28" fmla="*/ 313 w 395"/>
                  <a:gd name="T29" fmla="*/ 0 h 748"/>
                  <a:gd name="T30" fmla="*/ 332 w 395"/>
                  <a:gd name="T31" fmla="*/ 0 h 748"/>
                  <a:gd name="T32" fmla="*/ 332 w 395"/>
                  <a:gd name="T33" fmla="*/ 546 h 748"/>
                  <a:gd name="T34" fmla="*/ 335 w 395"/>
                  <a:gd name="T35" fmla="*/ 647 h 748"/>
                  <a:gd name="T36" fmla="*/ 345 w 395"/>
                  <a:gd name="T37" fmla="*/ 673 h 748"/>
                  <a:gd name="T38" fmla="*/ 361 w 395"/>
                  <a:gd name="T39" fmla="*/ 680 h 748"/>
                  <a:gd name="T40" fmla="*/ 390 w 395"/>
                  <a:gd name="T41" fmla="*/ 672 h 748"/>
                  <a:gd name="T42" fmla="*/ 395 w 395"/>
                  <a:gd name="T43" fmla="*/ 690 h 748"/>
                  <a:gd name="T44" fmla="*/ 283 w 395"/>
                  <a:gd name="T45" fmla="*/ 748 h 748"/>
                  <a:gd name="T46" fmla="*/ 264 w 395"/>
                  <a:gd name="T47" fmla="*/ 748 h 748"/>
                  <a:gd name="T48" fmla="*/ 264 w 395"/>
                  <a:gd name="T49" fmla="*/ 680 h 748"/>
                  <a:gd name="T50" fmla="*/ 264 w 395"/>
                  <a:gd name="T51" fmla="*/ 644 h 748"/>
                  <a:gd name="T52" fmla="*/ 264 w 395"/>
                  <a:gd name="T53" fmla="*/ 401 h 748"/>
                  <a:gd name="T54" fmla="*/ 249 w 395"/>
                  <a:gd name="T55" fmla="*/ 337 h 748"/>
                  <a:gd name="T56" fmla="*/ 217 w 395"/>
                  <a:gd name="T57" fmla="*/ 293 h 748"/>
                  <a:gd name="T58" fmla="*/ 177 w 395"/>
                  <a:gd name="T59" fmla="*/ 279 h 748"/>
                  <a:gd name="T60" fmla="*/ 112 w 395"/>
                  <a:gd name="T61" fmla="*/ 320 h 748"/>
                  <a:gd name="T62" fmla="*/ 75 w 395"/>
                  <a:gd name="T63" fmla="*/ 476 h 748"/>
                  <a:gd name="T64" fmla="*/ 111 w 395"/>
                  <a:gd name="T65" fmla="*/ 636 h 748"/>
                  <a:gd name="T66" fmla="*/ 192 w 395"/>
                  <a:gd name="T67" fmla="*/ 691 h 748"/>
                  <a:gd name="T68" fmla="*/ 264 w 395"/>
                  <a:gd name="T69" fmla="*/ 64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5" h="748">
                    <a:moveTo>
                      <a:pt x="264" y="680"/>
                    </a:moveTo>
                    <a:cubicBezTo>
                      <a:pt x="246" y="705"/>
                      <a:pt x="228" y="721"/>
                      <a:pt x="210" y="732"/>
                    </a:cubicBezTo>
                    <a:cubicBezTo>
                      <a:pt x="193" y="743"/>
                      <a:pt x="174" y="748"/>
                      <a:pt x="154" y="748"/>
                    </a:cubicBezTo>
                    <a:cubicBezTo>
                      <a:pt x="112" y="748"/>
                      <a:pt x="76" y="727"/>
                      <a:pt x="46" y="683"/>
                    </a:cubicBezTo>
                    <a:cubicBezTo>
                      <a:pt x="15" y="640"/>
                      <a:pt x="0" y="584"/>
                      <a:pt x="0" y="517"/>
                    </a:cubicBezTo>
                    <a:cubicBezTo>
                      <a:pt x="0" y="449"/>
                      <a:pt x="17" y="387"/>
                      <a:pt x="51" y="331"/>
                    </a:cubicBezTo>
                    <a:cubicBezTo>
                      <a:pt x="84" y="274"/>
                      <a:pt x="128" y="247"/>
                      <a:pt x="182" y="247"/>
                    </a:cubicBezTo>
                    <a:cubicBezTo>
                      <a:pt x="215" y="247"/>
                      <a:pt x="243" y="260"/>
                      <a:pt x="264" y="287"/>
                    </a:cubicBezTo>
                    <a:cubicBezTo>
                      <a:pt x="264" y="258"/>
                      <a:pt x="264" y="228"/>
                      <a:pt x="264" y="199"/>
                    </a:cubicBezTo>
                    <a:cubicBezTo>
                      <a:pt x="264" y="145"/>
                      <a:pt x="263" y="112"/>
                      <a:pt x="261" y="100"/>
                    </a:cubicBezTo>
                    <a:cubicBezTo>
                      <a:pt x="259" y="88"/>
                      <a:pt x="256" y="79"/>
                      <a:pt x="251" y="75"/>
                    </a:cubicBezTo>
                    <a:cubicBezTo>
                      <a:pt x="247" y="70"/>
                      <a:pt x="241" y="68"/>
                      <a:pt x="235" y="68"/>
                    </a:cubicBezTo>
                    <a:cubicBezTo>
                      <a:pt x="228" y="68"/>
                      <a:pt x="218" y="70"/>
                      <a:pt x="207" y="76"/>
                    </a:cubicBezTo>
                    <a:cubicBezTo>
                      <a:pt x="205" y="70"/>
                      <a:pt x="203" y="64"/>
                      <a:pt x="201" y="58"/>
                    </a:cubicBezTo>
                    <a:cubicBezTo>
                      <a:pt x="238" y="39"/>
                      <a:pt x="276" y="20"/>
                      <a:pt x="313" y="0"/>
                    </a:cubicBezTo>
                    <a:cubicBezTo>
                      <a:pt x="319" y="0"/>
                      <a:pt x="326" y="0"/>
                      <a:pt x="332" y="0"/>
                    </a:cubicBezTo>
                    <a:cubicBezTo>
                      <a:pt x="332" y="182"/>
                      <a:pt x="332" y="364"/>
                      <a:pt x="332" y="546"/>
                    </a:cubicBezTo>
                    <a:cubicBezTo>
                      <a:pt x="332" y="601"/>
                      <a:pt x="333" y="636"/>
                      <a:pt x="335" y="647"/>
                    </a:cubicBezTo>
                    <a:cubicBezTo>
                      <a:pt x="337" y="660"/>
                      <a:pt x="340" y="668"/>
                      <a:pt x="345" y="673"/>
                    </a:cubicBezTo>
                    <a:cubicBezTo>
                      <a:pt x="349" y="678"/>
                      <a:pt x="354" y="680"/>
                      <a:pt x="361" y="680"/>
                    </a:cubicBezTo>
                    <a:cubicBezTo>
                      <a:pt x="368" y="680"/>
                      <a:pt x="378" y="677"/>
                      <a:pt x="390" y="672"/>
                    </a:cubicBezTo>
                    <a:cubicBezTo>
                      <a:pt x="392" y="678"/>
                      <a:pt x="393" y="684"/>
                      <a:pt x="395" y="690"/>
                    </a:cubicBezTo>
                    <a:cubicBezTo>
                      <a:pt x="358" y="709"/>
                      <a:pt x="320" y="728"/>
                      <a:pt x="283" y="748"/>
                    </a:cubicBezTo>
                    <a:cubicBezTo>
                      <a:pt x="277" y="748"/>
                      <a:pt x="270" y="748"/>
                      <a:pt x="264" y="748"/>
                    </a:cubicBezTo>
                    <a:cubicBezTo>
                      <a:pt x="264" y="725"/>
                      <a:pt x="264" y="703"/>
                      <a:pt x="264" y="680"/>
                    </a:cubicBezTo>
                    <a:close/>
                    <a:moveTo>
                      <a:pt x="264" y="644"/>
                    </a:moveTo>
                    <a:cubicBezTo>
                      <a:pt x="264" y="563"/>
                      <a:pt x="264" y="482"/>
                      <a:pt x="264" y="401"/>
                    </a:cubicBezTo>
                    <a:cubicBezTo>
                      <a:pt x="262" y="378"/>
                      <a:pt x="257" y="356"/>
                      <a:pt x="249" y="337"/>
                    </a:cubicBezTo>
                    <a:cubicBezTo>
                      <a:pt x="241" y="318"/>
                      <a:pt x="230" y="303"/>
                      <a:pt x="217" y="293"/>
                    </a:cubicBezTo>
                    <a:cubicBezTo>
                      <a:pt x="203" y="283"/>
                      <a:pt x="190" y="279"/>
                      <a:pt x="177" y="279"/>
                    </a:cubicBezTo>
                    <a:cubicBezTo>
                      <a:pt x="153" y="279"/>
                      <a:pt x="131" y="292"/>
                      <a:pt x="112" y="320"/>
                    </a:cubicBezTo>
                    <a:cubicBezTo>
                      <a:pt x="88" y="355"/>
                      <a:pt x="75" y="408"/>
                      <a:pt x="75" y="476"/>
                    </a:cubicBezTo>
                    <a:cubicBezTo>
                      <a:pt x="75" y="546"/>
                      <a:pt x="87" y="599"/>
                      <a:pt x="111" y="636"/>
                    </a:cubicBezTo>
                    <a:cubicBezTo>
                      <a:pt x="135" y="673"/>
                      <a:pt x="162" y="691"/>
                      <a:pt x="192" y="691"/>
                    </a:cubicBezTo>
                    <a:cubicBezTo>
                      <a:pt x="217" y="691"/>
                      <a:pt x="241" y="676"/>
                      <a:pt x="264" y="644"/>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08" name="Rectangle 158">
                <a:extLst>
                  <a:ext uri="{FF2B5EF4-FFF2-40B4-BE49-F238E27FC236}">
                    <a16:creationId xmlns:a16="http://schemas.microsoft.com/office/drawing/2014/main" id="{4F390628-DDFF-4A5F-BA36-FE046DBB579A}"/>
                  </a:ext>
                </a:extLst>
              </p:cNvPr>
              <p:cNvSpPr>
                <a:spLocks noChangeArrowheads="1"/>
              </p:cNvSpPr>
              <p:nvPr/>
            </p:nvSpPr>
            <p:spPr bwMode="auto">
              <a:xfrm>
                <a:off x="1448" y="1214"/>
                <a:ext cx="107"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09" name="Rectangle 159">
                <a:extLst>
                  <a:ext uri="{FF2B5EF4-FFF2-40B4-BE49-F238E27FC236}">
                    <a16:creationId xmlns:a16="http://schemas.microsoft.com/office/drawing/2014/main" id="{B2366CB8-46A4-497B-BBCF-A10ABB8B1727}"/>
                  </a:ext>
                </a:extLst>
              </p:cNvPr>
              <p:cNvSpPr>
                <a:spLocks noChangeArrowheads="1"/>
              </p:cNvSpPr>
              <p:nvPr/>
            </p:nvSpPr>
            <p:spPr bwMode="auto">
              <a:xfrm>
                <a:off x="1559" y="1249"/>
                <a:ext cx="95"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10" name="Freeform 160">
                <a:extLst>
                  <a:ext uri="{FF2B5EF4-FFF2-40B4-BE49-F238E27FC236}">
                    <a16:creationId xmlns:a16="http://schemas.microsoft.com/office/drawing/2014/main" id="{01478716-3353-4E01-A539-77C0EFE5FA73}"/>
                  </a:ext>
                </a:extLst>
              </p:cNvPr>
              <p:cNvSpPr>
                <a:spLocks noEditPoints="1"/>
              </p:cNvSpPr>
              <p:nvPr/>
            </p:nvSpPr>
            <p:spPr bwMode="auto">
              <a:xfrm>
                <a:off x="1561" y="1251"/>
                <a:ext cx="88" cy="72"/>
              </a:xfrm>
              <a:custGeom>
                <a:avLst/>
                <a:gdLst>
                  <a:gd name="T0" fmla="*/ 209 w 341"/>
                  <a:gd name="T1" fmla="*/ 418 h 496"/>
                  <a:gd name="T2" fmla="*/ 136 w 341"/>
                  <a:gd name="T3" fmla="*/ 483 h 496"/>
                  <a:gd name="T4" fmla="*/ 89 w 341"/>
                  <a:gd name="T5" fmla="*/ 496 h 496"/>
                  <a:gd name="T6" fmla="*/ 25 w 341"/>
                  <a:gd name="T7" fmla="*/ 463 h 496"/>
                  <a:gd name="T8" fmla="*/ 0 w 341"/>
                  <a:gd name="T9" fmla="*/ 375 h 496"/>
                  <a:gd name="T10" fmla="*/ 12 w 341"/>
                  <a:gd name="T11" fmla="*/ 315 h 496"/>
                  <a:gd name="T12" fmla="*/ 71 w 341"/>
                  <a:gd name="T13" fmla="*/ 249 h 496"/>
                  <a:gd name="T14" fmla="*/ 209 w 341"/>
                  <a:gd name="T15" fmla="*/ 174 h 496"/>
                  <a:gd name="T16" fmla="*/ 209 w 341"/>
                  <a:gd name="T17" fmla="*/ 155 h 496"/>
                  <a:gd name="T18" fmla="*/ 192 w 341"/>
                  <a:gd name="T19" fmla="*/ 58 h 496"/>
                  <a:gd name="T20" fmla="*/ 139 w 341"/>
                  <a:gd name="T21" fmla="*/ 32 h 496"/>
                  <a:gd name="T22" fmla="*/ 98 w 341"/>
                  <a:gd name="T23" fmla="*/ 49 h 496"/>
                  <a:gd name="T24" fmla="*/ 83 w 341"/>
                  <a:gd name="T25" fmla="*/ 90 h 496"/>
                  <a:gd name="T26" fmla="*/ 83 w 341"/>
                  <a:gd name="T27" fmla="*/ 119 h 496"/>
                  <a:gd name="T28" fmla="*/ 74 w 341"/>
                  <a:gd name="T29" fmla="*/ 156 h 496"/>
                  <a:gd name="T30" fmla="*/ 49 w 341"/>
                  <a:gd name="T31" fmla="*/ 169 h 496"/>
                  <a:gd name="T32" fmla="*/ 24 w 341"/>
                  <a:gd name="T33" fmla="*/ 156 h 496"/>
                  <a:gd name="T34" fmla="*/ 14 w 341"/>
                  <a:gd name="T35" fmla="*/ 119 h 496"/>
                  <a:gd name="T36" fmla="*/ 50 w 341"/>
                  <a:gd name="T37" fmla="*/ 37 h 496"/>
                  <a:gd name="T38" fmla="*/ 152 w 341"/>
                  <a:gd name="T39" fmla="*/ 0 h 496"/>
                  <a:gd name="T40" fmla="*/ 234 w 341"/>
                  <a:gd name="T41" fmla="*/ 21 h 496"/>
                  <a:gd name="T42" fmla="*/ 270 w 341"/>
                  <a:gd name="T43" fmla="*/ 71 h 496"/>
                  <a:gd name="T44" fmla="*/ 277 w 341"/>
                  <a:gd name="T45" fmla="*/ 162 h 496"/>
                  <a:gd name="T46" fmla="*/ 277 w 341"/>
                  <a:gd name="T47" fmla="*/ 323 h 496"/>
                  <a:gd name="T48" fmla="*/ 279 w 341"/>
                  <a:gd name="T49" fmla="*/ 405 h 496"/>
                  <a:gd name="T50" fmla="*/ 286 w 341"/>
                  <a:gd name="T51" fmla="*/ 426 h 496"/>
                  <a:gd name="T52" fmla="*/ 297 w 341"/>
                  <a:gd name="T53" fmla="*/ 431 h 496"/>
                  <a:gd name="T54" fmla="*/ 308 w 341"/>
                  <a:gd name="T55" fmla="*/ 427 h 496"/>
                  <a:gd name="T56" fmla="*/ 341 w 341"/>
                  <a:gd name="T57" fmla="*/ 390 h 496"/>
                  <a:gd name="T58" fmla="*/ 341 w 341"/>
                  <a:gd name="T59" fmla="*/ 418 h 496"/>
                  <a:gd name="T60" fmla="*/ 254 w 341"/>
                  <a:gd name="T61" fmla="*/ 496 h 496"/>
                  <a:gd name="T62" fmla="*/ 221 w 341"/>
                  <a:gd name="T63" fmla="*/ 478 h 496"/>
                  <a:gd name="T64" fmla="*/ 209 w 341"/>
                  <a:gd name="T65" fmla="*/ 418 h 496"/>
                  <a:gd name="T66" fmla="*/ 209 w 341"/>
                  <a:gd name="T67" fmla="*/ 385 h 496"/>
                  <a:gd name="T68" fmla="*/ 209 w 341"/>
                  <a:gd name="T69" fmla="*/ 205 h 496"/>
                  <a:gd name="T70" fmla="*/ 129 w 341"/>
                  <a:gd name="T71" fmla="*/ 249 h 496"/>
                  <a:gd name="T72" fmla="*/ 83 w 341"/>
                  <a:gd name="T73" fmla="*/ 296 h 496"/>
                  <a:gd name="T74" fmla="*/ 69 w 341"/>
                  <a:gd name="T75" fmla="*/ 350 h 496"/>
                  <a:gd name="T76" fmla="*/ 86 w 341"/>
                  <a:gd name="T77" fmla="*/ 412 h 496"/>
                  <a:gd name="T78" fmla="*/ 127 w 341"/>
                  <a:gd name="T79" fmla="*/ 436 h 496"/>
                  <a:gd name="T80" fmla="*/ 209 w 341"/>
                  <a:gd name="T81" fmla="*/ 385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1" h="496">
                    <a:moveTo>
                      <a:pt x="209" y="418"/>
                    </a:moveTo>
                    <a:cubicBezTo>
                      <a:pt x="171" y="456"/>
                      <a:pt x="146" y="478"/>
                      <a:pt x="136" y="483"/>
                    </a:cubicBezTo>
                    <a:cubicBezTo>
                      <a:pt x="122" y="492"/>
                      <a:pt x="106" y="496"/>
                      <a:pt x="89" y="496"/>
                    </a:cubicBezTo>
                    <a:cubicBezTo>
                      <a:pt x="63" y="496"/>
                      <a:pt x="42" y="485"/>
                      <a:pt x="25" y="463"/>
                    </a:cubicBezTo>
                    <a:cubicBezTo>
                      <a:pt x="8" y="440"/>
                      <a:pt x="0" y="411"/>
                      <a:pt x="0" y="375"/>
                    </a:cubicBezTo>
                    <a:cubicBezTo>
                      <a:pt x="0" y="351"/>
                      <a:pt x="4" y="332"/>
                      <a:pt x="12" y="315"/>
                    </a:cubicBezTo>
                    <a:cubicBezTo>
                      <a:pt x="23" y="292"/>
                      <a:pt x="43" y="270"/>
                      <a:pt x="71" y="249"/>
                    </a:cubicBezTo>
                    <a:cubicBezTo>
                      <a:pt x="98" y="228"/>
                      <a:pt x="145" y="203"/>
                      <a:pt x="209" y="174"/>
                    </a:cubicBezTo>
                    <a:cubicBezTo>
                      <a:pt x="209" y="167"/>
                      <a:pt x="209" y="161"/>
                      <a:pt x="209" y="155"/>
                    </a:cubicBezTo>
                    <a:cubicBezTo>
                      <a:pt x="209" y="108"/>
                      <a:pt x="203" y="76"/>
                      <a:pt x="192" y="58"/>
                    </a:cubicBezTo>
                    <a:cubicBezTo>
                      <a:pt x="180" y="40"/>
                      <a:pt x="162" y="32"/>
                      <a:pt x="139" y="32"/>
                    </a:cubicBezTo>
                    <a:cubicBezTo>
                      <a:pt x="122" y="32"/>
                      <a:pt x="108" y="37"/>
                      <a:pt x="98" y="49"/>
                    </a:cubicBezTo>
                    <a:cubicBezTo>
                      <a:pt x="88" y="61"/>
                      <a:pt x="83" y="75"/>
                      <a:pt x="83" y="90"/>
                    </a:cubicBezTo>
                    <a:cubicBezTo>
                      <a:pt x="83" y="100"/>
                      <a:pt x="83" y="109"/>
                      <a:pt x="83" y="119"/>
                    </a:cubicBezTo>
                    <a:cubicBezTo>
                      <a:pt x="83" y="135"/>
                      <a:pt x="80" y="147"/>
                      <a:pt x="74" y="156"/>
                    </a:cubicBezTo>
                    <a:cubicBezTo>
                      <a:pt x="67" y="165"/>
                      <a:pt x="59" y="169"/>
                      <a:pt x="49" y="169"/>
                    </a:cubicBezTo>
                    <a:cubicBezTo>
                      <a:pt x="38" y="169"/>
                      <a:pt x="30" y="164"/>
                      <a:pt x="24" y="156"/>
                    </a:cubicBezTo>
                    <a:cubicBezTo>
                      <a:pt x="17" y="147"/>
                      <a:pt x="14" y="134"/>
                      <a:pt x="14" y="119"/>
                    </a:cubicBezTo>
                    <a:cubicBezTo>
                      <a:pt x="14" y="90"/>
                      <a:pt x="26" y="62"/>
                      <a:pt x="50" y="37"/>
                    </a:cubicBezTo>
                    <a:cubicBezTo>
                      <a:pt x="74" y="13"/>
                      <a:pt x="108" y="0"/>
                      <a:pt x="152" y="0"/>
                    </a:cubicBezTo>
                    <a:cubicBezTo>
                      <a:pt x="185" y="0"/>
                      <a:pt x="213" y="7"/>
                      <a:pt x="234" y="21"/>
                    </a:cubicBezTo>
                    <a:cubicBezTo>
                      <a:pt x="250" y="32"/>
                      <a:pt x="262" y="49"/>
                      <a:pt x="270" y="71"/>
                    </a:cubicBezTo>
                    <a:cubicBezTo>
                      <a:pt x="274" y="86"/>
                      <a:pt x="277" y="116"/>
                      <a:pt x="277" y="162"/>
                    </a:cubicBezTo>
                    <a:cubicBezTo>
                      <a:pt x="277" y="216"/>
                      <a:pt x="277" y="269"/>
                      <a:pt x="277" y="323"/>
                    </a:cubicBezTo>
                    <a:cubicBezTo>
                      <a:pt x="277" y="367"/>
                      <a:pt x="278" y="395"/>
                      <a:pt x="279" y="405"/>
                    </a:cubicBezTo>
                    <a:cubicBezTo>
                      <a:pt x="280" y="415"/>
                      <a:pt x="283" y="422"/>
                      <a:pt x="286" y="426"/>
                    </a:cubicBezTo>
                    <a:cubicBezTo>
                      <a:pt x="289" y="429"/>
                      <a:pt x="293" y="431"/>
                      <a:pt x="297" y="431"/>
                    </a:cubicBezTo>
                    <a:cubicBezTo>
                      <a:pt x="301" y="431"/>
                      <a:pt x="305" y="430"/>
                      <a:pt x="308" y="427"/>
                    </a:cubicBezTo>
                    <a:cubicBezTo>
                      <a:pt x="314" y="422"/>
                      <a:pt x="325" y="410"/>
                      <a:pt x="341" y="390"/>
                    </a:cubicBezTo>
                    <a:cubicBezTo>
                      <a:pt x="341" y="399"/>
                      <a:pt x="341" y="409"/>
                      <a:pt x="341" y="418"/>
                    </a:cubicBezTo>
                    <a:cubicBezTo>
                      <a:pt x="311" y="470"/>
                      <a:pt x="281" y="496"/>
                      <a:pt x="254" y="496"/>
                    </a:cubicBezTo>
                    <a:cubicBezTo>
                      <a:pt x="240" y="496"/>
                      <a:pt x="229" y="490"/>
                      <a:pt x="221" y="478"/>
                    </a:cubicBezTo>
                    <a:cubicBezTo>
                      <a:pt x="214" y="466"/>
                      <a:pt x="210" y="447"/>
                      <a:pt x="209" y="418"/>
                    </a:cubicBezTo>
                    <a:close/>
                    <a:moveTo>
                      <a:pt x="209" y="385"/>
                    </a:moveTo>
                    <a:cubicBezTo>
                      <a:pt x="209" y="325"/>
                      <a:pt x="209" y="265"/>
                      <a:pt x="209" y="205"/>
                    </a:cubicBezTo>
                    <a:cubicBezTo>
                      <a:pt x="168" y="226"/>
                      <a:pt x="141" y="240"/>
                      <a:pt x="129" y="249"/>
                    </a:cubicBezTo>
                    <a:cubicBezTo>
                      <a:pt x="107" y="264"/>
                      <a:pt x="92" y="280"/>
                      <a:pt x="83" y="296"/>
                    </a:cubicBezTo>
                    <a:cubicBezTo>
                      <a:pt x="73" y="313"/>
                      <a:pt x="69" y="331"/>
                      <a:pt x="69" y="350"/>
                    </a:cubicBezTo>
                    <a:cubicBezTo>
                      <a:pt x="69" y="375"/>
                      <a:pt x="75" y="396"/>
                      <a:pt x="86" y="412"/>
                    </a:cubicBezTo>
                    <a:cubicBezTo>
                      <a:pt x="98" y="428"/>
                      <a:pt x="112" y="436"/>
                      <a:pt x="127" y="436"/>
                    </a:cubicBezTo>
                    <a:cubicBezTo>
                      <a:pt x="148" y="436"/>
                      <a:pt x="175" y="420"/>
                      <a:pt x="209" y="38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11" name="Rectangle 161">
                <a:extLst>
                  <a:ext uri="{FF2B5EF4-FFF2-40B4-BE49-F238E27FC236}">
                    <a16:creationId xmlns:a16="http://schemas.microsoft.com/office/drawing/2014/main" id="{AFF11306-EA5E-48F5-B5FC-5432C0B7BF66}"/>
                  </a:ext>
                </a:extLst>
              </p:cNvPr>
              <p:cNvSpPr>
                <a:spLocks noChangeArrowheads="1"/>
              </p:cNvSpPr>
              <p:nvPr/>
            </p:nvSpPr>
            <p:spPr bwMode="auto">
              <a:xfrm>
                <a:off x="1559" y="1249"/>
                <a:ext cx="95"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12" name="Rectangle 162">
                <a:extLst>
                  <a:ext uri="{FF2B5EF4-FFF2-40B4-BE49-F238E27FC236}">
                    <a16:creationId xmlns:a16="http://schemas.microsoft.com/office/drawing/2014/main" id="{215D1FE2-D6DD-4C69-A4E6-B8D60297E4F6}"/>
                  </a:ext>
                </a:extLst>
              </p:cNvPr>
              <p:cNvSpPr>
                <a:spLocks noChangeArrowheads="1"/>
              </p:cNvSpPr>
              <p:nvPr/>
            </p:nvSpPr>
            <p:spPr bwMode="auto">
              <a:xfrm>
                <a:off x="1654" y="1214"/>
                <a:ext cx="107"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13" name="Freeform 163">
                <a:extLst>
                  <a:ext uri="{FF2B5EF4-FFF2-40B4-BE49-F238E27FC236}">
                    <a16:creationId xmlns:a16="http://schemas.microsoft.com/office/drawing/2014/main" id="{751812A6-1A6C-4C5C-96F4-782E310FA077}"/>
                  </a:ext>
                </a:extLst>
              </p:cNvPr>
              <p:cNvSpPr>
                <a:spLocks noEditPoints="1"/>
              </p:cNvSpPr>
              <p:nvPr/>
            </p:nvSpPr>
            <p:spPr bwMode="auto">
              <a:xfrm>
                <a:off x="1656" y="1215"/>
                <a:ext cx="102" cy="109"/>
              </a:xfrm>
              <a:custGeom>
                <a:avLst/>
                <a:gdLst>
                  <a:gd name="T0" fmla="*/ 264 w 395"/>
                  <a:gd name="T1" fmla="*/ 680 h 748"/>
                  <a:gd name="T2" fmla="*/ 210 w 395"/>
                  <a:gd name="T3" fmla="*/ 732 h 748"/>
                  <a:gd name="T4" fmla="*/ 154 w 395"/>
                  <a:gd name="T5" fmla="*/ 748 h 748"/>
                  <a:gd name="T6" fmla="*/ 46 w 395"/>
                  <a:gd name="T7" fmla="*/ 683 h 748"/>
                  <a:gd name="T8" fmla="*/ 0 w 395"/>
                  <a:gd name="T9" fmla="*/ 517 h 748"/>
                  <a:gd name="T10" fmla="*/ 51 w 395"/>
                  <a:gd name="T11" fmla="*/ 331 h 748"/>
                  <a:gd name="T12" fmla="*/ 182 w 395"/>
                  <a:gd name="T13" fmla="*/ 247 h 748"/>
                  <a:gd name="T14" fmla="*/ 264 w 395"/>
                  <a:gd name="T15" fmla="*/ 287 h 748"/>
                  <a:gd name="T16" fmla="*/ 264 w 395"/>
                  <a:gd name="T17" fmla="*/ 199 h 748"/>
                  <a:gd name="T18" fmla="*/ 261 w 395"/>
                  <a:gd name="T19" fmla="*/ 100 h 748"/>
                  <a:gd name="T20" fmla="*/ 251 w 395"/>
                  <a:gd name="T21" fmla="*/ 75 h 748"/>
                  <a:gd name="T22" fmla="*/ 235 w 395"/>
                  <a:gd name="T23" fmla="*/ 68 h 748"/>
                  <a:gd name="T24" fmla="*/ 207 w 395"/>
                  <a:gd name="T25" fmla="*/ 76 h 748"/>
                  <a:gd name="T26" fmla="*/ 201 w 395"/>
                  <a:gd name="T27" fmla="*/ 58 h 748"/>
                  <a:gd name="T28" fmla="*/ 314 w 395"/>
                  <a:gd name="T29" fmla="*/ 0 h 748"/>
                  <a:gd name="T30" fmla="*/ 332 w 395"/>
                  <a:gd name="T31" fmla="*/ 0 h 748"/>
                  <a:gd name="T32" fmla="*/ 332 w 395"/>
                  <a:gd name="T33" fmla="*/ 546 h 748"/>
                  <a:gd name="T34" fmla="*/ 335 w 395"/>
                  <a:gd name="T35" fmla="*/ 647 h 748"/>
                  <a:gd name="T36" fmla="*/ 345 w 395"/>
                  <a:gd name="T37" fmla="*/ 673 h 748"/>
                  <a:gd name="T38" fmla="*/ 361 w 395"/>
                  <a:gd name="T39" fmla="*/ 680 h 748"/>
                  <a:gd name="T40" fmla="*/ 390 w 395"/>
                  <a:gd name="T41" fmla="*/ 672 h 748"/>
                  <a:gd name="T42" fmla="*/ 395 w 395"/>
                  <a:gd name="T43" fmla="*/ 690 h 748"/>
                  <a:gd name="T44" fmla="*/ 283 w 395"/>
                  <a:gd name="T45" fmla="*/ 748 h 748"/>
                  <a:gd name="T46" fmla="*/ 264 w 395"/>
                  <a:gd name="T47" fmla="*/ 748 h 748"/>
                  <a:gd name="T48" fmla="*/ 264 w 395"/>
                  <a:gd name="T49" fmla="*/ 680 h 748"/>
                  <a:gd name="T50" fmla="*/ 264 w 395"/>
                  <a:gd name="T51" fmla="*/ 644 h 748"/>
                  <a:gd name="T52" fmla="*/ 264 w 395"/>
                  <a:gd name="T53" fmla="*/ 401 h 748"/>
                  <a:gd name="T54" fmla="*/ 249 w 395"/>
                  <a:gd name="T55" fmla="*/ 337 h 748"/>
                  <a:gd name="T56" fmla="*/ 217 w 395"/>
                  <a:gd name="T57" fmla="*/ 293 h 748"/>
                  <a:gd name="T58" fmla="*/ 177 w 395"/>
                  <a:gd name="T59" fmla="*/ 279 h 748"/>
                  <a:gd name="T60" fmla="*/ 113 w 395"/>
                  <a:gd name="T61" fmla="*/ 320 h 748"/>
                  <a:gd name="T62" fmla="*/ 75 w 395"/>
                  <a:gd name="T63" fmla="*/ 476 h 748"/>
                  <a:gd name="T64" fmla="*/ 111 w 395"/>
                  <a:gd name="T65" fmla="*/ 636 h 748"/>
                  <a:gd name="T66" fmla="*/ 192 w 395"/>
                  <a:gd name="T67" fmla="*/ 691 h 748"/>
                  <a:gd name="T68" fmla="*/ 264 w 395"/>
                  <a:gd name="T69" fmla="*/ 64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5" h="748">
                    <a:moveTo>
                      <a:pt x="264" y="680"/>
                    </a:moveTo>
                    <a:cubicBezTo>
                      <a:pt x="246" y="705"/>
                      <a:pt x="228" y="721"/>
                      <a:pt x="210" y="732"/>
                    </a:cubicBezTo>
                    <a:cubicBezTo>
                      <a:pt x="193" y="743"/>
                      <a:pt x="174" y="748"/>
                      <a:pt x="154" y="748"/>
                    </a:cubicBezTo>
                    <a:cubicBezTo>
                      <a:pt x="113" y="748"/>
                      <a:pt x="76" y="727"/>
                      <a:pt x="46" y="683"/>
                    </a:cubicBezTo>
                    <a:cubicBezTo>
                      <a:pt x="16" y="640"/>
                      <a:pt x="0" y="584"/>
                      <a:pt x="0" y="517"/>
                    </a:cubicBezTo>
                    <a:cubicBezTo>
                      <a:pt x="0" y="449"/>
                      <a:pt x="17" y="387"/>
                      <a:pt x="51" y="331"/>
                    </a:cubicBezTo>
                    <a:cubicBezTo>
                      <a:pt x="85" y="274"/>
                      <a:pt x="129" y="247"/>
                      <a:pt x="182" y="247"/>
                    </a:cubicBezTo>
                    <a:cubicBezTo>
                      <a:pt x="215" y="247"/>
                      <a:pt x="243" y="260"/>
                      <a:pt x="264" y="287"/>
                    </a:cubicBezTo>
                    <a:cubicBezTo>
                      <a:pt x="264" y="258"/>
                      <a:pt x="264" y="228"/>
                      <a:pt x="264" y="199"/>
                    </a:cubicBezTo>
                    <a:cubicBezTo>
                      <a:pt x="264" y="145"/>
                      <a:pt x="263" y="112"/>
                      <a:pt x="261" y="100"/>
                    </a:cubicBezTo>
                    <a:cubicBezTo>
                      <a:pt x="259" y="88"/>
                      <a:pt x="256" y="79"/>
                      <a:pt x="251" y="75"/>
                    </a:cubicBezTo>
                    <a:cubicBezTo>
                      <a:pt x="247" y="70"/>
                      <a:pt x="242" y="68"/>
                      <a:pt x="235" y="68"/>
                    </a:cubicBezTo>
                    <a:cubicBezTo>
                      <a:pt x="228" y="68"/>
                      <a:pt x="219" y="70"/>
                      <a:pt x="207" y="76"/>
                    </a:cubicBezTo>
                    <a:cubicBezTo>
                      <a:pt x="205" y="70"/>
                      <a:pt x="203" y="64"/>
                      <a:pt x="201" y="58"/>
                    </a:cubicBezTo>
                    <a:cubicBezTo>
                      <a:pt x="239" y="39"/>
                      <a:pt x="276" y="20"/>
                      <a:pt x="314" y="0"/>
                    </a:cubicBezTo>
                    <a:cubicBezTo>
                      <a:pt x="320" y="0"/>
                      <a:pt x="326" y="0"/>
                      <a:pt x="332" y="0"/>
                    </a:cubicBezTo>
                    <a:cubicBezTo>
                      <a:pt x="332" y="182"/>
                      <a:pt x="332" y="364"/>
                      <a:pt x="332" y="546"/>
                    </a:cubicBezTo>
                    <a:cubicBezTo>
                      <a:pt x="332" y="601"/>
                      <a:pt x="333" y="636"/>
                      <a:pt x="335" y="647"/>
                    </a:cubicBezTo>
                    <a:cubicBezTo>
                      <a:pt x="337" y="660"/>
                      <a:pt x="341" y="668"/>
                      <a:pt x="345" y="673"/>
                    </a:cubicBezTo>
                    <a:cubicBezTo>
                      <a:pt x="350" y="678"/>
                      <a:pt x="355" y="680"/>
                      <a:pt x="361" y="680"/>
                    </a:cubicBezTo>
                    <a:cubicBezTo>
                      <a:pt x="368" y="680"/>
                      <a:pt x="378" y="677"/>
                      <a:pt x="390" y="672"/>
                    </a:cubicBezTo>
                    <a:cubicBezTo>
                      <a:pt x="392" y="678"/>
                      <a:pt x="393" y="684"/>
                      <a:pt x="395" y="690"/>
                    </a:cubicBezTo>
                    <a:cubicBezTo>
                      <a:pt x="358" y="709"/>
                      <a:pt x="320" y="728"/>
                      <a:pt x="283" y="748"/>
                    </a:cubicBezTo>
                    <a:cubicBezTo>
                      <a:pt x="277" y="748"/>
                      <a:pt x="271" y="748"/>
                      <a:pt x="264" y="748"/>
                    </a:cubicBezTo>
                    <a:cubicBezTo>
                      <a:pt x="264" y="725"/>
                      <a:pt x="264" y="703"/>
                      <a:pt x="264" y="680"/>
                    </a:cubicBezTo>
                    <a:close/>
                    <a:moveTo>
                      <a:pt x="264" y="644"/>
                    </a:moveTo>
                    <a:cubicBezTo>
                      <a:pt x="264" y="563"/>
                      <a:pt x="264" y="482"/>
                      <a:pt x="264" y="401"/>
                    </a:cubicBezTo>
                    <a:cubicBezTo>
                      <a:pt x="263" y="378"/>
                      <a:pt x="257" y="356"/>
                      <a:pt x="249" y="337"/>
                    </a:cubicBezTo>
                    <a:cubicBezTo>
                      <a:pt x="241" y="318"/>
                      <a:pt x="230" y="303"/>
                      <a:pt x="217" y="293"/>
                    </a:cubicBezTo>
                    <a:cubicBezTo>
                      <a:pt x="203" y="283"/>
                      <a:pt x="190" y="279"/>
                      <a:pt x="177" y="279"/>
                    </a:cubicBezTo>
                    <a:cubicBezTo>
                      <a:pt x="153" y="279"/>
                      <a:pt x="131" y="292"/>
                      <a:pt x="113" y="320"/>
                    </a:cubicBezTo>
                    <a:cubicBezTo>
                      <a:pt x="88" y="355"/>
                      <a:pt x="75" y="408"/>
                      <a:pt x="75" y="476"/>
                    </a:cubicBezTo>
                    <a:cubicBezTo>
                      <a:pt x="75" y="546"/>
                      <a:pt x="87" y="599"/>
                      <a:pt x="111" y="636"/>
                    </a:cubicBezTo>
                    <a:cubicBezTo>
                      <a:pt x="135" y="673"/>
                      <a:pt x="162" y="691"/>
                      <a:pt x="192" y="691"/>
                    </a:cubicBezTo>
                    <a:cubicBezTo>
                      <a:pt x="217" y="691"/>
                      <a:pt x="241" y="676"/>
                      <a:pt x="264" y="644"/>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14" name="Rectangle 164">
                <a:extLst>
                  <a:ext uri="{FF2B5EF4-FFF2-40B4-BE49-F238E27FC236}">
                    <a16:creationId xmlns:a16="http://schemas.microsoft.com/office/drawing/2014/main" id="{FF0C0281-EFC1-4C47-8B89-B923064F83BB}"/>
                  </a:ext>
                </a:extLst>
              </p:cNvPr>
              <p:cNvSpPr>
                <a:spLocks noChangeArrowheads="1"/>
              </p:cNvSpPr>
              <p:nvPr/>
            </p:nvSpPr>
            <p:spPr bwMode="auto">
              <a:xfrm>
                <a:off x="1654" y="1214"/>
                <a:ext cx="107"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15" name="Freeform 165">
                <a:extLst>
                  <a:ext uri="{FF2B5EF4-FFF2-40B4-BE49-F238E27FC236}">
                    <a16:creationId xmlns:a16="http://schemas.microsoft.com/office/drawing/2014/main" id="{BFB3C8B2-5F1A-4F92-9FE0-195E9C9F3FF3}"/>
                  </a:ext>
                </a:extLst>
              </p:cNvPr>
              <p:cNvSpPr>
                <a:spLocks/>
              </p:cNvSpPr>
              <p:nvPr/>
            </p:nvSpPr>
            <p:spPr bwMode="auto">
              <a:xfrm>
                <a:off x="1095" y="1210"/>
                <a:ext cx="153" cy="105"/>
              </a:xfrm>
              <a:custGeom>
                <a:avLst/>
                <a:gdLst>
                  <a:gd name="T0" fmla="*/ 397 w 594"/>
                  <a:gd name="T1" fmla="*/ 19 h 715"/>
                  <a:gd name="T2" fmla="*/ 397 w 594"/>
                  <a:gd name="T3" fmla="*/ 0 h 715"/>
                  <a:gd name="T4" fmla="*/ 594 w 594"/>
                  <a:gd name="T5" fmla="*/ 0 h 715"/>
                  <a:gd name="T6" fmla="*/ 594 w 594"/>
                  <a:gd name="T7" fmla="*/ 19 h 715"/>
                  <a:gd name="T8" fmla="*/ 573 w 594"/>
                  <a:gd name="T9" fmla="*/ 19 h 715"/>
                  <a:gd name="T10" fmla="*/ 523 w 594"/>
                  <a:gd name="T11" fmla="*/ 53 h 715"/>
                  <a:gd name="T12" fmla="*/ 514 w 594"/>
                  <a:gd name="T13" fmla="*/ 128 h 715"/>
                  <a:gd name="T14" fmla="*/ 514 w 594"/>
                  <a:gd name="T15" fmla="*/ 411 h 715"/>
                  <a:gd name="T16" fmla="*/ 498 w 594"/>
                  <a:gd name="T17" fmla="*/ 574 h 715"/>
                  <a:gd name="T18" fmla="*/ 432 w 594"/>
                  <a:gd name="T19" fmla="*/ 674 h 715"/>
                  <a:gd name="T20" fmla="*/ 300 w 594"/>
                  <a:gd name="T21" fmla="*/ 715 h 715"/>
                  <a:gd name="T22" fmla="*/ 161 w 594"/>
                  <a:gd name="T23" fmla="*/ 676 h 715"/>
                  <a:gd name="T24" fmla="*/ 94 w 594"/>
                  <a:gd name="T25" fmla="*/ 569 h 715"/>
                  <a:gd name="T26" fmla="*/ 81 w 594"/>
                  <a:gd name="T27" fmla="*/ 397 h 715"/>
                  <a:gd name="T28" fmla="*/ 81 w 594"/>
                  <a:gd name="T29" fmla="*/ 124 h 715"/>
                  <a:gd name="T30" fmla="*/ 67 w 594"/>
                  <a:gd name="T31" fmla="*/ 39 h 715"/>
                  <a:gd name="T32" fmla="*/ 21 w 594"/>
                  <a:gd name="T33" fmla="*/ 19 h 715"/>
                  <a:gd name="T34" fmla="*/ 0 w 594"/>
                  <a:gd name="T35" fmla="*/ 19 h 715"/>
                  <a:gd name="T36" fmla="*/ 0 w 594"/>
                  <a:gd name="T37" fmla="*/ 0 h 715"/>
                  <a:gd name="T38" fmla="*/ 241 w 594"/>
                  <a:gd name="T39" fmla="*/ 0 h 715"/>
                  <a:gd name="T40" fmla="*/ 241 w 594"/>
                  <a:gd name="T41" fmla="*/ 19 h 715"/>
                  <a:gd name="T42" fmla="*/ 220 w 594"/>
                  <a:gd name="T43" fmla="*/ 19 h 715"/>
                  <a:gd name="T44" fmla="*/ 170 w 594"/>
                  <a:gd name="T45" fmla="*/ 46 h 715"/>
                  <a:gd name="T46" fmla="*/ 160 w 594"/>
                  <a:gd name="T47" fmla="*/ 124 h 715"/>
                  <a:gd name="T48" fmla="*/ 160 w 594"/>
                  <a:gd name="T49" fmla="*/ 428 h 715"/>
                  <a:gd name="T50" fmla="*/ 166 w 594"/>
                  <a:gd name="T51" fmla="*/ 521 h 715"/>
                  <a:gd name="T52" fmla="*/ 188 w 594"/>
                  <a:gd name="T53" fmla="*/ 603 h 715"/>
                  <a:gd name="T54" fmla="*/ 233 w 594"/>
                  <a:gd name="T55" fmla="*/ 652 h 715"/>
                  <a:gd name="T56" fmla="*/ 305 w 594"/>
                  <a:gd name="T57" fmla="*/ 671 h 715"/>
                  <a:gd name="T58" fmla="*/ 403 w 594"/>
                  <a:gd name="T59" fmla="*/ 641 h 715"/>
                  <a:gd name="T60" fmla="*/ 462 w 594"/>
                  <a:gd name="T61" fmla="*/ 564 h 715"/>
                  <a:gd name="T62" fmla="*/ 477 w 594"/>
                  <a:gd name="T63" fmla="*/ 406 h 715"/>
                  <a:gd name="T64" fmla="*/ 477 w 594"/>
                  <a:gd name="T65" fmla="*/ 124 h 715"/>
                  <a:gd name="T66" fmla="*/ 466 w 594"/>
                  <a:gd name="T67" fmla="*/ 42 h 715"/>
                  <a:gd name="T68" fmla="*/ 418 w 594"/>
                  <a:gd name="T69" fmla="*/ 19 h 715"/>
                  <a:gd name="T70" fmla="*/ 397 w 594"/>
                  <a:gd name="T71" fmla="*/ 19 h 7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94" h="715">
                    <a:moveTo>
                      <a:pt x="397" y="19"/>
                    </a:moveTo>
                    <a:cubicBezTo>
                      <a:pt x="397" y="13"/>
                      <a:pt x="397" y="6"/>
                      <a:pt x="397" y="0"/>
                    </a:cubicBezTo>
                    <a:cubicBezTo>
                      <a:pt x="463" y="0"/>
                      <a:pt x="529" y="0"/>
                      <a:pt x="594" y="0"/>
                    </a:cubicBezTo>
                    <a:cubicBezTo>
                      <a:pt x="594" y="6"/>
                      <a:pt x="594" y="13"/>
                      <a:pt x="594" y="19"/>
                    </a:cubicBezTo>
                    <a:cubicBezTo>
                      <a:pt x="587" y="19"/>
                      <a:pt x="580" y="19"/>
                      <a:pt x="573" y="19"/>
                    </a:cubicBezTo>
                    <a:cubicBezTo>
                      <a:pt x="552" y="19"/>
                      <a:pt x="535" y="30"/>
                      <a:pt x="523" y="53"/>
                    </a:cubicBezTo>
                    <a:cubicBezTo>
                      <a:pt x="517" y="64"/>
                      <a:pt x="514" y="89"/>
                      <a:pt x="514" y="128"/>
                    </a:cubicBezTo>
                    <a:cubicBezTo>
                      <a:pt x="514" y="222"/>
                      <a:pt x="514" y="317"/>
                      <a:pt x="514" y="411"/>
                    </a:cubicBezTo>
                    <a:cubicBezTo>
                      <a:pt x="514" y="481"/>
                      <a:pt x="509" y="535"/>
                      <a:pt x="498" y="574"/>
                    </a:cubicBezTo>
                    <a:cubicBezTo>
                      <a:pt x="487" y="613"/>
                      <a:pt x="465" y="646"/>
                      <a:pt x="432" y="674"/>
                    </a:cubicBezTo>
                    <a:cubicBezTo>
                      <a:pt x="400" y="702"/>
                      <a:pt x="356" y="715"/>
                      <a:pt x="300" y="715"/>
                    </a:cubicBezTo>
                    <a:cubicBezTo>
                      <a:pt x="239" y="715"/>
                      <a:pt x="193" y="702"/>
                      <a:pt x="161" y="676"/>
                    </a:cubicBezTo>
                    <a:cubicBezTo>
                      <a:pt x="130" y="649"/>
                      <a:pt x="107" y="614"/>
                      <a:pt x="94" y="569"/>
                    </a:cubicBezTo>
                    <a:cubicBezTo>
                      <a:pt x="86" y="538"/>
                      <a:pt x="81" y="481"/>
                      <a:pt x="81" y="397"/>
                    </a:cubicBezTo>
                    <a:cubicBezTo>
                      <a:pt x="81" y="306"/>
                      <a:pt x="81" y="215"/>
                      <a:pt x="81" y="124"/>
                    </a:cubicBezTo>
                    <a:cubicBezTo>
                      <a:pt x="81" y="81"/>
                      <a:pt x="77" y="52"/>
                      <a:pt x="67" y="39"/>
                    </a:cubicBezTo>
                    <a:cubicBezTo>
                      <a:pt x="58" y="25"/>
                      <a:pt x="42" y="19"/>
                      <a:pt x="21" y="19"/>
                    </a:cubicBezTo>
                    <a:cubicBezTo>
                      <a:pt x="14" y="19"/>
                      <a:pt x="7" y="19"/>
                      <a:pt x="0" y="19"/>
                    </a:cubicBezTo>
                    <a:cubicBezTo>
                      <a:pt x="0" y="13"/>
                      <a:pt x="0" y="6"/>
                      <a:pt x="0" y="0"/>
                    </a:cubicBezTo>
                    <a:cubicBezTo>
                      <a:pt x="81" y="0"/>
                      <a:pt x="161" y="0"/>
                      <a:pt x="241" y="0"/>
                    </a:cubicBezTo>
                    <a:cubicBezTo>
                      <a:pt x="241" y="6"/>
                      <a:pt x="241" y="13"/>
                      <a:pt x="241" y="19"/>
                    </a:cubicBezTo>
                    <a:cubicBezTo>
                      <a:pt x="234" y="19"/>
                      <a:pt x="227" y="19"/>
                      <a:pt x="220" y="19"/>
                    </a:cubicBezTo>
                    <a:cubicBezTo>
                      <a:pt x="197" y="19"/>
                      <a:pt x="180" y="28"/>
                      <a:pt x="170" y="46"/>
                    </a:cubicBezTo>
                    <a:cubicBezTo>
                      <a:pt x="163" y="59"/>
                      <a:pt x="160" y="84"/>
                      <a:pt x="160" y="124"/>
                    </a:cubicBezTo>
                    <a:cubicBezTo>
                      <a:pt x="160" y="225"/>
                      <a:pt x="160" y="327"/>
                      <a:pt x="160" y="428"/>
                    </a:cubicBezTo>
                    <a:cubicBezTo>
                      <a:pt x="160" y="455"/>
                      <a:pt x="162" y="486"/>
                      <a:pt x="166" y="521"/>
                    </a:cubicBezTo>
                    <a:cubicBezTo>
                      <a:pt x="170" y="557"/>
                      <a:pt x="178" y="584"/>
                      <a:pt x="188" y="603"/>
                    </a:cubicBezTo>
                    <a:cubicBezTo>
                      <a:pt x="198" y="623"/>
                      <a:pt x="213" y="639"/>
                      <a:pt x="233" y="652"/>
                    </a:cubicBezTo>
                    <a:cubicBezTo>
                      <a:pt x="252" y="665"/>
                      <a:pt x="276" y="671"/>
                      <a:pt x="305" y="671"/>
                    </a:cubicBezTo>
                    <a:cubicBezTo>
                      <a:pt x="341" y="671"/>
                      <a:pt x="374" y="661"/>
                      <a:pt x="403" y="641"/>
                    </a:cubicBezTo>
                    <a:cubicBezTo>
                      <a:pt x="431" y="621"/>
                      <a:pt x="451" y="596"/>
                      <a:pt x="462" y="564"/>
                    </a:cubicBezTo>
                    <a:cubicBezTo>
                      <a:pt x="472" y="533"/>
                      <a:pt x="477" y="481"/>
                      <a:pt x="477" y="406"/>
                    </a:cubicBezTo>
                    <a:cubicBezTo>
                      <a:pt x="477" y="312"/>
                      <a:pt x="477" y="218"/>
                      <a:pt x="477" y="124"/>
                    </a:cubicBezTo>
                    <a:cubicBezTo>
                      <a:pt x="477" y="80"/>
                      <a:pt x="474" y="52"/>
                      <a:pt x="466" y="42"/>
                    </a:cubicBezTo>
                    <a:cubicBezTo>
                      <a:pt x="455" y="26"/>
                      <a:pt x="439" y="19"/>
                      <a:pt x="418" y="19"/>
                    </a:cubicBezTo>
                    <a:cubicBezTo>
                      <a:pt x="411" y="19"/>
                      <a:pt x="404" y="19"/>
                      <a:pt x="397" y="19"/>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16" name="Freeform 166">
                <a:extLst>
                  <a:ext uri="{FF2B5EF4-FFF2-40B4-BE49-F238E27FC236}">
                    <a16:creationId xmlns:a16="http://schemas.microsoft.com/office/drawing/2014/main" id="{B6DC7F31-0D72-46E6-BE03-030502CC9FB3}"/>
                  </a:ext>
                </a:extLst>
              </p:cNvPr>
              <p:cNvSpPr>
                <a:spLocks/>
              </p:cNvSpPr>
              <p:nvPr/>
            </p:nvSpPr>
            <p:spPr bwMode="auto">
              <a:xfrm>
                <a:off x="1251" y="1241"/>
                <a:ext cx="107" cy="71"/>
              </a:xfrm>
              <a:custGeom>
                <a:avLst/>
                <a:gdLst>
                  <a:gd name="T0" fmla="*/ 131 w 412"/>
                  <a:gd name="T1" fmla="*/ 100 h 486"/>
                  <a:gd name="T2" fmla="*/ 258 w 412"/>
                  <a:gd name="T3" fmla="*/ 0 h 486"/>
                  <a:gd name="T4" fmla="*/ 311 w 412"/>
                  <a:gd name="T5" fmla="*/ 19 h 486"/>
                  <a:gd name="T6" fmla="*/ 346 w 412"/>
                  <a:gd name="T7" fmla="*/ 83 h 486"/>
                  <a:gd name="T8" fmla="*/ 355 w 412"/>
                  <a:gd name="T9" fmla="*/ 178 h 486"/>
                  <a:gd name="T10" fmla="*/ 355 w 412"/>
                  <a:gd name="T11" fmla="*/ 379 h 486"/>
                  <a:gd name="T12" fmla="*/ 361 w 412"/>
                  <a:gd name="T13" fmla="*/ 440 h 486"/>
                  <a:gd name="T14" fmla="*/ 375 w 412"/>
                  <a:gd name="T15" fmla="*/ 460 h 486"/>
                  <a:gd name="T16" fmla="*/ 412 w 412"/>
                  <a:gd name="T17" fmla="*/ 467 h 486"/>
                  <a:gd name="T18" fmla="*/ 412 w 412"/>
                  <a:gd name="T19" fmla="*/ 486 h 486"/>
                  <a:gd name="T20" fmla="*/ 226 w 412"/>
                  <a:gd name="T21" fmla="*/ 486 h 486"/>
                  <a:gd name="T22" fmla="*/ 226 w 412"/>
                  <a:gd name="T23" fmla="*/ 467 h 486"/>
                  <a:gd name="T24" fmla="*/ 234 w 412"/>
                  <a:gd name="T25" fmla="*/ 467 h 486"/>
                  <a:gd name="T26" fmla="*/ 271 w 412"/>
                  <a:gd name="T27" fmla="*/ 457 h 486"/>
                  <a:gd name="T28" fmla="*/ 285 w 412"/>
                  <a:gd name="T29" fmla="*/ 428 h 486"/>
                  <a:gd name="T30" fmla="*/ 287 w 412"/>
                  <a:gd name="T31" fmla="*/ 379 h 486"/>
                  <a:gd name="T32" fmla="*/ 287 w 412"/>
                  <a:gd name="T33" fmla="*/ 186 h 486"/>
                  <a:gd name="T34" fmla="*/ 274 w 412"/>
                  <a:gd name="T35" fmla="*/ 92 h 486"/>
                  <a:gd name="T36" fmla="*/ 229 w 412"/>
                  <a:gd name="T37" fmla="*/ 63 h 486"/>
                  <a:gd name="T38" fmla="*/ 131 w 412"/>
                  <a:gd name="T39" fmla="*/ 130 h 486"/>
                  <a:gd name="T40" fmla="*/ 131 w 412"/>
                  <a:gd name="T41" fmla="*/ 379 h 486"/>
                  <a:gd name="T42" fmla="*/ 136 w 412"/>
                  <a:gd name="T43" fmla="*/ 438 h 486"/>
                  <a:gd name="T44" fmla="*/ 152 w 412"/>
                  <a:gd name="T45" fmla="*/ 460 h 486"/>
                  <a:gd name="T46" fmla="*/ 193 w 412"/>
                  <a:gd name="T47" fmla="*/ 467 h 486"/>
                  <a:gd name="T48" fmla="*/ 193 w 412"/>
                  <a:gd name="T49" fmla="*/ 486 h 486"/>
                  <a:gd name="T50" fmla="*/ 7 w 412"/>
                  <a:gd name="T51" fmla="*/ 486 h 486"/>
                  <a:gd name="T52" fmla="*/ 7 w 412"/>
                  <a:gd name="T53" fmla="*/ 467 h 486"/>
                  <a:gd name="T54" fmla="*/ 15 w 412"/>
                  <a:gd name="T55" fmla="*/ 467 h 486"/>
                  <a:gd name="T56" fmla="*/ 54 w 412"/>
                  <a:gd name="T57" fmla="*/ 449 h 486"/>
                  <a:gd name="T58" fmla="*/ 64 w 412"/>
                  <a:gd name="T59" fmla="*/ 379 h 486"/>
                  <a:gd name="T60" fmla="*/ 64 w 412"/>
                  <a:gd name="T61" fmla="*/ 204 h 486"/>
                  <a:gd name="T62" fmla="*/ 61 w 412"/>
                  <a:gd name="T63" fmla="*/ 100 h 486"/>
                  <a:gd name="T64" fmla="*/ 51 w 412"/>
                  <a:gd name="T65" fmla="*/ 75 h 486"/>
                  <a:gd name="T66" fmla="*/ 34 w 412"/>
                  <a:gd name="T67" fmla="*/ 68 h 486"/>
                  <a:gd name="T68" fmla="*/ 7 w 412"/>
                  <a:gd name="T69" fmla="*/ 76 h 486"/>
                  <a:gd name="T70" fmla="*/ 0 w 412"/>
                  <a:gd name="T71" fmla="*/ 57 h 486"/>
                  <a:gd name="T72" fmla="*/ 114 w 412"/>
                  <a:gd name="T73" fmla="*/ 0 h 486"/>
                  <a:gd name="T74" fmla="*/ 131 w 412"/>
                  <a:gd name="T75" fmla="*/ 0 h 486"/>
                  <a:gd name="T76" fmla="*/ 131 w 412"/>
                  <a:gd name="T77" fmla="*/ 1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12" h="486">
                    <a:moveTo>
                      <a:pt x="131" y="100"/>
                    </a:moveTo>
                    <a:cubicBezTo>
                      <a:pt x="175" y="33"/>
                      <a:pt x="218" y="0"/>
                      <a:pt x="258" y="0"/>
                    </a:cubicBezTo>
                    <a:cubicBezTo>
                      <a:pt x="278" y="0"/>
                      <a:pt x="296" y="6"/>
                      <a:pt x="311" y="19"/>
                    </a:cubicBezTo>
                    <a:cubicBezTo>
                      <a:pt x="325" y="32"/>
                      <a:pt x="337" y="53"/>
                      <a:pt x="346" y="83"/>
                    </a:cubicBezTo>
                    <a:cubicBezTo>
                      <a:pt x="352" y="103"/>
                      <a:pt x="355" y="135"/>
                      <a:pt x="355" y="178"/>
                    </a:cubicBezTo>
                    <a:cubicBezTo>
                      <a:pt x="355" y="245"/>
                      <a:pt x="355" y="312"/>
                      <a:pt x="355" y="379"/>
                    </a:cubicBezTo>
                    <a:cubicBezTo>
                      <a:pt x="355" y="409"/>
                      <a:pt x="357" y="429"/>
                      <a:pt x="361" y="440"/>
                    </a:cubicBezTo>
                    <a:cubicBezTo>
                      <a:pt x="363" y="449"/>
                      <a:pt x="369" y="455"/>
                      <a:pt x="375" y="460"/>
                    </a:cubicBezTo>
                    <a:cubicBezTo>
                      <a:pt x="382" y="465"/>
                      <a:pt x="394" y="467"/>
                      <a:pt x="412" y="467"/>
                    </a:cubicBezTo>
                    <a:cubicBezTo>
                      <a:pt x="412" y="473"/>
                      <a:pt x="412" y="480"/>
                      <a:pt x="412" y="486"/>
                    </a:cubicBezTo>
                    <a:cubicBezTo>
                      <a:pt x="350" y="486"/>
                      <a:pt x="288" y="486"/>
                      <a:pt x="226" y="486"/>
                    </a:cubicBezTo>
                    <a:cubicBezTo>
                      <a:pt x="226" y="480"/>
                      <a:pt x="226" y="473"/>
                      <a:pt x="226" y="467"/>
                    </a:cubicBezTo>
                    <a:cubicBezTo>
                      <a:pt x="229" y="467"/>
                      <a:pt x="232" y="467"/>
                      <a:pt x="234" y="467"/>
                    </a:cubicBezTo>
                    <a:cubicBezTo>
                      <a:pt x="252" y="467"/>
                      <a:pt x="264" y="464"/>
                      <a:pt x="271" y="457"/>
                    </a:cubicBezTo>
                    <a:cubicBezTo>
                      <a:pt x="278" y="450"/>
                      <a:pt x="283" y="440"/>
                      <a:pt x="285" y="428"/>
                    </a:cubicBezTo>
                    <a:cubicBezTo>
                      <a:pt x="287" y="422"/>
                      <a:pt x="287" y="406"/>
                      <a:pt x="287" y="379"/>
                    </a:cubicBezTo>
                    <a:cubicBezTo>
                      <a:pt x="287" y="315"/>
                      <a:pt x="287" y="250"/>
                      <a:pt x="287" y="186"/>
                    </a:cubicBezTo>
                    <a:cubicBezTo>
                      <a:pt x="287" y="143"/>
                      <a:pt x="282" y="112"/>
                      <a:pt x="274" y="92"/>
                    </a:cubicBezTo>
                    <a:cubicBezTo>
                      <a:pt x="265" y="73"/>
                      <a:pt x="250" y="63"/>
                      <a:pt x="229" y="63"/>
                    </a:cubicBezTo>
                    <a:cubicBezTo>
                      <a:pt x="196" y="63"/>
                      <a:pt x="163" y="85"/>
                      <a:pt x="131" y="130"/>
                    </a:cubicBezTo>
                    <a:cubicBezTo>
                      <a:pt x="131" y="213"/>
                      <a:pt x="131" y="296"/>
                      <a:pt x="131" y="379"/>
                    </a:cubicBezTo>
                    <a:cubicBezTo>
                      <a:pt x="131" y="411"/>
                      <a:pt x="133" y="431"/>
                      <a:pt x="136" y="438"/>
                    </a:cubicBezTo>
                    <a:cubicBezTo>
                      <a:pt x="140" y="448"/>
                      <a:pt x="145" y="455"/>
                      <a:pt x="152" y="460"/>
                    </a:cubicBezTo>
                    <a:cubicBezTo>
                      <a:pt x="158" y="465"/>
                      <a:pt x="172" y="467"/>
                      <a:pt x="193" y="467"/>
                    </a:cubicBezTo>
                    <a:cubicBezTo>
                      <a:pt x="193" y="473"/>
                      <a:pt x="193" y="480"/>
                      <a:pt x="193" y="486"/>
                    </a:cubicBezTo>
                    <a:cubicBezTo>
                      <a:pt x="131" y="486"/>
                      <a:pt x="69" y="486"/>
                      <a:pt x="7" y="486"/>
                    </a:cubicBezTo>
                    <a:cubicBezTo>
                      <a:pt x="7" y="480"/>
                      <a:pt x="7" y="473"/>
                      <a:pt x="7" y="467"/>
                    </a:cubicBezTo>
                    <a:cubicBezTo>
                      <a:pt x="9" y="467"/>
                      <a:pt x="12" y="467"/>
                      <a:pt x="15" y="467"/>
                    </a:cubicBezTo>
                    <a:cubicBezTo>
                      <a:pt x="34" y="467"/>
                      <a:pt x="47" y="461"/>
                      <a:pt x="54" y="449"/>
                    </a:cubicBezTo>
                    <a:cubicBezTo>
                      <a:pt x="60" y="437"/>
                      <a:pt x="64" y="414"/>
                      <a:pt x="64" y="379"/>
                    </a:cubicBezTo>
                    <a:cubicBezTo>
                      <a:pt x="64" y="321"/>
                      <a:pt x="64" y="262"/>
                      <a:pt x="64" y="204"/>
                    </a:cubicBezTo>
                    <a:cubicBezTo>
                      <a:pt x="64" y="147"/>
                      <a:pt x="63" y="113"/>
                      <a:pt x="61" y="100"/>
                    </a:cubicBezTo>
                    <a:cubicBezTo>
                      <a:pt x="59" y="88"/>
                      <a:pt x="55" y="80"/>
                      <a:pt x="51" y="75"/>
                    </a:cubicBezTo>
                    <a:cubicBezTo>
                      <a:pt x="47" y="70"/>
                      <a:pt x="41" y="68"/>
                      <a:pt x="34" y="68"/>
                    </a:cubicBezTo>
                    <a:cubicBezTo>
                      <a:pt x="26" y="68"/>
                      <a:pt x="17" y="71"/>
                      <a:pt x="7" y="76"/>
                    </a:cubicBezTo>
                    <a:cubicBezTo>
                      <a:pt x="4" y="70"/>
                      <a:pt x="2" y="64"/>
                      <a:pt x="0" y="57"/>
                    </a:cubicBezTo>
                    <a:cubicBezTo>
                      <a:pt x="38" y="38"/>
                      <a:pt x="76" y="19"/>
                      <a:pt x="114" y="0"/>
                    </a:cubicBezTo>
                    <a:cubicBezTo>
                      <a:pt x="120" y="0"/>
                      <a:pt x="126" y="0"/>
                      <a:pt x="131" y="0"/>
                    </a:cubicBezTo>
                    <a:cubicBezTo>
                      <a:pt x="131" y="33"/>
                      <a:pt x="131" y="66"/>
                      <a:pt x="131" y="10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17" name="Freeform 167">
                <a:extLst>
                  <a:ext uri="{FF2B5EF4-FFF2-40B4-BE49-F238E27FC236}">
                    <a16:creationId xmlns:a16="http://schemas.microsoft.com/office/drawing/2014/main" id="{1F28DAE0-4B42-43C6-A5B4-2EBCF4A66255}"/>
                  </a:ext>
                </a:extLst>
              </p:cNvPr>
              <p:cNvSpPr>
                <a:spLocks noEditPoints="1"/>
              </p:cNvSpPr>
              <p:nvPr/>
            </p:nvSpPr>
            <p:spPr bwMode="auto">
              <a:xfrm>
                <a:off x="1365" y="1205"/>
                <a:ext cx="48" cy="107"/>
              </a:xfrm>
              <a:custGeom>
                <a:avLst/>
                <a:gdLst>
                  <a:gd name="T0" fmla="*/ 97 w 188"/>
                  <a:gd name="T1" fmla="*/ 0 h 733"/>
                  <a:gd name="T2" fmla="*/ 127 w 188"/>
                  <a:gd name="T3" fmla="*/ 15 h 733"/>
                  <a:gd name="T4" fmla="*/ 139 w 188"/>
                  <a:gd name="T5" fmla="*/ 52 h 733"/>
                  <a:gd name="T6" fmla="*/ 127 w 188"/>
                  <a:gd name="T7" fmla="*/ 89 h 733"/>
                  <a:gd name="T8" fmla="*/ 97 w 188"/>
                  <a:gd name="T9" fmla="*/ 104 h 733"/>
                  <a:gd name="T10" fmla="*/ 68 w 188"/>
                  <a:gd name="T11" fmla="*/ 89 h 733"/>
                  <a:gd name="T12" fmla="*/ 55 w 188"/>
                  <a:gd name="T13" fmla="*/ 52 h 733"/>
                  <a:gd name="T14" fmla="*/ 68 w 188"/>
                  <a:gd name="T15" fmla="*/ 15 h 733"/>
                  <a:gd name="T16" fmla="*/ 97 w 188"/>
                  <a:gd name="T17" fmla="*/ 0 h 733"/>
                  <a:gd name="T18" fmla="*/ 131 w 188"/>
                  <a:gd name="T19" fmla="*/ 247 h 733"/>
                  <a:gd name="T20" fmla="*/ 131 w 188"/>
                  <a:gd name="T21" fmla="*/ 626 h 733"/>
                  <a:gd name="T22" fmla="*/ 137 w 188"/>
                  <a:gd name="T23" fmla="*/ 685 h 733"/>
                  <a:gd name="T24" fmla="*/ 152 w 188"/>
                  <a:gd name="T25" fmla="*/ 707 h 733"/>
                  <a:gd name="T26" fmla="*/ 188 w 188"/>
                  <a:gd name="T27" fmla="*/ 714 h 733"/>
                  <a:gd name="T28" fmla="*/ 188 w 188"/>
                  <a:gd name="T29" fmla="*/ 733 h 733"/>
                  <a:gd name="T30" fmla="*/ 6 w 188"/>
                  <a:gd name="T31" fmla="*/ 733 h 733"/>
                  <a:gd name="T32" fmla="*/ 6 w 188"/>
                  <a:gd name="T33" fmla="*/ 714 h 733"/>
                  <a:gd name="T34" fmla="*/ 43 w 188"/>
                  <a:gd name="T35" fmla="*/ 708 h 733"/>
                  <a:gd name="T36" fmla="*/ 58 w 188"/>
                  <a:gd name="T37" fmla="*/ 685 h 733"/>
                  <a:gd name="T38" fmla="*/ 63 w 188"/>
                  <a:gd name="T39" fmla="*/ 626 h 733"/>
                  <a:gd name="T40" fmla="*/ 63 w 188"/>
                  <a:gd name="T41" fmla="*/ 444 h 733"/>
                  <a:gd name="T42" fmla="*/ 59 w 188"/>
                  <a:gd name="T43" fmla="*/ 345 h 733"/>
                  <a:gd name="T44" fmla="*/ 50 w 188"/>
                  <a:gd name="T45" fmla="*/ 321 h 733"/>
                  <a:gd name="T46" fmla="*/ 33 w 188"/>
                  <a:gd name="T47" fmla="*/ 315 h 733"/>
                  <a:gd name="T48" fmla="*/ 6 w 188"/>
                  <a:gd name="T49" fmla="*/ 323 h 733"/>
                  <a:gd name="T50" fmla="*/ 0 w 188"/>
                  <a:gd name="T51" fmla="*/ 304 h 733"/>
                  <a:gd name="T52" fmla="*/ 113 w 188"/>
                  <a:gd name="T53" fmla="*/ 247 h 733"/>
                  <a:gd name="T54" fmla="*/ 131 w 188"/>
                  <a:gd name="T55" fmla="*/ 247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8" h="733">
                    <a:moveTo>
                      <a:pt x="97" y="0"/>
                    </a:moveTo>
                    <a:cubicBezTo>
                      <a:pt x="109" y="0"/>
                      <a:pt x="119" y="5"/>
                      <a:pt x="127" y="15"/>
                    </a:cubicBezTo>
                    <a:cubicBezTo>
                      <a:pt x="134" y="25"/>
                      <a:pt x="139" y="37"/>
                      <a:pt x="139" y="52"/>
                    </a:cubicBezTo>
                    <a:cubicBezTo>
                      <a:pt x="139" y="66"/>
                      <a:pt x="134" y="79"/>
                      <a:pt x="127" y="89"/>
                    </a:cubicBezTo>
                    <a:cubicBezTo>
                      <a:pt x="119" y="99"/>
                      <a:pt x="109" y="104"/>
                      <a:pt x="97" y="104"/>
                    </a:cubicBezTo>
                    <a:cubicBezTo>
                      <a:pt x="86" y="104"/>
                      <a:pt x="76" y="99"/>
                      <a:pt x="68" y="89"/>
                    </a:cubicBezTo>
                    <a:cubicBezTo>
                      <a:pt x="59" y="79"/>
                      <a:pt x="55" y="66"/>
                      <a:pt x="55" y="52"/>
                    </a:cubicBezTo>
                    <a:cubicBezTo>
                      <a:pt x="55" y="37"/>
                      <a:pt x="59" y="25"/>
                      <a:pt x="68" y="15"/>
                    </a:cubicBezTo>
                    <a:cubicBezTo>
                      <a:pt x="75" y="5"/>
                      <a:pt x="85" y="0"/>
                      <a:pt x="97" y="0"/>
                    </a:cubicBezTo>
                    <a:close/>
                    <a:moveTo>
                      <a:pt x="131" y="247"/>
                    </a:moveTo>
                    <a:cubicBezTo>
                      <a:pt x="131" y="373"/>
                      <a:pt x="131" y="500"/>
                      <a:pt x="131" y="626"/>
                    </a:cubicBezTo>
                    <a:cubicBezTo>
                      <a:pt x="131" y="655"/>
                      <a:pt x="133" y="675"/>
                      <a:pt x="137" y="685"/>
                    </a:cubicBezTo>
                    <a:cubicBezTo>
                      <a:pt x="140" y="695"/>
                      <a:pt x="145" y="702"/>
                      <a:pt x="152" y="707"/>
                    </a:cubicBezTo>
                    <a:cubicBezTo>
                      <a:pt x="158" y="712"/>
                      <a:pt x="171" y="714"/>
                      <a:pt x="188" y="714"/>
                    </a:cubicBezTo>
                    <a:cubicBezTo>
                      <a:pt x="188" y="720"/>
                      <a:pt x="188" y="727"/>
                      <a:pt x="188" y="733"/>
                    </a:cubicBezTo>
                    <a:cubicBezTo>
                      <a:pt x="127" y="733"/>
                      <a:pt x="66" y="733"/>
                      <a:pt x="6" y="733"/>
                    </a:cubicBezTo>
                    <a:cubicBezTo>
                      <a:pt x="6" y="727"/>
                      <a:pt x="6" y="720"/>
                      <a:pt x="6" y="714"/>
                    </a:cubicBezTo>
                    <a:cubicBezTo>
                      <a:pt x="24" y="714"/>
                      <a:pt x="36" y="712"/>
                      <a:pt x="43" y="708"/>
                    </a:cubicBezTo>
                    <a:cubicBezTo>
                      <a:pt x="49" y="703"/>
                      <a:pt x="54" y="696"/>
                      <a:pt x="58" y="685"/>
                    </a:cubicBezTo>
                    <a:cubicBezTo>
                      <a:pt x="61" y="675"/>
                      <a:pt x="63" y="655"/>
                      <a:pt x="63" y="626"/>
                    </a:cubicBezTo>
                    <a:cubicBezTo>
                      <a:pt x="63" y="565"/>
                      <a:pt x="63" y="505"/>
                      <a:pt x="63" y="444"/>
                    </a:cubicBezTo>
                    <a:cubicBezTo>
                      <a:pt x="63" y="393"/>
                      <a:pt x="62" y="360"/>
                      <a:pt x="59" y="345"/>
                    </a:cubicBezTo>
                    <a:cubicBezTo>
                      <a:pt x="57" y="334"/>
                      <a:pt x="54" y="326"/>
                      <a:pt x="50" y="321"/>
                    </a:cubicBezTo>
                    <a:cubicBezTo>
                      <a:pt x="46" y="317"/>
                      <a:pt x="40" y="315"/>
                      <a:pt x="33" y="315"/>
                    </a:cubicBezTo>
                    <a:cubicBezTo>
                      <a:pt x="26" y="315"/>
                      <a:pt x="17" y="318"/>
                      <a:pt x="6" y="323"/>
                    </a:cubicBezTo>
                    <a:cubicBezTo>
                      <a:pt x="4" y="317"/>
                      <a:pt x="2" y="311"/>
                      <a:pt x="0" y="304"/>
                    </a:cubicBezTo>
                    <a:cubicBezTo>
                      <a:pt x="37" y="285"/>
                      <a:pt x="76" y="266"/>
                      <a:pt x="113" y="247"/>
                    </a:cubicBezTo>
                    <a:cubicBezTo>
                      <a:pt x="119" y="247"/>
                      <a:pt x="125" y="247"/>
                      <a:pt x="131" y="247"/>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18" name="Freeform 168">
                <a:extLst>
                  <a:ext uri="{FF2B5EF4-FFF2-40B4-BE49-F238E27FC236}">
                    <a16:creationId xmlns:a16="http://schemas.microsoft.com/office/drawing/2014/main" id="{3E1D0E6C-CF72-4298-97EF-E061C43BC756}"/>
                  </a:ext>
                </a:extLst>
              </p:cNvPr>
              <p:cNvSpPr>
                <a:spLocks noEditPoints="1"/>
              </p:cNvSpPr>
              <p:nvPr/>
            </p:nvSpPr>
            <p:spPr bwMode="auto">
              <a:xfrm>
                <a:off x="1426" y="1205"/>
                <a:ext cx="102" cy="109"/>
              </a:xfrm>
              <a:custGeom>
                <a:avLst/>
                <a:gdLst>
                  <a:gd name="T0" fmla="*/ 264 w 395"/>
                  <a:gd name="T1" fmla="*/ 680 h 747"/>
                  <a:gd name="T2" fmla="*/ 210 w 395"/>
                  <a:gd name="T3" fmla="*/ 731 h 747"/>
                  <a:gd name="T4" fmla="*/ 154 w 395"/>
                  <a:gd name="T5" fmla="*/ 747 h 747"/>
                  <a:gd name="T6" fmla="*/ 46 w 395"/>
                  <a:gd name="T7" fmla="*/ 682 h 747"/>
                  <a:gd name="T8" fmla="*/ 0 w 395"/>
                  <a:gd name="T9" fmla="*/ 516 h 747"/>
                  <a:gd name="T10" fmla="*/ 51 w 395"/>
                  <a:gd name="T11" fmla="*/ 330 h 747"/>
                  <a:gd name="T12" fmla="*/ 182 w 395"/>
                  <a:gd name="T13" fmla="*/ 246 h 747"/>
                  <a:gd name="T14" fmla="*/ 264 w 395"/>
                  <a:gd name="T15" fmla="*/ 286 h 747"/>
                  <a:gd name="T16" fmla="*/ 264 w 395"/>
                  <a:gd name="T17" fmla="*/ 199 h 747"/>
                  <a:gd name="T18" fmla="*/ 261 w 395"/>
                  <a:gd name="T19" fmla="*/ 99 h 747"/>
                  <a:gd name="T20" fmla="*/ 251 w 395"/>
                  <a:gd name="T21" fmla="*/ 74 h 747"/>
                  <a:gd name="T22" fmla="*/ 235 w 395"/>
                  <a:gd name="T23" fmla="*/ 67 h 747"/>
                  <a:gd name="T24" fmla="*/ 207 w 395"/>
                  <a:gd name="T25" fmla="*/ 76 h 747"/>
                  <a:gd name="T26" fmla="*/ 201 w 395"/>
                  <a:gd name="T27" fmla="*/ 58 h 747"/>
                  <a:gd name="T28" fmla="*/ 313 w 395"/>
                  <a:gd name="T29" fmla="*/ 0 h 747"/>
                  <a:gd name="T30" fmla="*/ 332 w 395"/>
                  <a:gd name="T31" fmla="*/ 0 h 747"/>
                  <a:gd name="T32" fmla="*/ 332 w 395"/>
                  <a:gd name="T33" fmla="*/ 546 h 747"/>
                  <a:gd name="T34" fmla="*/ 335 w 395"/>
                  <a:gd name="T35" fmla="*/ 647 h 747"/>
                  <a:gd name="T36" fmla="*/ 345 w 395"/>
                  <a:gd name="T37" fmla="*/ 672 h 747"/>
                  <a:gd name="T38" fmla="*/ 361 w 395"/>
                  <a:gd name="T39" fmla="*/ 680 h 747"/>
                  <a:gd name="T40" fmla="*/ 390 w 395"/>
                  <a:gd name="T41" fmla="*/ 671 h 747"/>
                  <a:gd name="T42" fmla="*/ 395 w 395"/>
                  <a:gd name="T43" fmla="*/ 689 h 747"/>
                  <a:gd name="T44" fmla="*/ 283 w 395"/>
                  <a:gd name="T45" fmla="*/ 747 h 747"/>
                  <a:gd name="T46" fmla="*/ 264 w 395"/>
                  <a:gd name="T47" fmla="*/ 747 h 747"/>
                  <a:gd name="T48" fmla="*/ 264 w 395"/>
                  <a:gd name="T49" fmla="*/ 680 h 747"/>
                  <a:gd name="T50" fmla="*/ 264 w 395"/>
                  <a:gd name="T51" fmla="*/ 644 h 747"/>
                  <a:gd name="T52" fmla="*/ 264 w 395"/>
                  <a:gd name="T53" fmla="*/ 400 h 747"/>
                  <a:gd name="T54" fmla="*/ 249 w 395"/>
                  <a:gd name="T55" fmla="*/ 336 h 747"/>
                  <a:gd name="T56" fmla="*/ 217 w 395"/>
                  <a:gd name="T57" fmla="*/ 293 h 747"/>
                  <a:gd name="T58" fmla="*/ 177 w 395"/>
                  <a:gd name="T59" fmla="*/ 278 h 747"/>
                  <a:gd name="T60" fmla="*/ 112 w 395"/>
                  <a:gd name="T61" fmla="*/ 319 h 747"/>
                  <a:gd name="T62" fmla="*/ 75 w 395"/>
                  <a:gd name="T63" fmla="*/ 476 h 747"/>
                  <a:gd name="T64" fmla="*/ 111 w 395"/>
                  <a:gd name="T65" fmla="*/ 635 h 747"/>
                  <a:gd name="T66" fmla="*/ 192 w 395"/>
                  <a:gd name="T67" fmla="*/ 691 h 747"/>
                  <a:gd name="T68" fmla="*/ 264 w 395"/>
                  <a:gd name="T69" fmla="*/ 644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5" h="747">
                    <a:moveTo>
                      <a:pt x="264" y="680"/>
                    </a:moveTo>
                    <a:cubicBezTo>
                      <a:pt x="246" y="704"/>
                      <a:pt x="228" y="721"/>
                      <a:pt x="210" y="731"/>
                    </a:cubicBezTo>
                    <a:cubicBezTo>
                      <a:pt x="193" y="742"/>
                      <a:pt x="174" y="747"/>
                      <a:pt x="154" y="747"/>
                    </a:cubicBezTo>
                    <a:cubicBezTo>
                      <a:pt x="112" y="747"/>
                      <a:pt x="76" y="726"/>
                      <a:pt x="46" y="682"/>
                    </a:cubicBezTo>
                    <a:cubicBezTo>
                      <a:pt x="15" y="639"/>
                      <a:pt x="0" y="584"/>
                      <a:pt x="0" y="516"/>
                    </a:cubicBezTo>
                    <a:cubicBezTo>
                      <a:pt x="0" y="449"/>
                      <a:pt x="17" y="387"/>
                      <a:pt x="51" y="330"/>
                    </a:cubicBezTo>
                    <a:cubicBezTo>
                      <a:pt x="84" y="274"/>
                      <a:pt x="128" y="246"/>
                      <a:pt x="182" y="246"/>
                    </a:cubicBezTo>
                    <a:cubicBezTo>
                      <a:pt x="215" y="246"/>
                      <a:pt x="243" y="259"/>
                      <a:pt x="264" y="286"/>
                    </a:cubicBezTo>
                    <a:cubicBezTo>
                      <a:pt x="264" y="257"/>
                      <a:pt x="264" y="228"/>
                      <a:pt x="264" y="199"/>
                    </a:cubicBezTo>
                    <a:cubicBezTo>
                      <a:pt x="264" y="145"/>
                      <a:pt x="263" y="112"/>
                      <a:pt x="261" y="99"/>
                    </a:cubicBezTo>
                    <a:cubicBezTo>
                      <a:pt x="259" y="87"/>
                      <a:pt x="256" y="79"/>
                      <a:pt x="251" y="74"/>
                    </a:cubicBezTo>
                    <a:cubicBezTo>
                      <a:pt x="247" y="69"/>
                      <a:pt x="241" y="67"/>
                      <a:pt x="235" y="67"/>
                    </a:cubicBezTo>
                    <a:cubicBezTo>
                      <a:pt x="228" y="67"/>
                      <a:pt x="218" y="70"/>
                      <a:pt x="207" y="76"/>
                    </a:cubicBezTo>
                    <a:cubicBezTo>
                      <a:pt x="205" y="70"/>
                      <a:pt x="203" y="64"/>
                      <a:pt x="201" y="58"/>
                    </a:cubicBezTo>
                    <a:cubicBezTo>
                      <a:pt x="238" y="38"/>
                      <a:pt x="276" y="19"/>
                      <a:pt x="313" y="0"/>
                    </a:cubicBezTo>
                    <a:cubicBezTo>
                      <a:pt x="319" y="0"/>
                      <a:pt x="326" y="0"/>
                      <a:pt x="332" y="0"/>
                    </a:cubicBezTo>
                    <a:cubicBezTo>
                      <a:pt x="332" y="182"/>
                      <a:pt x="332" y="364"/>
                      <a:pt x="332" y="546"/>
                    </a:cubicBezTo>
                    <a:cubicBezTo>
                      <a:pt x="332" y="601"/>
                      <a:pt x="333" y="635"/>
                      <a:pt x="335" y="647"/>
                    </a:cubicBezTo>
                    <a:cubicBezTo>
                      <a:pt x="337" y="659"/>
                      <a:pt x="340" y="668"/>
                      <a:pt x="345" y="672"/>
                    </a:cubicBezTo>
                    <a:cubicBezTo>
                      <a:pt x="349" y="677"/>
                      <a:pt x="354" y="680"/>
                      <a:pt x="361" y="680"/>
                    </a:cubicBezTo>
                    <a:cubicBezTo>
                      <a:pt x="368" y="680"/>
                      <a:pt x="378" y="677"/>
                      <a:pt x="390" y="671"/>
                    </a:cubicBezTo>
                    <a:cubicBezTo>
                      <a:pt x="392" y="677"/>
                      <a:pt x="393" y="683"/>
                      <a:pt x="395" y="689"/>
                    </a:cubicBezTo>
                    <a:cubicBezTo>
                      <a:pt x="358" y="709"/>
                      <a:pt x="320" y="727"/>
                      <a:pt x="283" y="747"/>
                    </a:cubicBezTo>
                    <a:cubicBezTo>
                      <a:pt x="277" y="747"/>
                      <a:pt x="270" y="747"/>
                      <a:pt x="264" y="747"/>
                    </a:cubicBezTo>
                    <a:cubicBezTo>
                      <a:pt x="264" y="725"/>
                      <a:pt x="264" y="702"/>
                      <a:pt x="264" y="680"/>
                    </a:cubicBezTo>
                    <a:close/>
                    <a:moveTo>
                      <a:pt x="264" y="644"/>
                    </a:moveTo>
                    <a:cubicBezTo>
                      <a:pt x="264" y="563"/>
                      <a:pt x="264" y="481"/>
                      <a:pt x="264" y="400"/>
                    </a:cubicBezTo>
                    <a:cubicBezTo>
                      <a:pt x="262" y="377"/>
                      <a:pt x="257" y="356"/>
                      <a:pt x="249" y="336"/>
                    </a:cubicBezTo>
                    <a:cubicBezTo>
                      <a:pt x="241" y="317"/>
                      <a:pt x="230" y="302"/>
                      <a:pt x="217" y="293"/>
                    </a:cubicBezTo>
                    <a:cubicBezTo>
                      <a:pt x="203" y="283"/>
                      <a:pt x="190" y="278"/>
                      <a:pt x="177" y="278"/>
                    </a:cubicBezTo>
                    <a:cubicBezTo>
                      <a:pt x="153" y="278"/>
                      <a:pt x="131" y="291"/>
                      <a:pt x="112" y="319"/>
                    </a:cubicBezTo>
                    <a:cubicBezTo>
                      <a:pt x="88" y="355"/>
                      <a:pt x="75" y="407"/>
                      <a:pt x="75" y="476"/>
                    </a:cubicBezTo>
                    <a:cubicBezTo>
                      <a:pt x="75" y="545"/>
                      <a:pt x="87" y="598"/>
                      <a:pt x="111" y="635"/>
                    </a:cubicBezTo>
                    <a:cubicBezTo>
                      <a:pt x="135" y="672"/>
                      <a:pt x="162" y="691"/>
                      <a:pt x="192" y="691"/>
                    </a:cubicBezTo>
                    <a:cubicBezTo>
                      <a:pt x="217" y="691"/>
                      <a:pt x="241" y="675"/>
                      <a:pt x="264" y="64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19" name="Freeform 169">
                <a:extLst>
                  <a:ext uri="{FF2B5EF4-FFF2-40B4-BE49-F238E27FC236}">
                    <a16:creationId xmlns:a16="http://schemas.microsoft.com/office/drawing/2014/main" id="{4287CBA7-4087-4ACB-AB3E-FC9CFF9A6E39}"/>
                  </a:ext>
                </a:extLst>
              </p:cNvPr>
              <p:cNvSpPr>
                <a:spLocks noEditPoints="1"/>
              </p:cNvSpPr>
              <p:nvPr/>
            </p:nvSpPr>
            <p:spPr bwMode="auto">
              <a:xfrm>
                <a:off x="1535" y="1241"/>
                <a:ext cx="88" cy="73"/>
              </a:xfrm>
              <a:custGeom>
                <a:avLst/>
                <a:gdLst>
                  <a:gd name="T0" fmla="*/ 209 w 341"/>
                  <a:gd name="T1" fmla="*/ 418 h 496"/>
                  <a:gd name="T2" fmla="*/ 136 w 341"/>
                  <a:gd name="T3" fmla="*/ 483 h 496"/>
                  <a:gd name="T4" fmla="*/ 89 w 341"/>
                  <a:gd name="T5" fmla="*/ 496 h 496"/>
                  <a:gd name="T6" fmla="*/ 25 w 341"/>
                  <a:gd name="T7" fmla="*/ 462 h 496"/>
                  <a:gd name="T8" fmla="*/ 0 w 341"/>
                  <a:gd name="T9" fmla="*/ 374 h 496"/>
                  <a:gd name="T10" fmla="*/ 12 w 341"/>
                  <a:gd name="T11" fmla="*/ 314 h 496"/>
                  <a:gd name="T12" fmla="*/ 71 w 341"/>
                  <a:gd name="T13" fmla="*/ 248 h 496"/>
                  <a:gd name="T14" fmla="*/ 209 w 341"/>
                  <a:gd name="T15" fmla="*/ 173 h 496"/>
                  <a:gd name="T16" fmla="*/ 209 w 341"/>
                  <a:gd name="T17" fmla="*/ 154 h 496"/>
                  <a:gd name="T18" fmla="*/ 192 w 341"/>
                  <a:gd name="T19" fmla="*/ 57 h 496"/>
                  <a:gd name="T20" fmla="*/ 139 w 341"/>
                  <a:gd name="T21" fmla="*/ 31 h 496"/>
                  <a:gd name="T22" fmla="*/ 98 w 341"/>
                  <a:gd name="T23" fmla="*/ 49 h 496"/>
                  <a:gd name="T24" fmla="*/ 83 w 341"/>
                  <a:gd name="T25" fmla="*/ 89 h 496"/>
                  <a:gd name="T26" fmla="*/ 83 w 341"/>
                  <a:gd name="T27" fmla="*/ 119 h 496"/>
                  <a:gd name="T28" fmla="*/ 74 w 341"/>
                  <a:gd name="T29" fmla="*/ 155 h 496"/>
                  <a:gd name="T30" fmla="*/ 49 w 341"/>
                  <a:gd name="T31" fmla="*/ 168 h 496"/>
                  <a:gd name="T32" fmla="*/ 24 w 341"/>
                  <a:gd name="T33" fmla="*/ 155 h 496"/>
                  <a:gd name="T34" fmla="*/ 14 w 341"/>
                  <a:gd name="T35" fmla="*/ 118 h 496"/>
                  <a:gd name="T36" fmla="*/ 50 w 341"/>
                  <a:gd name="T37" fmla="*/ 37 h 496"/>
                  <a:gd name="T38" fmla="*/ 152 w 341"/>
                  <a:gd name="T39" fmla="*/ 0 h 496"/>
                  <a:gd name="T40" fmla="*/ 234 w 341"/>
                  <a:gd name="T41" fmla="*/ 21 h 496"/>
                  <a:gd name="T42" fmla="*/ 270 w 341"/>
                  <a:gd name="T43" fmla="*/ 71 h 496"/>
                  <a:gd name="T44" fmla="*/ 277 w 341"/>
                  <a:gd name="T45" fmla="*/ 162 h 496"/>
                  <a:gd name="T46" fmla="*/ 277 w 341"/>
                  <a:gd name="T47" fmla="*/ 322 h 496"/>
                  <a:gd name="T48" fmla="*/ 279 w 341"/>
                  <a:gd name="T49" fmla="*/ 404 h 496"/>
                  <a:gd name="T50" fmla="*/ 286 w 341"/>
                  <a:gd name="T51" fmla="*/ 425 h 496"/>
                  <a:gd name="T52" fmla="*/ 297 w 341"/>
                  <a:gd name="T53" fmla="*/ 430 h 496"/>
                  <a:gd name="T54" fmla="*/ 308 w 341"/>
                  <a:gd name="T55" fmla="*/ 427 h 496"/>
                  <a:gd name="T56" fmla="*/ 341 w 341"/>
                  <a:gd name="T57" fmla="*/ 389 h 496"/>
                  <a:gd name="T58" fmla="*/ 341 w 341"/>
                  <a:gd name="T59" fmla="*/ 418 h 496"/>
                  <a:gd name="T60" fmla="*/ 254 w 341"/>
                  <a:gd name="T61" fmla="*/ 495 h 496"/>
                  <a:gd name="T62" fmla="*/ 221 w 341"/>
                  <a:gd name="T63" fmla="*/ 478 h 496"/>
                  <a:gd name="T64" fmla="*/ 209 w 341"/>
                  <a:gd name="T65" fmla="*/ 418 h 496"/>
                  <a:gd name="T66" fmla="*/ 209 w 341"/>
                  <a:gd name="T67" fmla="*/ 384 h 496"/>
                  <a:gd name="T68" fmla="*/ 209 w 341"/>
                  <a:gd name="T69" fmla="*/ 204 h 496"/>
                  <a:gd name="T70" fmla="*/ 129 w 341"/>
                  <a:gd name="T71" fmla="*/ 248 h 496"/>
                  <a:gd name="T72" fmla="*/ 83 w 341"/>
                  <a:gd name="T73" fmla="*/ 296 h 496"/>
                  <a:gd name="T74" fmla="*/ 69 w 341"/>
                  <a:gd name="T75" fmla="*/ 350 h 496"/>
                  <a:gd name="T76" fmla="*/ 86 w 341"/>
                  <a:gd name="T77" fmla="*/ 411 h 496"/>
                  <a:gd name="T78" fmla="*/ 127 w 341"/>
                  <a:gd name="T79" fmla="*/ 436 h 496"/>
                  <a:gd name="T80" fmla="*/ 209 w 341"/>
                  <a:gd name="T81" fmla="*/ 384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1" h="496">
                    <a:moveTo>
                      <a:pt x="209" y="418"/>
                    </a:moveTo>
                    <a:cubicBezTo>
                      <a:pt x="171" y="456"/>
                      <a:pt x="146" y="477"/>
                      <a:pt x="136" y="483"/>
                    </a:cubicBezTo>
                    <a:cubicBezTo>
                      <a:pt x="122" y="492"/>
                      <a:pt x="106" y="496"/>
                      <a:pt x="89" y="496"/>
                    </a:cubicBezTo>
                    <a:cubicBezTo>
                      <a:pt x="63" y="496"/>
                      <a:pt x="42" y="484"/>
                      <a:pt x="25" y="462"/>
                    </a:cubicBezTo>
                    <a:cubicBezTo>
                      <a:pt x="8" y="440"/>
                      <a:pt x="0" y="411"/>
                      <a:pt x="0" y="374"/>
                    </a:cubicBezTo>
                    <a:cubicBezTo>
                      <a:pt x="0" y="351"/>
                      <a:pt x="4" y="331"/>
                      <a:pt x="12" y="314"/>
                    </a:cubicBezTo>
                    <a:cubicBezTo>
                      <a:pt x="23" y="291"/>
                      <a:pt x="43" y="269"/>
                      <a:pt x="71" y="248"/>
                    </a:cubicBezTo>
                    <a:cubicBezTo>
                      <a:pt x="98" y="227"/>
                      <a:pt x="145" y="203"/>
                      <a:pt x="209" y="173"/>
                    </a:cubicBezTo>
                    <a:cubicBezTo>
                      <a:pt x="209" y="167"/>
                      <a:pt x="209" y="161"/>
                      <a:pt x="209" y="154"/>
                    </a:cubicBezTo>
                    <a:cubicBezTo>
                      <a:pt x="209" y="107"/>
                      <a:pt x="203" y="75"/>
                      <a:pt x="192" y="57"/>
                    </a:cubicBezTo>
                    <a:cubicBezTo>
                      <a:pt x="180" y="40"/>
                      <a:pt x="162" y="31"/>
                      <a:pt x="139" y="31"/>
                    </a:cubicBezTo>
                    <a:cubicBezTo>
                      <a:pt x="122" y="31"/>
                      <a:pt x="108" y="37"/>
                      <a:pt x="98" y="49"/>
                    </a:cubicBezTo>
                    <a:cubicBezTo>
                      <a:pt x="88" y="61"/>
                      <a:pt x="83" y="74"/>
                      <a:pt x="83" y="89"/>
                    </a:cubicBezTo>
                    <a:cubicBezTo>
                      <a:pt x="83" y="99"/>
                      <a:pt x="83" y="109"/>
                      <a:pt x="83" y="119"/>
                    </a:cubicBezTo>
                    <a:cubicBezTo>
                      <a:pt x="83" y="135"/>
                      <a:pt x="80" y="147"/>
                      <a:pt x="74" y="155"/>
                    </a:cubicBezTo>
                    <a:cubicBezTo>
                      <a:pt x="67" y="164"/>
                      <a:pt x="59" y="168"/>
                      <a:pt x="49" y="168"/>
                    </a:cubicBezTo>
                    <a:cubicBezTo>
                      <a:pt x="38" y="168"/>
                      <a:pt x="30" y="164"/>
                      <a:pt x="24" y="155"/>
                    </a:cubicBezTo>
                    <a:cubicBezTo>
                      <a:pt x="17" y="146"/>
                      <a:pt x="14" y="134"/>
                      <a:pt x="14" y="118"/>
                    </a:cubicBezTo>
                    <a:cubicBezTo>
                      <a:pt x="14" y="89"/>
                      <a:pt x="26" y="62"/>
                      <a:pt x="50" y="37"/>
                    </a:cubicBezTo>
                    <a:cubicBezTo>
                      <a:pt x="74" y="12"/>
                      <a:pt x="108" y="0"/>
                      <a:pt x="152" y="0"/>
                    </a:cubicBezTo>
                    <a:cubicBezTo>
                      <a:pt x="185" y="0"/>
                      <a:pt x="213" y="7"/>
                      <a:pt x="234" y="21"/>
                    </a:cubicBezTo>
                    <a:cubicBezTo>
                      <a:pt x="250" y="32"/>
                      <a:pt x="262" y="48"/>
                      <a:pt x="270" y="71"/>
                    </a:cubicBezTo>
                    <a:cubicBezTo>
                      <a:pt x="274" y="86"/>
                      <a:pt x="277" y="116"/>
                      <a:pt x="277" y="162"/>
                    </a:cubicBezTo>
                    <a:cubicBezTo>
                      <a:pt x="277" y="215"/>
                      <a:pt x="277" y="268"/>
                      <a:pt x="277" y="322"/>
                    </a:cubicBezTo>
                    <a:cubicBezTo>
                      <a:pt x="277" y="367"/>
                      <a:pt x="278" y="395"/>
                      <a:pt x="279" y="404"/>
                    </a:cubicBezTo>
                    <a:cubicBezTo>
                      <a:pt x="280" y="415"/>
                      <a:pt x="283" y="421"/>
                      <a:pt x="286" y="425"/>
                    </a:cubicBezTo>
                    <a:cubicBezTo>
                      <a:pt x="289" y="429"/>
                      <a:pt x="293" y="430"/>
                      <a:pt x="297" y="430"/>
                    </a:cubicBezTo>
                    <a:cubicBezTo>
                      <a:pt x="301" y="430"/>
                      <a:pt x="305" y="429"/>
                      <a:pt x="308" y="427"/>
                    </a:cubicBezTo>
                    <a:cubicBezTo>
                      <a:pt x="314" y="422"/>
                      <a:pt x="325" y="410"/>
                      <a:pt x="341" y="389"/>
                    </a:cubicBezTo>
                    <a:cubicBezTo>
                      <a:pt x="341" y="398"/>
                      <a:pt x="341" y="408"/>
                      <a:pt x="341" y="418"/>
                    </a:cubicBezTo>
                    <a:cubicBezTo>
                      <a:pt x="311" y="470"/>
                      <a:pt x="281" y="495"/>
                      <a:pt x="254" y="495"/>
                    </a:cubicBezTo>
                    <a:cubicBezTo>
                      <a:pt x="240" y="495"/>
                      <a:pt x="229" y="489"/>
                      <a:pt x="221" y="478"/>
                    </a:cubicBezTo>
                    <a:cubicBezTo>
                      <a:pt x="214" y="466"/>
                      <a:pt x="210" y="446"/>
                      <a:pt x="209" y="418"/>
                    </a:cubicBezTo>
                    <a:close/>
                    <a:moveTo>
                      <a:pt x="209" y="384"/>
                    </a:moveTo>
                    <a:cubicBezTo>
                      <a:pt x="209" y="324"/>
                      <a:pt x="209" y="264"/>
                      <a:pt x="209" y="204"/>
                    </a:cubicBezTo>
                    <a:cubicBezTo>
                      <a:pt x="168" y="225"/>
                      <a:pt x="141" y="239"/>
                      <a:pt x="129" y="248"/>
                    </a:cubicBezTo>
                    <a:cubicBezTo>
                      <a:pt x="107" y="263"/>
                      <a:pt x="92" y="279"/>
                      <a:pt x="83" y="296"/>
                    </a:cubicBezTo>
                    <a:cubicBezTo>
                      <a:pt x="73" y="312"/>
                      <a:pt x="69" y="330"/>
                      <a:pt x="69" y="350"/>
                    </a:cubicBezTo>
                    <a:cubicBezTo>
                      <a:pt x="69" y="374"/>
                      <a:pt x="75" y="395"/>
                      <a:pt x="86" y="411"/>
                    </a:cubicBezTo>
                    <a:cubicBezTo>
                      <a:pt x="98" y="428"/>
                      <a:pt x="112" y="436"/>
                      <a:pt x="127" y="436"/>
                    </a:cubicBezTo>
                    <a:cubicBezTo>
                      <a:pt x="148" y="436"/>
                      <a:pt x="175" y="419"/>
                      <a:pt x="209" y="38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20" name="Freeform 170">
                <a:extLst>
                  <a:ext uri="{FF2B5EF4-FFF2-40B4-BE49-F238E27FC236}">
                    <a16:creationId xmlns:a16="http://schemas.microsoft.com/office/drawing/2014/main" id="{F1D2C327-D74E-474C-8509-70CDFD5CC528}"/>
                  </a:ext>
                </a:extLst>
              </p:cNvPr>
              <p:cNvSpPr>
                <a:spLocks noEditPoints="1"/>
              </p:cNvSpPr>
              <p:nvPr/>
            </p:nvSpPr>
            <p:spPr bwMode="auto">
              <a:xfrm>
                <a:off x="1631" y="1205"/>
                <a:ext cx="101" cy="109"/>
              </a:xfrm>
              <a:custGeom>
                <a:avLst/>
                <a:gdLst>
                  <a:gd name="T0" fmla="*/ 264 w 395"/>
                  <a:gd name="T1" fmla="*/ 680 h 747"/>
                  <a:gd name="T2" fmla="*/ 210 w 395"/>
                  <a:gd name="T3" fmla="*/ 731 h 747"/>
                  <a:gd name="T4" fmla="*/ 154 w 395"/>
                  <a:gd name="T5" fmla="*/ 747 h 747"/>
                  <a:gd name="T6" fmla="*/ 46 w 395"/>
                  <a:gd name="T7" fmla="*/ 682 h 747"/>
                  <a:gd name="T8" fmla="*/ 0 w 395"/>
                  <a:gd name="T9" fmla="*/ 516 h 747"/>
                  <a:gd name="T10" fmla="*/ 51 w 395"/>
                  <a:gd name="T11" fmla="*/ 330 h 747"/>
                  <a:gd name="T12" fmla="*/ 182 w 395"/>
                  <a:gd name="T13" fmla="*/ 246 h 747"/>
                  <a:gd name="T14" fmla="*/ 264 w 395"/>
                  <a:gd name="T15" fmla="*/ 286 h 747"/>
                  <a:gd name="T16" fmla="*/ 264 w 395"/>
                  <a:gd name="T17" fmla="*/ 199 h 747"/>
                  <a:gd name="T18" fmla="*/ 261 w 395"/>
                  <a:gd name="T19" fmla="*/ 99 h 747"/>
                  <a:gd name="T20" fmla="*/ 251 w 395"/>
                  <a:gd name="T21" fmla="*/ 74 h 747"/>
                  <a:gd name="T22" fmla="*/ 235 w 395"/>
                  <a:gd name="T23" fmla="*/ 67 h 747"/>
                  <a:gd name="T24" fmla="*/ 207 w 395"/>
                  <a:gd name="T25" fmla="*/ 76 h 747"/>
                  <a:gd name="T26" fmla="*/ 201 w 395"/>
                  <a:gd name="T27" fmla="*/ 58 h 747"/>
                  <a:gd name="T28" fmla="*/ 314 w 395"/>
                  <a:gd name="T29" fmla="*/ 0 h 747"/>
                  <a:gd name="T30" fmla="*/ 332 w 395"/>
                  <a:gd name="T31" fmla="*/ 0 h 747"/>
                  <a:gd name="T32" fmla="*/ 332 w 395"/>
                  <a:gd name="T33" fmla="*/ 546 h 747"/>
                  <a:gd name="T34" fmla="*/ 335 w 395"/>
                  <a:gd name="T35" fmla="*/ 647 h 747"/>
                  <a:gd name="T36" fmla="*/ 345 w 395"/>
                  <a:gd name="T37" fmla="*/ 672 h 747"/>
                  <a:gd name="T38" fmla="*/ 361 w 395"/>
                  <a:gd name="T39" fmla="*/ 680 h 747"/>
                  <a:gd name="T40" fmla="*/ 390 w 395"/>
                  <a:gd name="T41" fmla="*/ 671 h 747"/>
                  <a:gd name="T42" fmla="*/ 395 w 395"/>
                  <a:gd name="T43" fmla="*/ 689 h 747"/>
                  <a:gd name="T44" fmla="*/ 283 w 395"/>
                  <a:gd name="T45" fmla="*/ 747 h 747"/>
                  <a:gd name="T46" fmla="*/ 264 w 395"/>
                  <a:gd name="T47" fmla="*/ 747 h 747"/>
                  <a:gd name="T48" fmla="*/ 264 w 395"/>
                  <a:gd name="T49" fmla="*/ 680 h 747"/>
                  <a:gd name="T50" fmla="*/ 264 w 395"/>
                  <a:gd name="T51" fmla="*/ 644 h 747"/>
                  <a:gd name="T52" fmla="*/ 264 w 395"/>
                  <a:gd name="T53" fmla="*/ 400 h 747"/>
                  <a:gd name="T54" fmla="*/ 249 w 395"/>
                  <a:gd name="T55" fmla="*/ 336 h 747"/>
                  <a:gd name="T56" fmla="*/ 217 w 395"/>
                  <a:gd name="T57" fmla="*/ 293 h 747"/>
                  <a:gd name="T58" fmla="*/ 177 w 395"/>
                  <a:gd name="T59" fmla="*/ 278 h 747"/>
                  <a:gd name="T60" fmla="*/ 113 w 395"/>
                  <a:gd name="T61" fmla="*/ 319 h 747"/>
                  <a:gd name="T62" fmla="*/ 75 w 395"/>
                  <a:gd name="T63" fmla="*/ 476 h 747"/>
                  <a:gd name="T64" fmla="*/ 111 w 395"/>
                  <a:gd name="T65" fmla="*/ 635 h 747"/>
                  <a:gd name="T66" fmla="*/ 192 w 395"/>
                  <a:gd name="T67" fmla="*/ 691 h 747"/>
                  <a:gd name="T68" fmla="*/ 264 w 395"/>
                  <a:gd name="T69" fmla="*/ 644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5" h="747">
                    <a:moveTo>
                      <a:pt x="264" y="680"/>
                    </a:moveTo>
                    <a:cubicBezTo>
                      <a:pt x="246" y="704"/>
                      <a:pt x="228" y="721"/>
                      <a:pt x="210" y="731"/>
                    </a:cubicBezTo>
                    <a:cubicBezTo>
                      <a:pt x="193" y="742"/>
                      <a:pt x="174" y="747"/>
                      <a:pt x="154" y="747"/>
                    </a:cubicBezTo>
                    <a:cubicBezTo>
                      <a:pt x="113" y="747"/>
                      <a:pt x="76" y="726"/>
                      <a:pt x="46" y="682"/>
                    </a:cubicBezTo>
                    <a:cubicBezTo>
                      <a:pt x="16" y="639"/>
                      <a:pt x="0" y="584"/>
                      <a:pt x="0" y="516"/>
                    </a:cubicBezTo>
                    <a:cubicBezTo>
                      <a:pt x="0" y="449"/>
                      <a:pt x="17" y="387"/>
                      <a:pt x="51" y="330"/>
                    </a:cubicBezTo>
                    <a:cubicBezTo>
                      <a:pt x="85" y="274"/>
                      <a:pt x="129" y="246"/>
                      <a:pt x="182" y="246"/>
                    </a:cubicBezTo>
                    <a:cubicBezTo>
                      <a:pt x="215" y="246"/>
                      <a:pt x="243" y="259"/>
                      <a:pt x="264" y="286"/>
                    </a:cubicBezTo>
                    <a:cubicBezTo>
                      <a:pt x="264" y="257"/>
                      <a:pt x="264" y="228"/>
                      <a:pt x="264" y="199"/>
                    </a:cubicBezTo>
                    <a:cubicBezTo>
                      <a:pt x="264" y="145"/>
                      <a:pt x="263" y="112"/>
                      <a:pt x="261" y="99"/>
                    </a:cubicBezTo>
                    <a:cubicBezTo>
                      <a:pt x="259" y="87"/>
                      <a:pt x="256" y="79"/>
                      <a:pt x="251" y="74"/>
                    </a:cubicBezTo>
                    <a:cubicBezTo>
                      <a:pt x="247" y="69"/>
                      <a:pt x="242" y="67"/>
                      <a:pt x="235" y="67"/>
                    </a:cubicBezTo>
                    <a:cubicBezTo>
                      <a:pt x="228" y="67"/>
                      <a:pt x="219" y="70"/>
                      <a:pt x="207" y="76"/>
                    </a:cubicBezTo>
                    <a:cubicBezTo>
                      <a:pt x="205" y="70"/>
                      <a:pt x="203" y="64"/>
                      <a:pt x="201" y="58"/>
                    </a:cubicBezTo>
                    <a:cubicBezTo>
                      <a:pt x="239" y="38"/>
                      <a:pt x="276" y="19"/>
                      <a:pt x="314" y="0"/>
                    </a:cubicBezTo>
                    <a:cubicBezTo>
                      <a:pt x="320" y="0"/>
                      <a:pt x="326" y="0"/>
                      <a:pt x="332" y="0"/>
                    </a:cubicBezTo>
                    <a:cubicBezTo>
                      <a:pt x="332" y="182"/>
                      <a:pt x="332" y="364"/>
                      <a:pt x="332" y="546"/>
                    </a:cubicBezTo>
                    <a:cubicBezTo>
                      <a:pt x="332" y="601"/>
                      <a:pt x="333" y="635"/>
                      <a:pt x="335" y="647"/>
                    </a:cubicBezTo>
                    <a:cubicBezTo>
                      <a:pt x="337" y="659"/>
                      <a:pt x="341" y="668"/>
                      <a:pt x="345" y="672"/>
                    </a:cubicBezTo>
                    <a:cubicBezTo>
                      <a:pt x="350" y="677"/>
                      <a:pt x="355" y="680"/>
                      <a:pt x="361" y="680"/>
                    </a:cubicBezTo>
                    <a:cubicBezTo>
                      <a:pt x="368" y="680"/>
                      <a:pt x="378" y="677"/>
                      <a:pt x="390" y="671"/>
                    </a:cubicBezTo>
                    <a:cubicBezTo>
                      <a:pt x="392" y="677"/>
                      <a:pt x="393" y="683"/>
                      <a:pt x="395" y="689"/>
                    </a:cubicBezTo>
                    <a:cubicBezTo>
                      <a:pt x="358" y="709"/>
                      <a:pt x="320" y="727"/>
                      <a:pt x="283" y="747"/>
                    </a:cubicBezTo>
                    <a:cubicBezTo>
                      <a:pt x="277" y="747"/>
                      <a:pt x="271" y="747"/>
                      <a:pt x="264" y="747"/>
                    </a:cubicBezTo>
                    <a:cubicBezTo>
                      <a:pt x="264" y="725"/>
                      <a:pt x="264" y="702"/>
                      <a:pt x="264" y="680"/>
                    </a:cubicBezTo>
                    <a:close/>
                    <a:moveTo>
                      <a:pt x="264" y="644"/>
                    </a:moveTo>
                    <a:cubicBezTo>
                      <a:pt x="264" y="563"/>
                      <a:pt x="264" y="481"/>
                      <a:pt x="264" y="400"/>
                    </a:cubicBezTo>
                    <a:cubicBezTo>
                      <a:pt x="263" y="377"/>
                      <a:pt x="257" y="356"/>
                      <a:pt x="249" y="336"/>
                    </a:cubicBezTo>
                    <a:cubicBezTo>
                      <a:pt x="241" y="317"/>
                      <a:pt x="230" y="302"/>
                      <a:pt x="217" y="293"/>
                    </a:cubicBezTo>
                    <a:cubicBezTo>
                      <a:pt x="203" y="283"/>
                      <a:pt x="190" y="278"/>
                      <a:pt x="177" y="278"/>
                    </a:cubicBezTo>
                    <a:cubicBezTo>
                      <a:pt x="153" y="278"/>
                      <a:pt x="131" y="291"/>
                      <a:pt x="113" y="319"/>
                    </a:cubicBezTo>
                    <a:cubicBezTo>
                      <a:pt x="88" y="355"/>
                      <a:pt x="75" y="407"/>
                      <a:pt x="75" y="476"/>
                    </a:cubicBezTo>
                    <a:cubicBezTo>
                      <a:pt x="75" y="545"/>
                      <a:pt x="87" y="598"/>
                      <a:pt x="111" y="635"/>
                    </a:cubicBezTo>
                    <a:cubicBezTo>
                      <a:pt x="135" y="672"/>
                      <a:pt x="162" y="691"/>
                      <a:pt x="192" y="691"/>
                    </a:cubicBezTo>
                    <a:cubicBezTo>
                      <a:pt x="217" y="691"/>
                      <a:pt x="241" y="675"/>
                      <a:pt x="264" y="64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19" name="Group 174">
              <a:extLst>
                <a:ext uri="{FF2B5EF4-FFF2-40B4-BE49-F238E27FC236}">
                  <a16:creationId xmlns:a16="http://schemas.microsoft.com/office/drawing/2014/main" id="{7400553F-057B-476F-9650-FB32EB5DE280}"/>
                </a:ext>
              </a:extLst>
            </p:cNvPr>
            <p:cNvGrpSpPr>
              <a:grpSpLocks/>
            </p:cNvGrpSpPr>
            <p:nvPr/>
          </p:nvGrpSpPr>
          <p:grpSpPr bwMode="auto">
            <a:xfrm>
              <a:off x="1147" y="1360"/>
              <a:ext cx="1145" cy="370"/>
              <a:chOff x="1147" y="1360"/>
              <a:chExt cx="1145" cy="370"/>
            </a:xfrm>
          </p:grpSpPr>
          <p:sp>
            <p:nvSpPr>
              <p:cNvPr id="395" name="Rectangle 172">
                <a:extLst>
                  <a:ext uri="{FF2B5EF4-FFF2-40B4-BE49-F238E27FC236}">
                    <a16:creationId xmlns:a16="http://schemas.microsoft.com/office/drawing/2014/main" id="{8BFA094B-FC98-4803-AF79-D49E779D2DF3}"/>
                  </a:ext>
                </a:extLst>
              </p:cNvPr>
              <p:cNvSpPr>
                <a:spLocks noChangeArrowheads="1"/>
              </p:cNvSpPr>
              <p:nvPr/>
            </p:nvSpPr>
            <p:spPr bwMode="auto">
              <a:xfrm>
                <a:off x="1147" y="1360"/>
                <a:ext cx="1145" cy="37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96" name="Rectangle 173">
                <a:extLst>
                  <a:ext uri="{FF2B5EF4-FFF2-40B4-BE49-F238E27FC236}">
                    <a16:creationId xmlns:a16="http://schemas.microsoft.com/office/drawing/2014/main" id="{E1861E7F-D62A-4F1B-912B-37A7BAD198CC}"/>
                  </a:ext>
                </a:extLst>
              </p:cNvPr>
              <p:cNvSpPr>
                <a:spLocks noChangeArrowheads="1"/>
              </p:cNvSpPr>
              <p:nvPr/>
            </p:nvSpPr>
            <p:spPr bwMode="auto">
              <a:xfrm>
                <a:off x="1147" y="1360"/>
                <a:ext cx="1145" cy="370"/>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grpSp>
          <p:nvGrpSpPr>
            <p:cNvPr id="20" name="Group 211">
              <a:extLst>
                <a:ext uri="{FF2B5EF4-FFF2-40B4-BE49-F238E27FC236}">
                  <a16:creationId xmlns:a16="http://schemas.microsoft.com/office/drawing/2014/main" id="{EBCB1779-DC66-4B3D-8B74-63EBB8F17C6C}"/>
                </a:ext>
              </a:extLst>
            </p:cNvPr>
            <p:cNvGrpSpPr>
              <a:grpSpLocks/>
            </p:cNvGrpSpPr>
            <p:nvPr/>
          </p:nvGrpSpPr>
          <p:grpSpPr bwMode="auto">
            <a:xfrm>
              <a:off x="1250" y="1489"/>
              <a:ext cx="977" cy="110"/>
              <a:chOff x="1250" y="1489"/>
              <a:chExt cx="977" cy="110"/>
            </a:xfrm>
          </p:grpSpPr>
          <p:sp>
            <p:nvSpPr>
              <p:cNvPr id="359" name="Rectangle 175">
                <a:extLst>
                  <a:ext uri="{FF2B5EF4-FFF2-40B4-BE49-F238E27FC236}">
                    <a16:creationId xmlns:a16="http://schemas.microsoft.com/office/drawing/2014/main" id="{2817ABB2-76A5-4C91-BF79-838C4E5B1BA6}"/>
                  </a:ext>
                </a:extLst>
              </p:cNvPr>
              <p:cNvSpPr>
                <a:spLocks noChangeArrowheads="1"/>
              </p:cNvSpPr>
              <p:nvPr/>
            </p:nvSpPr>
            <p:spPr bwMode="auto">
              <a:xfrm>
                <a:off x="1275" y="1503"/>
                <a:ext cx="78" cy="9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60" name="Freeform 176">
                <a:extLst>
                  <a:ext uri="{FF2B5EF4-FFF2-40B4-BE49-F238E27FC236}">
                    <a16:creationId xmlns:a16="http://schemas.microsoft.com/office/drawing/2014/main" id="{E60E76ED-EF24-4BE3-BBE7-7C6A9AB3EA63}"/>
                  </a:ext>
                </a:extLst>
              </p:cNvPr>
              <p:cNvSpPr>
                <a:spLocks/>
              </p:cNvSpPr>
              <p:nvPr/>
            </p:nvSpPr>
            <p:spPr bwMode="auto">
              <a:xfrm>
                <a:off x="1276" y="1504"/>
                <a:ext cx="71" cy="89"/>
              </a:xfrm>
              <a:custGeom>
                <a:avLst/>
                <a:gdLst>
                  <a:gd name="T0" fmla="*/ 273 w 273"/>
                  <a:gd name="T1" fmla="*/ 591 h 607"/>
                  <a:gd name="T2" fmla="*/ 273 w 273"/>
                  <a:gd name="T3" fmla="*/ 607 h 607"/>
                  <a:gd name="T4" fmla="*/ 0 w 273"/>
                  <a:gd name="T5" fmla="*/ 607 h 607"/>
                  <a:gd name="T6" fmla="*/ 0 w 273"/>
                  <a:gd name="T7" fmla="*/ 591 h 607"/>
                  <a:gd name="T8" fmla="*/ 23 w 273"/>
                  <a:gd name="T9" fmla="*/ 591 h 607"/>
                  <a:gd name="T10" fmla="*/ 80 w 273"/>
                  <a:gd name="T11" fmla="*/ 569 h 607"/>
                  <a:gd name="T12" fmla="*/ 91 w 273"/>
                  <a:gd name="T13" fmla="*/ 500 h 607"/>
                  <a:gd name="T14" fmla="*/ 91 w 273"/>
                  <a:gd name="T15" fmla="*/ 107 h 607"/>
                  <a:gd name="T16" fmla="*/ 85 w 273"/>
                  <a:gd name="T17" fmla="*/ 46 h 607"/>
                  <a:gd name="T18" fmla="*/ 66 w 273"/>
                  <a:gd name="T19" fmla="*/ 27 h 607"/>
                  <a:gd name="T20" fmla="*/ 23 w 273"/>
                  <a:gd name="T21" fmla="*/ 16 h 607"/>
                  <a:gd name="T22" fmla="*/ 0 w 273"/>
                  <a:gd name="T23" fmla="*/ 16 h 607"/>
                  <a:gd name="T24" fmla="*/ 0 w 273"/>
                  <a:gd name="T25" fmla="*/ 0 h 607"/>
                  <a:gd name="T26" fmla="*/ 273 w 273"/>
                  <a:gd name="T27" fmla="*/ 0 h 607"/>
                  <a:gd name="T28" fmla="*/ 273 w 273"/>
                  <a:gd name="T29" fmla="*/ 16 h 607"/>
                  <a:gd name="T30" fmla="*/ 250 w 273"/>
                  <a:gd name="T31" fmla="*/ 16 h 607"/>
                  <a:gd name="T32" fmla="*/ 193 w 273"/>
                  <a:gd name="T33" fmla="*/ 38 h 607"/>
                  <a:gd name="T34" fmla="*/ 181 w 273"/>
                  <a:gd name="T35" fmla="*/ 107 h 607"/>
                  <a:gd name="T36" fmla="*/ 181 w 273"/>
                  <a:gd name="T37" fmla="*/ 500 h 607"/>
                  <a:gd name="T38" fmla="*/ 187 w 273"/>
                  <a:gd name="T39" fmla="*/ 561 h 607"/>
                  <a:gd name="T40" fmla="*/ 207 w 273"/>
                  <a:gd name="T41" fmla="*/ 580 h 607"/>
                  <a:gd name="T42" fmla="*/ 250 w 273"/>
                  <a:gd name="T43" fmla="*/ 591 h 607"/>
                  <a:gd name="T44" fmla="*/ 273 w 273"/>
                  <a:gd name="T45" fmla="*/ 591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3" h="607">
                    <a:moveTo>
                      <a:pt x="273" y="591"/>
                    </a:moveTo>
                    <a:cubicBezTo>
                      <a:pt x="273" y="596"/>
                      <a:pt x="273" y="602"/>
                      <a:pt x="273" y="607"/>
                    </a:cubicBezTo>
                    <a:cubicBezTo>
                      <a:pt x="182" y="607"/>
                      <a:pt x="91" y="607"/>
                      <a:pt x="0" y="607"/>
                    </a:cubicBezTo>
                    <a:cubicBezTo>
                      <a:pt x="0" y="602"/>
                      <a:pt x="0" y="596"/>
                      <a:pt x="0" y="591"/>
                    </a:cubicBezTo>
                    <a:cubicBezTo>
                      <a:pt x="8" y="591"/>
                      <a:pt x="15" y="591"/>
                      <a:pt x="23" y="591"/>
                    </a:cubicBezTo>
                    <a:cubicBezTo>
                      <a:pt x="49" y="591"/>
                      <a:pt x="69" y="584"/>
                      <a:pt x="80" y="569"/>
                    </a:cubicBezTo>
                    <a:cubicBezTo>
                      <a:pt x="87" y="559"/>
                      <a:pt x="91" y="536"/>
                      <a:pt x="91" y="500"/>
                    </a:cubicBezTo>
                    <a:cubicBezTo>
                      <a:pt x="91" y="369"/>
                      <a:pt x="91" y="238"/>
                      <a:pt x="91" y="107"/>
                    </a:cubicBezTo>
                    <a:cubicBezTo>
                      <a:pt x="91" y="76"/>
                      <a:pt x="89" y="56"/>
                      <a:pt x="85" y="46"/>
                    </a:cubicBezTo>
                    <a:cubicBezTo>
                      <a:pt x="82" y="39"/>
                      <a:pt x="76" y="32"/>
                      <a:pt x="66" y="27"/>
                    </a:cubicBezTo>
                    <a:cubicBezTo>
                      <a:pt x="53" y="20"/>
                      <a:pt x="38" y="16"/>
                      <a:pt x="23" y="16"/>
                    </a:cubicBezTo>
                    <a:cubicBezTo>
                      <a:pt x="15" y="16"/>
                      <a:pt x="8" y="16"/>
                      <a:pt x="0" y="16"/>
                    </a:cubicBezTo>
                    <a:cubicBezTo>
                      <a:pt x="0" y="11"/>
                      <a:pt x="0" y="5"/>
                      <a:pt x="0" y="0"/>
                    </a:cubicBezTo>
                    <a:cubicBezTo>
                      <a:pt x="91" y="0"/>
                      <a:pt x="182" y="0"/>
                      <a:pt x="273" y="0"/>
                    </a:cubicBezTo>
                    <a:cubicBezTo>
                      <a:pt x="273" y="5"/>
                      <a:pt x="273" y="11"/>
                      <a:pt x="273" y="16"/>
                    </a:cubicBezTo>
                    <a:cubicBezTo>
                      <a:pt x="265" y="16"/>
                      <a:pt x="257" y="16"/>
                      <a:pt x="250" y="16"/>
                    </a:cubicBezTo>
                    <a:cubicBezTo>
                      <a:pt x="224" y="16"/>
                      <a:pt x="205" y="23"/>
                      <a:pt x="193" y="38"/>
                    </a:cubicBezTo>
                    <a:cubicBezTo>
                      <a:pt x="185" y="48"/>
                      <a:pt x="181" y="71"/>
                      <a:pt x="181" y="107"/>
                    </a:cubicBezTo>
                    <a:cubicBezTo>
                      <a:pt x="181" y="238"/>
                      <a:pt x="181" y="369"/>
                      <a:pt x="181" y="500"/>
                    </a:cubicBezTo>
                    <a:cubicBezTo>
                      <a:pt x="181" y="531"/>
                      <a:pt x="183" y="551"/>
                      <a:pt x="187" y="561"/>
                    </a:cubicBezTo>
                    <a:cubicBezTo>
                      <a:pt x="191" y="568"/>
                      <a:pt x="197" y="574"/>
                      <a:pt x="207" y="580"/>
                    </a:cubicBezTo>
                    <a:cubicBezTo>
                      <a:pt x="221" y="587"/>
                      <a:pt x="235" y="591"/>
                      <a:pt x="250" y="591"/>
                    </a:cubicBezTo>
                    <a:cubicBezTo>
                      <a:pt x="257" y="591"/>
                      <a:pt x="265" y="591"/>
                      <a:pt x="273" y="591"/>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61" name="Rectangle 177">
                <a:extLst>
                  <a:ext uri="{FF2B5EF4-FFF2-40B4-BE49-F238E27FC236}">
                    <a16:creationId xmlns:a16="http://schemas.microsoft.com/office/drawing/2014/main" id="{62E16E49-4496-49F0-9109-5988AE941C06}"/>
                  </a:ext>
                </a:extLst>
              </p:cNvPr>
              <p:cNvSpPr>
                <a:spLocks noChangeArrowheads="1"/>
              </p:cNvSpPr>
              <p:nvPr/>
            </p:nvSpPr>
            <p:spPr bwMode="auto">
              <a:xfrm>
                <a:off x="1275" y="1503"/>
                <a:ext cx="78" cy="9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62" name="Rectangle 178">
                <a:extLst>
                  <a:ext uri="{FF2B5EF4-FFF2-40B4-BE49-F238E27FC236}">
                    <a16:creationId xmlns:a16="http://schemas.microsoft.com/office/drawing/2014/main" id="{914D5ED9-25B4-4B91-9157-B909FB5A203D}"/>
                  </a:ext>
                </a:extLst>
              </p:cNvPr>
              <p:cNvSpPr>
                <a:spLocks noChangeArrowheads="1"/>
              </p:cNvSpPr>
              <p:nvPr/>
            </p:nvSpPr>
            <p:spPr bwMode="auto">
              <a:xfrm>
                <a:off x="1353" y="1531"/>
                <a:ext cx="128" cy="6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63" name="Freeform 179">
                <a:extLst>
                  <a:ext uri="{FF2B5EF4-FFF2-40B4-BE49-F238E27FC236}">
                    <a16:creationId xmlns:a16="http://schemas.microsoft.com/office/drawing/2014/main" id="{1F76FD9A-411A-42C8-8C6F-7BCD8EB0C787}"/>
                  </a:ext>
                </a:extLst>
              </p:cNvPr>
              <p:cNvSpPr>
                <a:spLocks/>
              </p:cNvSpPr>
              <p:nvPr/>
            </p:nvSpPr>
            <p:spPr bwMode="auto">
              <a:xfrm>
                <a:off x="1354" y="1531"/>
                <a:ext cx="121" cy="62"/>
              </a:xfrm>
              <a:custGeom>
                <a:avLst/>
                <a:gdLst>
                  <a:gd name="T0" fmla="*/ 149 w 470"/>
                  <a:gd name="T1" fmla="*/ 87 h 422"/>
                  <a:gd name="T2" fmla="*/ 293 w 470"/>
                  <a:gd name="T3" fmla="*/ 0 h 422"/>
                  <a:gd name="T4" fmla="*/ 353 w 470"/>
                  <a:gd name="T5" fmla="*/ 16 h 422"/>
                  <a:gd name="T6" fmla="*/ 394 w 470"/>
                  <a:gd name="T7" fmla="*/ 72 h 422"/>
                  <a:gd name="T8" fmla="*/ 404 w 470"/>
                  <a:gd name="T9" fmla="*/ 154 h 422"/>
                  <a:gd name="T10" fmla="*/ 404 w 470"/>
                  <a:gd name="T11" fmla="*/ 329 h 422"/>
                  <a:gd name="T12" fmla="*/ 411 w 470"/>
                  <a:gd name="T13" fmla="*/ 382 h 422"/>
                  <a:gd name="T14" fmla="*/ 428 w 470"/>
                  <a:gd name="T15" fmla="*/ 400 h 422"/>
                  <a:gd name="T16" fmla="*/ 470 w 470"/>
                  <a:gd name="T17" fmla="*/ 406 h 422"/>
                  <a:gd name="T18" fmla="*/ 470 w 470"/>
                  <a:gd name="T19" fmla="*/ 422 h 422"/>
                  <a:gd name="T20" fmla="*/ 257 w 470"/>
                  <a:gd name="T21" fmla="*/ 422 h 422"/>
                  <a:gd name="T22" fmla="*/ 257 w 470"/>
                  <a:gd name="T23" fmla="*/ 406 h 422"/>
                  <a:gd name="T24" fmla="*/ 266 w 470"/>
                  <a:gd name="T25" fmla="*/ 406 h 422"/>
                  <a:gd name="T26" fmla="*/ 309 w 470"/>
                  <a:gd name="T27" fmla="*/ 397 h 422"/>
                  <a:gd name="T28" fmla="*/ 325 w 470"/>
                  <a:gd name="T29" fmla="*/ 372 h 422"/>
                  <a:gd name="T30" fmla="*/ 327 w 470"/>
                  <a:gd name="T31" fmla="*/ 329 h 422"/>
                  <a:gd name="T32" fmla="*/ 327 w 470"/>
                  <a:gd name="T33" fmla="*/ 161 h 422"/>
                  <a:gd name="T34" fmla="*/ 312 w 470"/>
                  <a:gd name="T35" fmla="*/ 80 h 422"/>
                  <a:gd name="T36" fmla="*/ 260 w 470"/>
                  <a:gd name="T37" fmla="*/ 55 h 422"/>
                  <a:gd name="T38" fmla="*/ 149 w 470"/>
                  <a:gd name="T39" fmla="*/ 113 h 422"/>
                  <a:gd name="T40" fmla="*/ 149 w 470"/>
                  <a:gd name="T41" fmla="*/ 329 h 422"/>
                  <a:gd name="T42" fmla="*/ 154 w 470"/>
                  <a:gd name="T43" fmla="*/ 381 h 422"/>
                  <a:gd name="T44" fmla="*/ 173 w 470"/>
                  <a:gd name="T45" fmla="*/ 400 h 422"/>
                  <a:gd name="T46" fmla="*/ 219 w 470"/>
                  <a:gd name="T47" fmla="*/ 406 h 422"/>
                  <a:gd name="T48" fmla="*/ 219 w 470"/>
                  <a:gd name="T49" fmla="*/ 422 h 422"/>
                  <a:gd name="T50" fmla="*/ 7 w 470"/>
                  <a:gd name="T51" fmla="*/ 422 h 422"/>
                  <a:gd name="T52" fmla="*/ 7 w 470"/>
                  <a:gd name="T53" fmla="*/ 406 h 422"/>
                  <a:gd name="T54" fmla="*/ 16 w 470"/>
                  <a:gd name="T55" fmla="*/ 406 h 422"/>
                  <a:gd name="T56" fmla="*/ 61 w 470"/>
                  <a:gd name="T57" fmla="*/ 390 h 422"/>
                  <a:gd name="T58" fmla="*/ 72 w 470"/>
                  <a:gd name="T59" fmla="*/ 329 h 422"/>
                  <a:gd name="T60" fmla="*/ 72 w 470"/>
                  <a:gd name="T61" fmla="*/ 177 h 422"/>
                  <a:gd name="T62" fmla="*/ 69 w 470"/>
                  <a:gd name="T63" fmla="*/ 87 h 422"/>
                  <a:gd name="T64" fmla="*/ 58 w 470"/>
                  <a:gd name="T65" fmla="*/ 65 h 422"/>
                  <a:gd name="T66" fmla="*/ 38 w 470"/>
                  <a:gd name="T67" fmla="*/ 59 h 422"/>
                  <a:gd name="T68" fmla="*/ 7 w 470"/>
                  <a:gd name="T69" fmla="*/ 66 h 422"/>
                  <a:gd name="T70" fmla="*/ 0 w 470"/>
                  <a:gd name="T71" fmla="*/ 50 h 422"/>
                  <a:gd name="T72" fmla="*/ 129 w 470"/>
                  <a:gd name="T73" fmla="*/ 0 h 422"/>
                  <a:gd name="T74" fmla="*/ 149 w 470"/>
                  <a:gd name="T75" fmla="*/ 0 h 422"/>
                  <a:gd name="T76" fmla="*/ 149 w 470"/>
                  <a:gd name="T77" fmla="*/ 87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70" h="422">
                    <a:moveTo>
                      <a:pt x="149" y="87"/>
                    </a:moveTo>
                    <a:cubicBezTo>
                      <a:pt x="199" y="28"/>
                      <a:pt x="248" y="0"/>
                      <a:pt x="293" y="0"/>
                    </a:cubicBezTo>
                    <a:cubicBezTo>
                      <a:pt x="316" y="0"/>
                      <a:pt x="337" y="5"/>
                      <a:pt x="353" y="16"/>
                    </a:cubicBezTo>
                    <a:cubicBezTo>
                      <a:pt x="370" y="28"/>
                      <a:pt x="384" y="46"/>
                      <a:pt x="394" y="72"/>
                    </a:cubicBezTo>
                    <a:cubicBezTo>
                      <a:pt x="401" y="90"/>
                      <a:pt x="404" y="117"/>
                      <a:pt x="404" y="154"/>
                    </a:cubicBezTo>
                    <a:cubicBezTo>
                      <a:pt x="404" y="213"/>
                      <a:pt x="404" y="271"/>
                      <a:pt x="404" y="329"/>
                    </a:cubicBezTo>
                    <a:cubicBezTo>
                      <a:pt x="404" y="355"/>
                      <a:pt x="407" y="373"/>
                      <a:pt x="411" y="382"/>
                    </a:cubicBezTo>
                    <a:cubicBezTo>
                      <a:pt x="414" y="390"/>
                      <a:pt x="420" y="396"/>
                      <a:pt x="428" y="400"/>
                    </a:cubicBezTo>
                    <a:cubicBezTo>
                      <a:pt x="435" y="404"/>
                      <a:pt x="449" y="406"/>
                      <a:pt x="470" y="406"/>
                    </a:cubicBezTo>
                    <a:cubicBezTo>
                      <a:pt x="470" y="411"/>
                      <a:pt x="470" y="417"/>
                      <a:pt x="470" y="422"/>
                    </a:cubicBezTo>
                    <a:cubicBezTo>
                      <a:pt x="399" y="422"/>
                      <a:pt x="328" y="422"/>
                      <a:pt x="257" y="422"/>
                    </a:cubicBezTo>
                    <a:cubicBezTo>
                      <a:pt x="257" y="417"/>
                      <a:pt x="257" y="411"/>
                      <a:pt x="257" y="406"/>
                    </a:cubicBezTo>
                    <a:cubicBezTo>
                      <a:pt x="260" y="406"/>
                      <a:pt x="263" y="406"/>
                      <a:pt x="266" y="406"/>
                    </a:cubicBezTo>
                    <a:cubicBezTo>
                      <a:pt x="286" y="406"/>
                      <a:pt x="301" y="403"/>
                      <a:pt x="309" y="397"/>
                    </a:cubicBezTo>
                    <a:cubicBezTo>
                      <a:pt x="316" y="391"/>
                      <a:pt x="322" y="383"/>
                      <a:pt x="325" y="372"/>
                    </a:cubicBezTo>
                    <a:cubicBezTo>
                      <a:pt x="326" y="367"/>
                      <a:pt x="327" y="353"/>
                      <a:pt x="327" y="329"/>
                    </a:cubicBezTo>
                    <a:cubicBezTo>
                      <a:pt x="327" y="273"/>
                      <a:pt x="327" y="217"/>
                      <a:pt x="327" y="161"/>
                    </a:cubicBezTo>
                    <a:cubicBezTo>
                      <a:pt x="327" y="124"/>
                      <a:pt x="321" y="97"/>
                      <a:pt x="312" y="80"/>
                    </a:cubicBezTo>
                    <a:cubicBezTo>
                      <a:pt x="302" y="63"/>
                      <a:pt x="284" y="55"/>
                      <a:pt x="260" y="55"/>
                    </a:cubicBezTo>
                    <a:cubicBezTo>
                      <a:pt x="223" y="55"/>
                      <a:pt x="186" y="74"/>
                      <a:pt x="149" y="113"/>
                    </a:cubicBezTo>
                    <a:cubicBezTo>
                      <a:pt x="149" y="185"/>
                      <a:pt x="149" y="257"/>
                      <a:pt x="149" y="329"/>
                    </a:cubicBezTo>
                    <a:cubicBezTo>
                      <a:pt x="149" y="357"/>
                      <a:pt x="151" y="374"/>
                      <a:pt x="154" y="381"/>
                    </a:cubicBezTo>
                    <a:cubicBezTo>
                      <a:pt x="159" y="389"/>
                      <a:pt x="165" y="396"/>
                      <a:pt x="173" y="400"/>
                    </a:cubicBezTo>
                    <a:cubicBezTo>
                      <a:pt x="180" y="404"/>
                      <a:pt x="196" y="406"/>
                      <a:pt x="219" y="406"/>
                    </a:cubicBezTo>
                    <a:cubicBezTo>
                      <a:pt x="219" y="411"/>
                      <a:pt x="219" y="417"/>
                      <a:pt x="219" y="422"/>
                    </a:cubicBezTo>
                    <a:cubicBezTo>
                      <a:pt x="148" y="422"/>
                      <a:pt x="77" y="422"/>
                      <a:pt x="7" y="422"/>
                    </a:cubicBezTo>
                    <a:cubicBezTo>
                      <a:pt x="7" y="417"/>
                      <a:pt x="7" y="411"/>
                      <a:pt x="7" y="406"/>
                    </a:cubicBezTo>
                    <a:cubicBezTo>
                      <a:pt x="10" y="406"/>
                      <a:pt x="13" y="406"/>
                      <a:pt x="16" y="406"/>
                    </a:cubicBezTo>
                    <a:cubicBezTo>
                      <a:pt x="38" y="406"/>
                      <a:pt x="53" y="401"/>
                      <a:pt x="61" y="390"/>
                    </a:cubicBezTo>
                    <a:cubicBezTo>
                      <a:pt x="68" y="380"/>
                      <a:pt x="72" y="359"/>
                      <a:pt x="72" y="329"/>
                    </a:cubicBezTo>
                    <a:cubicBezTo>
                      <a:pt x="72" y="279"/>
                      <a:pt x="72" y="228"/>
                      <a:pt x="72" y="177"/>
                    </a:cubicBezTo>
                    <a:cubicBezTo>
                      <a:pt x="72" y="128"/>
                      <a:pt x="71" y="98"/>
                      <a:pt x="69" y="87"/>
                    </a:cubicBezTo>
                    <a:cubicBezTo>
                      <a:pt x="66" y="76"/>
                      <a:pt x="62" y="69"/>
                      <a:pt x="58" y="65"/>
                    </a:cubicBezTo>
                    <a:cubicBezTo>
                      <a:pt x="53" y="61"/>
                      <a:pt x="46" y="59"/>
                      <a:pt x="38" y="59"/>
                    </a:cubicBezTo>
                    <a:cubicBezTo>
                      <a:pt x="29" y="59"/>
                      <a:pt x="19" y="61"/>
                      <a:pt x="7" y="66"/>
                    </a:cubicBezTo>
                    <a:cubicBezTo>
                      <a:pt x="4" y="61"/>
                      <a:pt x="2" y="55"/>
                      <a:pt x="0" y="50"/>
                    </a:cubicBezTo>
                    <a:cubicBezTo>
                      <a:pt x="43" y="33"/>
                      <a:pt x="86" y="17"/>
                      <a:pt x="129" y="0"/>
                    </a:cubicBezTo>
                    <a:cubicBezTo>
                      <a:pt x="136" y="0"/>
                      <a:pt x="142" y="0"/>
                      <a:pt x="149" y="0"/>
                    </a:cubicBezTo>
                    <a:cubicBezTo>
                      <a:pt x="149" y="29"/>
                      <a:pt x="149" y="58"/>
                      <a:pt x="149" y="87"/>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64" name="Rectangle 180">
                <a:extLst>
                  <a:ext uri="{FF2B5EF4-FFF2-40B4-BE49-F238E27FC236}">
                    <a16:creationId xmlns:a16="http://schemas.microsoft.com/office/drawing/2014/main" id="{736BDC34-5D2E-48DE-B174-B8B56B86ED8B}"/>
                  </a:ext>
                </a:extLst>
              </p:cNvPr>
              <p:cNvSpPr>
                <a:spLocks noChangeArrowheads="1"/>
              </p:cNvSpPr>
              <p:nvPr/>
            </p:nvSpPr>
            <p:spPr bwMode="auto">
              <a:xfrm>
                <a:off x="1353" y="1531"/>
                <a:ext cx="128" cy="6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65" name="Rectangle 181">
                <a:extLst>
                  <a:ext uri="{FF2B5EF4-FFF2-40B4-BE49-F238E27FC236}">
                    <a16:creationId xmlns:a16="http://schemas.microsoft.com/office/drawing/2014/main" id="{2CD7A40D-7678-4EA9-B87A-769A3E276856}"/>
                  </a:ext>
                </a:extLst>
              </p:cNvPr>
              <p:cNvSpPr>
                <a:spLocks noChangeArrowheads="1"/>
              </p:cNvSpPr>
              <p:nvPr/>
            </p:nvSpPr>
            <p:spPr bwMode="auto">
              <a:xfrm>
                <a:off x="1481" y="1498"/>
                <a:ext cx="124" cy="9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66" name="Freeform 182">
                <a:extLst>
                  <a:ext uri="{FF2B5EF4-FFF2-40B4-BE49-F238E27FC236}">
                    <a16:creationId xmlns:a16="http://schemas.microsoft.com/office/drawing/2014/main" id="{241439A7-B7FC-4864-8D14-6A6B8328F0DC}"/>
                  </a:ext>
                </a:extLst>
              </p:cNvPr>
              <p:cNvSpPr>
                <a:spLocks noEditPoints="1"/>
              </p:cNvSpPr>
              <p:nvPr/>
            </p:nvSpPr>
            <p:spPr bwMode="auto">
              <a:xfrm>
                <a:off x="1484" y="1499"/>
                <a:ext cx="116" cy="95"/>
              </a:xfrm>
              <a:custGeom>
                <a:avLst/>
                <a:gdLst>
                  <a:gd name="T0" fmla="*/ 301 w 450"/>
                  <a:gd name="T1" fmla="*/ 591 h 650"/>
                  <a:gd name="T2" fmla="*/ 240 w 450"/>
                  <a:gd name="T3" fmla="*/ 636 h 650"/>
                  <a:gd name="T4" fmla="*/ 175 w 450"/>
                  <a:gd name="T5" fmla="*/ 650 h 650"/>
                  <a:gd name="T6" fmla="*/ 52 w 450"/>
                  <a:gd name="T7" fmla="*/ 593 h 650"/>
                  <a:gd name="T8" fmla="*/ 0 w 450"/>
                  <a:gd name="T9" fmla="*/ 449 h 650"/>
                  <a:gd name="T10" fmla="*/ 58 w 450"/>
                  <a:gd name="T11" fmla="*/ 287 h 650"/>
                  <a:gd name="T12" fmla="*/ 207 w 450"/>
                  <a:gd name="T13" fmla="*/ 214 h 650"/>
                  <a:gd name="T14" fmla="*/ 301 w 450"/>
                  <a:gd name="T15" fmla="*/ 249 h 650"/>
                  <a:gd name="T16" fmla="*/ 301 w 450"/>
                  <a:gd name="T17" fmla="*/ 173 h 650"/>
                  <a:gd name="T18" fmla="*/ 298 w 450"/>
                  <a:gd name="T19" fmla="*/ 87 h 650"/>
                  <a:gd name="T20" fmla="*/ 287 w 450"/>
                  <a:gd name="T21" fmla="*/ 65 h 650"/>
                  <a:gd name="T22" fmla="*/ 268 w 450"/>
                  <a:gd name="T23" fmla="*/ 59 h 650"/>
                  <a:gd name="T24" fmla="*/ 235 w 450"/>
                  <a:gd name="T25" fmla="*/ 66 h 650"/>
                  <a:gd name="T26" fmla="*/ 229 w 450"/>
                  <a:gd name="T27" fmla="*/ 50 h 650"/>
                  <a:gd name="T28" fmla="*/ 357 w 450"/>
                  <a:gd name="T29" fmla="*/ 0 h 650"/>
                  <a:gd name="T30" fmla="*/ 378 w 450"/>
                  <a:gd name="T31" fmla="*/ 0 h 650"/>
                  <a:gd name="T32" fmla="*/ 378 w 450"/>
                  <a:gd name="T33" fmla="*/ 474 h 650"/>
                  <a:gd name="T34" fmla="*/ 382 w 450"/>
                  <a:gd name="T35" fmla="*/ 562 h 650"/>
                  <a:gd name="T36" fmla="*/ 393 w 450"/>
                  <a:gd name="T37" fmla="*/ 585 h 650"/>
                  <a:gd name="T38" fmla="*/ 411 w 450"/>
                  <a:gd name="T39" fmla="*/ 591 h 650"/>
                  <a:gd name="T40" fmla="*/ 445 w 450"/>
                  <a:gd name="T41" fmla="*/ 583 h 650"/>
                  <a:gd name="T42" fmla="*/ 450 w 450"/>
                  <a:gd name="T43" fmla="*/ 599 h 650"/>
                  <a:gd name="T44" fmla="*/ 323 w 450"/>
                  <a:gd name="T45" fmla="*/ 650 h 650"/>
                  <a:gd name="T46" fmla="*/ 301 w 450"/>
                  <a:gd name="T47" fmla="*/ 650 h 650"/>
                  <a:gd name="T48" fmla="*/ 301 w 450"/>
                  <a:gd name="T49" fmla="*/ 591 h 650"/>
                  <a:gd name="T50" fmla="*/ 301 w 450"/>
                  <a:gd name="T51" fmla="*/ 560 h 650"/>
                  <a:gd name="T52" fmla="*/ 301 w 450"/>
                  <a:gd name="T53" fmla="*/ 348 h 650"/>
                  <a:gd name="T54" fmla="*/ 284 w 450"/>
                  <a:gd name="T55" fmla="*/ 293 h 650"/>
                  <a:gd name="T56" fmla="*/ 247 w 450"/>
                  <a:gd name="T57" fmla="*/ 255 h 650"/>
                  <a:gd name="T58" fmla="*/ 202 w 450"/>
                  <a:gd name="T59" fmla="*/ 242 h 650"/>
                  <a:gd name="T60" fmla="*/ 128 w 450"/>
                  <a:gd name="T61" fmla="*/ 277 h 650"/>
                  <a:gd name="T62" fmla="*/ 86 w 450"/>
                  <a:gd name="T63" fmla="*/ 414 h 650"/>
                  <a:gd name="T64" fmla="*/ 127 w 450"/>
                  <a:gd name="T65" fmla="*/ 552 h 650"/>
                  <a:gd name="T66" fmla="*/ 219 w 450"/>
                  <a:gd name="T67" fmla="*/ 600 h 650"/>
                  <a:gd name="T68" fmla="*/ 301 w 450"/>
                  <a:gd name="T69" fmla="*/ 560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50" h="650">
                    <a:moveTo>
                      <a:pt x="301" y="591"/>
                    </a:moveTo>
                    <a:cubicBezTo>
                      <a:pt x="280" y="612"/>
                      <a:pt x="260" y="627"/>
                      <a:pt x="240" y="636"/>
                    </a:cubicBezTo>
                    <a:cubicBezTo>
                      <a:pt x="220" y="645"/>
                      <a:pt x="198" y="650"/>
                      <a:pt x="175" y="650"/>
                    </a:cubicBezTo>
                    <a:cubicBezTo>
                      <a:pt x="128" y="650"/>
                      <a:pt x="87" y="631"/>
                      <a:pt x="52" y="593"/>
                    </a:cubicBezTo>
                    <a:cubicBezTo>
                      <a:pt x="18" y="556"/>
                      <a:pt x="0" y="508"/>
                      <a:pt x="0" y="449"/>
                    </a:cubicBezTo>
                    <a:cubicBezTo>
                      <a:pt x="0" y="390"/>
                      <a:pt x="19" y="336"/>
                      <a:pt x="58" y="287"/>
                    </a:cubicBezTo>
                    <a:cubicBezTo>
                      <a:pt x="96" y="238"/>
                      <a:pt x="146" y="214"/>
                      <a:pt x="207" y="214"/>
                    </a:cubicBezTo>
                    <a:cubicBezTo>
                      <a:pt x="245" y="214"/>
                      <a:pt x="276" y="226"/>
                      <a:pt x="301" y="249"/>
                    </a:cubicBezTo>
                    <a:cubicBezTo>
                      <a:pt x="301" y="223"/>
                      <a:pt x="301" y="198"/>
                      <a:pt x="301" y="173"/>
                    </a:cubicBezTo>
                    <a:cubicBezTo>
                      <a:pt x="301" y="126"/>
                      <a:pt x="300" y="97"/>
                      <a:pt x="298" y="87"/>
                    </a:cubicBezTo>
                    <a:cubicBezTo>
                      <a:pt x="295" y="76"/>
                      <a:pt x="292" y="69"/>
                      <a:pt x="287" y="65"/>
                    </a:cubicBezTo>
                    <a:cubicBezTo>
                      <a:pt x="281" y="61"/>
                      <a:pt x="275" y="59"/>
                      <a:pt x="268" y="59"/>
                    </a:cubicBezTo>
                    <a:cubicBezTo>
                      <a:pt x="260" y="59"/>
                      <a:pt x="249" y="61"/>
                      <a:pt x="235" y="66"/>
                    </a:cubicBezTo>
                    <a:cubicBezTo>
                      <a:pt x="233" y="61"/>
                      <a:pt x="231" y="56"/>
                      <a:pt x="229" y="50"/>
                    </a:cubicBezTo>
                    <a:cubicBezTo>
                      <a:pt x="272" y="33"/>
                      <a:pt x="315" y="17"/>
                      <a:pt x="357" y="0"/>
                    </a:cubicBezTo>
                    <a:cubicBezTo>
                      <a:pt x="364" y="0"/>
                      <a:pt x="371" y="0"/>
                      <a:pt x="378" y="0"/>
                    </a:cubicBezTo>
                    <a:cubicBezTo>
                      <a:pt x="378" y="158"/>
                      <a:pt x="378" y="316"/>
                      <a:pt x="378" y="474"/>
                    </a:cubicBezTo>
                    <a:cubicBezTo>
                      <a:pt x="378" y="522"/>
                      <a:pt x="380" y="552"/>
                      <a:pt x="382" y="562"/>
                    </a:cubicBezTo>
                    <a:cubicBezTo>
                      <a:pt x="384" y="573"/>
                      <a:pt x="388" y="581"/>
                      <a:pt x="393" y="585"/>
                    </a:cubicBezTo>
                    <a:cubicBezTo>
                      <a:pt x="398" y="589"/>
                      <a:pt x="404" y="591"/>
                      <a:pt x="411" y="591"/>
                    </a:cubicBezTo>
                    <a:cubicBezTo>
                      <a:pt x="420" y="591"/>
                      <a:pt x="431" y="588"/>
                      <a:pt x="445" y="583"/>
                    </a:cubicBezTo>
                    <a:cubicBezTo>
                      <a:pt x="447" y="589"/>
                      <a:pt x="448" y="594"/>
                      <a:pt x="450" y="599"/>
                    </a:cubicBezTo>
                    <a:cubicBezTo>
                      <a:pt x="408" y="616"/>
                      <a:pt x="365" y="633"/>
                      <a:pt x="323" y="650"/>
                    </a:cubicBezTo>
                    <a:cubicBezTo>
                      <a:pt x="315" y="650"/>
                      <a:pt x="308" y="650"/>
                      <a:pt x="301" y="650"/>
                    </a:cubicBezTo>
                    <a:cubicBezTo>
                      <a:pt x="301" y="630"/>
                      <a:pt x="301" y="611"/>
                      <a:pt x="301" y="591"/>
                    </a:cubicBezTo>
                    <a:close/>
                    <a:moveTo>
                      <a:pt x="301" y="560"/>
                    </a:moveTo>
                    <a:cubicBezTo>
                      <a:pt x="301" y="489"/>
                      <a:pt x="301" y="419"/>
                      <a:pt x="301" y="348"/>
                    </a:cubicBezTo>
                    <a:cubicBezTo>
                      <a:pt x="299" y="328"/>
                      <a:pt x="293" y="309"/>
                      <a:pt x="284" y="293"/>
                    </a:cubicBezTo>
                    <a:cubicBezTo>
                      <a:pt x="275" y="276"/>
                      <a:pt x="263" y="263"/>
                      <a:pt x="247" y="255"/>
                    </a:cubicBezTo>
                    <a:cubicBezTo>
                      <a:pt x="232" y="246"/>
                      <a:pt x="216" y="242"/>
                      <a:pt x="202" y="242"/>
                    </a:cubicBezTo>
                    <a:cubicBezTo>
                      <a:pt x="174" y="242"/>
                      <a:pt x="150" y="253"/>
                      <a:pt x="128" y="277"/>
                    </a:cubicBezTo>
                    <a:cubicBezTo>
                      <a:pt x="100" y="309"/>
                      <a:pt x="86" y="354"/>
                      <a:pt x="86" y="414"/>
                    </a:cubicBezTo>
                    <a:cubicBezTo>
                      <a:pt x="86" y="474"/>
                      <a:pt x="99" y="520"/>
                      <a:pt x="127" y="552"/>
                    </a:cubicBezTo>
                    <a:cubicBezTo>
                      <a:pt x="154" y="585"/>
                      <a:pt x="185" y="600"/>
                      <a:pt x="219" y="600"/>
                    </a:cubicBezTo>
                    <a:cubicBezTo>
                      <a:pt x="247" y="600"/>
                      <a:pt x="275" y="587"/>
                      <a:pt x="301" y="56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67" name="Rectangle 183">
                <a:extLst>
                  <a:ext uri="{FF2B5EF4-FFF2-40B4-BE49-F238E27FC236}">
                    <a16:creationId xmlns:a16="http://schemas.microsoft.com/office/drawing/2014/main" id="{646F5660-1C32-4BBC-B492-A25711EE5AD1}"/>
                  </a:ext>
                </a:extLst>
              </p:cNvPr>
              <p:cNvSpPr>
                <a:spLocks noChangeArrowheads="1"/>
              </p:cNvSpPr>
              <p:nvPr/>
            </p:nvSpPr>
            <p:spPr bwMode="auto">
              <a:xfrm>
                <a:off x="1481" y="1498"/>
                <a:ext cx="124" cy="9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68" name="Rectangle 184">
                <a:extLst>
                  <a:ext uri="{FF2B5EF4-FFF2-40B4-BE49-F238E27FC236}">
                    <a16:creationId xmlns:a16="http://schemas.microsoft.com/office/drawing/2014/main" id="{1CD1EC40-C99F-4F94-86D8-24C14D1C30FF}"/>
                  </a:ext>
                </a:extLst>
              </p:cNvPr>
              <p:cNvSpPr>
                <a:spLocks noChangeArrowheads="1"/>
              </p:cNvSpPr>
              <p:nvPr/>
            </p:nvSpPr>
            <p:spPr bwMode="auto">
              <a:xfrm>
                <a:off x="1605" y="1498"/>
                <a:ext cx="62"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69" name="Freeform 185">
                <a:extLst>
                  <a:ext uri="{FF2B5EF4-FFF2-40B4-BE49-F238E27FC236}">
                    <a16:creationId xmlns:a16="http://schemas.microsoft.com/office/drawing/2014/main" id="{6E6499AC-4FB8-4922-BC9F-6BC827470DF0}"/>
                  </a:ext>
                </a:extLst>
              </p:cNvPr>
              <p:cNvSpPr>
                <a:spLocks noEditPoints="1"/>
              </p:cNvSpPr>
              <p:nvPr/>
            </p:nvSpPr>
            <p:spPr bwMode="auto">
              <a:xfrm>
                <a:off x="1607" y="1499"/>
                <a:ext cx="55" cy="94"/>
              </a:xfrm>
              <a:custGeom>
                <a:avLst/>
                <a:gdLst>
                  <a:gd name="T0" fmla="*/ 111 w 215"/>
                  <a:gd name="T1" fmla="*/ 0 h 637"/>
                  <a:gd name="T2" fmla="*/ 145 w 215"/>
                  <a:gd name="T3" fmla="*/ 13 h 637"/>
                  <a:gd name="T4" fmla="*/ 158 w 215"/>
                  <a:gd name="T5" fmla="*/ 45 h 637"/>
                  <a:gd name="T6" fmla="*/ 145 w 215"/>
                  <a:gd name="T7" fmla="*/ 78 h 637"/>
                  <a:gd name="T8" fmla="*/ 111 w 215"/>
                  <a:gd name="T9" fmla="*/ 91 h 637"/>
                  <a:gd name="T10" fmla="*/ 77 w 215"/>
                  <a:gd name="T11" fmla="*/ 78 h 637"/>
                  <a:gd name="T12" fmla="*/ 63 w 215"/>
                  <a:gd name="T13" fmla="*/ 45 h 637"/>
                  <a:gd name="T14" fmla="*/ 77 w 215"/>
                  <a:gd name="T15" fmla="*/ 13 h 637"/>
                  <a:gd name="T16" fmla="*/ 111 w 215"/>
                  <a:gd name="T17" fmla="*/ 0 h 637"/>
                  <a:gd name="T18" fmla="*/ 150 w 215"/>
                  <a:gd name="T19" fmla="*/ 215 h 637"/>
                  <a:gd name="T20" fmla="*/ 150 w 215"/>
                  <a:gd name="T21" fmla="*/ 544 h 637"/>
                  <a:gd name="T22" fmla="*/ 156 w 215"/>
                  <a:gd name="T23" fmla="*/ 595 h 637"/>
                  <a:gd name="T24" fmla="*/ 173 w 215"/>
                  <a:gd name="T25" fmla="*/ 615 h 637"/>
                  <a:gd name="T26" fmla="*/ 215 w 215"/>
                  <a:gd name="T27" fmla="*/ 621 h 637"/>
                  <a:gd name="T28" fmla="*/ 215 w 215"/>
                  <a:gd name="T29" fmla="*/ 637 h 637"/>
                  <a:gd name="T30" fmla="*/ 6 w 215"/>
                  <a:gd name="T31" fmla="*/ 637 h 637"/>
                  <a:gd name="T32" fmla="*/ 6 w 215"/>
                  <a:gd name="T33" fmla="*/ 621 h 637"/>
                  <a:gd name="T34" fmla="*/ 49 w 215"/>
                  <a:gd name="T35" fmla="*/ 615 h 637"/>
                  <a:gd name="T36" fmla="*/ 66 w 215"/>
                  <a:gd name="T37" fmla="*/ 596 h 637"/>
                  <a:gd name="T38" fmla="*/ 72 w 215"/>
                  <a:gd name="T39" fmla="*/ 544 h 637"/>
                  <a:gd name="T40" fmla="*/ 72 w 215"/>
                  <a:gd name="T41" fmla="*/ 386 h 637"/>
                  <a:gd name="T42" fmla="*/ 68 w 215"/>
                  <a:gd name="T43" fmla="*/ 300 h 637"/>
                  <a:gd name="T44" fmla="*/ 57 w 215"/>
                  <a:gd name="T45" fmla="*/ 280 h 637"/>
                  <a:gd name="T46" fmla="*/ 38 w 215"/>
                  <a:gd name="T47" fmla="*/ 274 h 637"/>
                  <a:gd name="T48" fmla="*/ 6 w 215"/>
                  <a:gd name="T49" fmla="*/ 281 h 637"/>
                  <a:gd name="T50" fmla="*/ 0 w 215"/>
                  <a:gd name="T51" fmla="*/ 265 h 637"/>
                  <a:gd name="T52" fmla="*/ 129 w 215"/>
                  <a:gd name="T53" fmla="*/ 215 h 637"/>
                  <a:gd name="T54" fmla="*/ 150 w 215"/>
                  <a:gd name="T55" fmla="*/ 215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15" h="637">
                    <a:moveTo>
                      <a:pt x="111" y="0"/>
                    </a:moveTo>
                    <a:cubicBezTo>
                      <a:pt x="124" y="0"/>
                      <a:pt x="135" y="5"/>
                      <a:pt x="145" y="13"/>
                    </a:cubicBezTo>
                    <a:cubicBezTo>
                      <a:pt x="153" y="22"/>
                      <a:pt x="158" y="33"/>
                      <a:pt x="158" y="45"/>
                    </a:cubicBezTo>
                    <a:cubicBezTo>
                      <a:pt x="158" y="58"/>
                      <a:pt x="153" y="69"/>
                      <a:pt x="145" y="78"/>
                    </a:cubicBezTo>
                    <a:cubicBezTo>
                      <a:pt x="135" y="87"/>
                      <a:pt x="124" y="91"/>
                      <a:pt x="111" y="91"/>
                    </a:cubicBezTo>
                    <a:cubicBezTo>
                      <a:pt x="98" y="91"/>
                      <a:pt x="86" y="87"/>
                      <a:pt x="77" y="78"/>
                    </a:cubicBezTo>
                    <a:cubicBezTo>
                      <a:pt x="68" y="69"/>
                      <a:pt x="63" y="58"/>
                      <a:pt x="63" y="45"/>
                    </a:cubicBezTo>
                    <a:cubicBezTo>
                      <a:pt x="63" y="33"/>
                      <a:pt x="68" y="22"/>
                      <a:pt x="77" y="13"/>
                    </a:cubicBezTo>
                    <a:cubicBezTo>
                      <a:pt x="86" y="5"/>
                      <a:pt x="97" y="0"/>
                      <a:pt x="111" y="0"/>
                    </a:cubicBezTo>
                    <a:close/>
                    <a:moveTo>
                      <a:pt x="150" y="215"/>
                    </a:moveTo>
                    <a:cubicBezTo>
                      <a:pt x="150" y="325"/>
                      <a:pt x="150" y="435"/>
                      <a:pt x="150" y="544"/>
                    </a:cubicBezTo>
                    <a:cubicBezTo>
                      <a:pt x="150" y="570"/>
                      <a:pt x="152" y="587"/>
                      <a:pt x="156" y="595"/>
                    </a:cubicBezTo>
                    <a:cubicBezTo>
                      <a:pt x="160" y="604"/>
                      <a:pt x="165" y="611"/>
                      <a:pt x="173" y="615"/>
                    </a:cubicBezTo>
                    <a:cubicBezTo>
                      <a:pt x="181" y="619"/>
                      <a:pt x="195" y="621"/>
                      <a:pt x="215" y="621"/>
                    </a:cubicBezTo>
                    <a:cubicBezTo>
                      <a:pt x="215" y="626"/>
                      <a:pt x="215" y="632"/>
                      <a:pt x="215" y="637"/>
                    </a:cubicBezTo>
                    <a:cubicBezTo>
                      <a:pt x="145" y="637"/>
                      <a:pt x="76" y="637"/>
                      <a:pt x="6" y="637"/>
                    </a:cubicBezTo>
                    <a:cubicBezTo>
                      <a:pt x="6" y="632"/>
                      <a:pt x="6" y="626"/>
                      <a:pt x="6" y="621"/>
                    </a:cubicBezTo>
                    <a:cubicBezTo>
                      <a:pt x="28" y="621"/>
                      <a:pt x="42" y="619"/>
                      <a:pt x="49" y="615"/>
                    </a:cubicBezTo>
                    <a:cubicBezTo>
                      <a:pt x="56" y="611"/>
                      <a:pt x="62" y="605"/>
                      <a:pt x="66" y="596"/>
                    </a:cubicBezTo>
                    <a:cubicBezTo>
                      <a:pt x="70" y="587"/>
                      <a:pt x="72" y="570"/>
                      <a:pt x="72" y="544"/>
                    </a:cubicBezTo>
                    <a:cubicBezTo>
                      <a:pt x="72" y="492"/>
                      <a:pt x="72" y="439"/>
                      <a:pt x="72" y="386"/>
                    </a:cubicBezTo>
                    <a:cubicBezTo>
                      <a:pt x="72" y="342"/>
                      <a:pt x="71" y="313"/>
                      <a:pt x="68" y="300"/>
                    </a:cubicBezTo>
                    <a:cubicBezTo>
                      <a:pt x="65" y="290"/>
                      <a:pt x="62" y="284"/>
                      <a:pt x="57" y="280"/>
                    </a:cubicBezTo>
                    <a:cubicBezTo>
                      <a:pt x="53" y="276"/>
                      <a:pt x="46" y="274"/>
                      <a:pt x="38" y="274"/>
                    </a:cubicBezTo>
                    <a:cubicBezTo>
                      <a:pt x="29" y="274"/>
                      <a:pt x="19" y="276"/>
                      <a:pt x="6" y="281"/>
                    </a:cubicBezTo>
                    <a:cubicBezTo>
                      <a:pt x="4" y="276"/>
                      <a:pt x="2" y="270"/>
                      <a:pt x="0" y="265"/>
                    </a:cubicBezTo>
                    <a:cubicBezTo>
                      <a:pt x="43" y="248"/>
                      <a:pt x="86" y="232"/>
                      <a:pt x="129" y="215"/>
                    </a:cubicBezTo>
                    <a:cubicBezTo>
                      <a:pt x="136" y="215"/>
                      <a:pt x="143" y="215"/>
                      <a:pt x="150" y="21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70" name="Rectangle 186">
                <a:extLst>
                  <a:ext uri="{FF2B5EF4-FFF2-40B4-BE49-F238E27FC236}">
                    <a16:creationId xmlns:a16="http://schemas.microsoft.com/office/drawing/2014/main" id="{51128E89-F035-4305-BC17-3E29BAF8FDE9}"/>
                  </a:ext>
                </a:extLst>
              </p:cNvPr>
              <p:cNvSpPr>
                <a:spLocks noChangeArrowheads="1"/>
              </p:cNvSpPr>
              <p:nvPr/>
            </p:nvSpPr>
            <p:spPr bwMode="auto">
              <a:xfrm>
                <a:off x="1605" y="1498"/>
                <a:ext cx="62"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71" name="Rectangle 187">
                <a:extLst>
                  <a:ext uri="{FF2B5EF4-FFF2-40B4-BE49-F238E27FC236}">
                    <a16:creationId xmlns:a16="http://schemas.microsoft.com/office/drawing/2014/main" id="{3162D335-6570-4E75-9708-975CC83639BD}"/>
                  </a:ext>
                </a:extLst>
              </p:cNvPr>
              <p:cNvSpPr>
                <a:spLocks noChangeArrowheads="1"/>
              </p:cNvSpPr>
              <p:nvPr/>
            </p:nvSpPr>
            <p:spPr bwMode="auto">
              <a:xfrm>
                <a:off x="1667" y="1531"/>
                <a:ext cx="123" cy="6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72" name="Freeform 188">
                <a:extLst>
                  <a:ext uri="{FF2B5EF4-FFF2-40B4-BE49-F238E27FC236}">
                    <a16:creationId xmlns:a16="http://schemas.microsoft.com/office/drawing/2014/main" id="{83E63217-C0F2-4DA2-98EF-73D6CAED50F9}"/>
                  </a:ext>
                </a:extLst>
              </p:cNvPr>
              <p:cNvSpPr>
                <a:spLocks/>
              </p:cNvSpPr>
              <p:nvPr/>
            </p:nvSpPr>
            <p:spPr bwMode="auto">
              <a:xfrm>
                <a:off x="1670" y="1532"/>
                <a:ext cx="119" cy="62"/>
              </a:xfrm>
              <a:custGeom>
                <a:avLst/>
                <a:gdLst>
                  <a:gd name="T0" fmla="*/ 0 w 463"/>
                  <a:gd name="T1" fmla="*/ 0 h 423"/>
                  <a:gd name="T2" fmla="*/ 202 w 463"/>
                  <a:gd name="T3" fmla="*/ 0 h 423"/>
                  <a:gd name="T4" fmla="*/ 202 w 463"/>
                  <a:gd name="T5" fmla="*/ 16 h 423"/>
                  <a:gd name="T6" fmla="*/ 189 w 463"/>
                  <a:gd name="T7" fmla="*/ 16 h 423"/>
                  <a:gd name="T8" fmla="*/ 161 w 463"/>
                  <a:gd name="T9" fmla="*/ 25 h 423"/>
                  <a:gd name="T10" fmla="*/ 152 w 463"/>
                  <a:gd name="T11" fmla="*/ 48 h 423"/>
                  <a:gd name="T12" fmla="*/ 161 w 463"/>
                  <a:gd name="T13" fmla="*/ 85 h 423"/>
                  <a:gd name="T14" fmla="*/ 261 w 463"/>
                  <a:gd name="T15" fmla="*/ 312 h 423"/>
                  <a:gd name="T16" fmla="*/ 362 w 463"/>
                  <a:gd name="T17" fmla="*/ 76 h 423"/>
                  <a:gd name="T18" fmla="*/ 372 w 463"/>
                  <a:gd name="T19" fmla="*/ 38 h 423"/>
                  <a:gd name="T20" fmla="*/ 369 w 463"/>
                  <a:gd name="T21" fmla="*/ 28 h 423"/>
                  <a:gd name="T22" fmla="*/ 356 w 463"/>
                  <a:gd name="T23" fmla="*/ 19 h 423"/>
                  <a:gd name="T24" fmla="*/ 323 w 463"/>
                  <a:gd name="T25" fmla="*/ 16 h 423"/>
                  <a:gd name="T26" fmla="*/ 323 w 463"/>
                  <a:gd name="T27" fmla="*/ 0 h 423"/>
                  <a:gd name="T28" fmla="*/ 463 w 463"/>
                  <a:gd name="T29" fmla="*/ 0 h 423"/>
                  <a:gd name="T30" fmla="*/ 463 w 463"/>
                  <a:gd name="T31" fmla="*/ 16 h 423"/>
                  <a:gd name="T32" fmla="*/ 430 w 463"/>
                  <a:gd name="T33" fmla="*/ 26 h 423"/>
                  <a:gd name="T34" fmla="*/ 400 w 463"/>
                  <a:gd name="T35" fmla="*/ 71 h 423"/>
                  <a:gd name="T36" fmla="*/ 248 w 463"/>
                  <a:gd name="T37" fmla="*/ 423 h 423"/>
                  <a:gd name="T38" fmla="*/ 229 w 463"/>
                  <a:gd name="T39" fmla="*/ 423 h 423"/>
                  <a:gd name="T40" fmla="*/ 75 w 463"/>
                  <a:gd name="T41" fmla="*/ 76 h 423"/>
                  <a:gd name="T42" fmla="*/ 56 w 463"/>
                  <a:gd name="T43" fmla="*/ 41 h 423"/>
                  <a:gd name="T44" fmla="*/ 32 w 463"/>
                  <a:gd name="T45" fmla="*/ 24 h 423"/>
                  <a:gd name="T46" fmla="*/ 0 w 463"/>
                  <a:gd name="T47" fmla="*/ 16 h 423"/>
                  <a:gd name="T48" fmla="*/ 0 w 463"/>
                  <a:gd name="T49" fmla="*/ 0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63" h="423">
                    <a:moveTo>
                      <a:pt x="0" y="0"/>
                    </a:moveTo>
                    <a:cubicBezTo>
                      <a:pt x="68" y="0"/>
                      <a:pt x="135" y="0"/>
                      <a:pt x="202" y="0"/>
                    </a:cubicBezTo>
                    <a:cubicBezTo>
                      <a:pt x="202" y="5"/>
                      <a:pt x="202" y="11"/>
                      <a:pt x="202" y="16"/>
                    </a:cubicBezTo>
                    <a:cubicBezTo>
                      <a:pt x="198" y="16"/>
                      <a:pt x="194" y="16"/>
                      <a:pt x="189" y="16"/>
                    </a:cubicBezTo>
                    <a:cubicBezTo>
                      <a:pt x="177" y="16"/>
                      <a:pt x="168" y="19"/>
                      <a:pt x="161" y="25"/>
                    </a:cubicBezTo>
                    <a:cubicBezTo>
                      <a:pt x="155" y="31"/>
                      <a:pt x="152" y="38"/>
                      <a:pt x="152" y="48"/>
                    </a:cubicBezTo>
                    <a:cubicBezTo>
                      <a:pt x="152" y="58"/>
                      <a:pt x="155" y="71"/>
                      <a:pt x="161" y="85"/>
                    </a:cubicBezTo>
                    <a:cubicBezTo>
                      <a:pt x="194" y="161"/>
                      <a:pt x="229" y="236"/>
                      <a:pt x="261" y="312"/>
                    </a:cubicBezTo>
                    <a:cubicBezTo>
                      <a:pt x="294" y="233"/>
                      <a:pt x="329" y="155"/>
                      <a:pt x="362" y="76"/>
                    </a:cubicBezTo>
                    <a:cubicBezTo>
                      <a:pt x="368" y="60"/>
                      <a:pt x="372" y="47"/>
                      <a:pt x="372" y="38"/>
                    </a:cubicBezTo>
                    <a:cubicBezTo>
                      <a:pt x="372" y="34"/>
                      <a:pt x="371" y="31"/>
                      <a:pt x="369" y="28"/>
                    </a:cubicBezTo>
                    <a:cubicBezTo>
                      <a:pt x="365" y="24"/>
                      <a:pt x="361" y="20"/>
                      <a:pt x="356" y="19"/>
                    </a:cubicBezTo>
                    <a:cubicBezTo>
                      <a:pt x="350" y="17"/>
                      <a:pt x="340" y="16"/>
                      <a:pt x="323" y="16"/>
                    </a:cubicBezTo>
                    <a:cubicBezTo>
                      <a:pt x="323" y="11"/>
                      <a:pt x="323" y="5"/>
                      <a:pt x="323" y="0"/>
                    </a:cubicBezTo>
                    <a:cubicBezTo>
                      <a:pt x="370" y="0"/>
                      <a:pt x="417" y="0"/>
                      <a:pt x="463" y="0"/>
                    </a:cubicBezTo>
                    <a:cubicBezTo>
                      <a:pt x="463" y="5"/>
                      <a:pt x="463" y="11"/>
                      <a:pt x="463" y="16"/>
                    </a:cubicBezTo>
                    <a:cubicBezTo>
                      <a:pt x="447" y="18"/>
                      <a:pt x="436" y="21"/>
                      <a:pt x="430" y="26"/>
                    </a:cubicBezTo>
                    <a:cubicBezTo>
                      <a:pt x="419" y="35"/>
                      <a:pt x="409" y="49"/>
                      <a:pt x="400" y="71"/>
                    </a:cubicBezTo>
                    <a:cubicBezTo>
                      <a:pt x="350" y="188"/>
                      <a:pt x="298" y="305"/>
                      <a:pt x="248" y="423"/>
                    </a:cubicBezTo>
                    <a:cubicBezTo>
                      <a:pt x="241" y="423"/>
                      <a:pt x="235" y="423"/>
                      <a:pt x="229" y="423"/>
                    </a:cubicBezTo>
                    <a:cubicBezTo>
                      <a:pt x="178" y="307"/>
                      <a:pt x="125" y="192"/>
                      <a:pt x="75" y="76"/>
                    </a:cubicBezTo>
                    <a:cubicBezTo>
                      <a:pt x="68" y="60"/>
                      <a:pt x="62" y="49"/>
                      <a:pt x="56" y="41"/>
                    </a:cubicBezTo>
                    <a:cubicBezTo>
                      <a:pt x="50" y="35"/>
                      <a:pt x="41" y="29"/>
                      <a:pt x="32" y="24"/>
                    </a:cubicBezTo>
                    <a:cubicBezTo>
                      <a:pt x="27" y="21"/>
                      <a:pt x="16" y="19"/>
                      <a:pt x="0" y="16"/>
                    </a:cubicBezTo>
                    <a:cubicBezTo>
                      <a:pt x="0" y="11"/>
                      <a:pt x="0" y="5"/>
                      <a:pt x="0"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73" name="Rectangle 189">
                <a:extLst>
                  <a:ext uri="{FF2B5EF4-FFF2-40B4-BE49-F238E27FC236}">
                    <a16:creationId xmlns:a16="http://schemas.microsoft.com/office/drawing/2014/main" id="{B8110F07-1B04-4930-862D-9862F65B2B38}"/>
                  </a:ext>
                </a:extLst>
              </p:cNvPr>
              <p:cNvSpPr>
                <a:spLocks noChangeArrowheads="1"/>
              </p:cNvSpPr>
              <p:nvPr/>
            </p:nvSpPr>
            <p:spPr bwMode="auto">
              <a:xfrm>
                <a:off x="1667" y="1531"/>
                <a:ext cx="123" cy="6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74" name="Rectangle 190">
                <a:extLst>
                  <a:ext uri="{FF2B5EF4-FFF2-40B4-BE49-F238E27FC236}">
                    <a16:creationId xmlns:a16="http://schemas.microsoft.com/office/drawing/2014/main" id="{7A232D79-2D3D-4792-8150-A3BC0136AE10}"/>
                  </a:ext>
                </a:extLst>
              </p:cNvPr>
              <p:cNvSpPr>
                <a:spLocks noChangeArrowheads="1"/>
              </p:cNvSpPr>
              <p:nvPr/>
            </p:nvSpPr>
            <p:spPr bwMode="auto">
              <a:xfrm>
                <a:off x="1798" y="1498"/>
                <a:ext cx="62"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75" name="Freeform 191">
                <a:extLst>
                  <a:ext uri="{FF2B5EF4-FFF2-40B4-BE49-F238E27FC236}">
                    <a16:creationId xmlns:a16="http://schemas.microsoft.com/office/drawing/2014/main" id="{4CCFFD59-3EBE-4ACB-876F-3DDCA5FF6D73}"/>
                  </a:ext>
                </a:extLst>
              </p:cNvPr>
              <p:cNvSpPr>
                <a:spLocks noEditPoints="1"/>
              </p:cNvSpPr>
              <p:nvPr/>
            </p:nvSpPr>
            <p:spPr bwMode="auto">
              <a:xfrm>
                <a:off x="1799" y="1499"/>
                <a:ext cx="55" cy="94"/>
              </a:xfrm>
              <a:custGeom>
                <a:avLst/>
                <a:gdLst>
                  <a:gd name="T0" fmla="*/ 111 w 215"/>
                  <a:gd name="T1" fmla="*/ 0 h 637"/>
                  <a:gd name="T2" fmla="*/ 145 w 215"/>
                  <a:gd name="T3" fmla="*/ 13 h 637"/>
                  <a:gd name="T4" fmla="*/ 159 w 215"/>
                  <a:gd name="T5" fmla="*/ 45 h 637"/>
                  <a:gd name="T6" fmla="*/ 145 w 215"/>
                  <a:gd name="T7" fmla="*/ 78 h 637"/>
                  <a:gd name="T8" fmla="*/ 111 w 215"/>
                  <a:gd name="T9" fmla="*/ 91 h 637"/>
                  <a:gd name="T10" fmla="*/ 78 w 215"/>
                  <a:gd name="T11" fmla="*/ 78 h 637"/>
                  <a:gd name="T12" fmla="*/ 64 w 215"/>
                  <a:gd name="T13" fmla="*/ 45 h 637"/>
                  <a:gd name="T14" fmla="*/ 78 w 215"/>
                  <a:gd name="T15" fmla="*/ 13 h 637"/>
                  <a:gd name="T16" fmla="*/ 111 w 215"/>
                  <a:gd name="T17" fmla="*/ 0 h 637"/>
                  <a:gd name="T18" fmla="*/ 150 w 215"/>
                  <a:gd name="T19" fmla="*/ 215 h 637"/>
                  <a:gd name="T20" fmla="*/ 150 w 215"/>
                  <a:gd name="T21" fmla="*/ 544 h 637"/>
                  <a:gd name="T22" fmla="*/ 156 w 215"/>
                  <a:gd name="T23" fmla="*/ 595 h 637"/>
                  <a:gd name="T24" fmla="*/ 174 w 215"/>
                  <a:gd name="T25" fmla="*/ 615 h 637"/>
                  <a:gd name="T26" fmla="*/ 215 w 215"/>
                  <a:gd name="T27" fmla="*/ 621 h 637"/>
                  <a:gd name="T28" fmla="*/ 215 w 215"/>
                  <a:gd name="T29" fmla="*/ 637 h 637"/>
                  <a:gd name="T30" fmla="*/ 7 w 215"/>
                  <a:gd name="T31" fmla="*/ 637 h 637"/>
                  <a:gd name="T32" fmla="*/ 7 w 215"/>
                  <a:gd name="T33" fmla="*/ 621 h 637"/>
                  <a:gd name="T34" fmla="*/ 49 w 215"/>
                  <a:gd name="T35" fmla="*/ 615 h 637"/>
                  <a:gd name="T36" fmla="*/ 66 w 215"/>
                  <a:gd name="T37" fmla="*/ 596 h 637"/>
                  <a:gd name="T38" fmla="*/ 72 w 215"/>
                  <a:gd name="T39" fmla="*/ 544 h 637"/>
                  <a:gd name="T40" fmla="*/ 72 w 215"/>
                  <a:gd name="T41" fmla="*/ 386 h 637"/>
                  <a:gd name="T42" fmla="*/ 68 w 215"/>
                  <a:gd name="T43" fmla="*/ 300 h 637"/>
                  <a:gd name="T44" fmla="*/ 58 w 215"/>
                  <a:gd name="T45" fmla="*/ 280 h 637"/>
                  <a:gd name="T46" fmla="*/ 39 w 215"/>
                  <a:gd name="T47" fmla="*/ 274 h 637"/>
                  <a:gd name="T48" fmla="*/ 7 w 215"/>
                  <a:gd name="T49" fmla="*/ 281 h 637"/>
                  <a:gd name="T50" fmla="*/ 0 w 215"/>
                  <a:gd name="T51" fmla="*/ 265 h 637"/>
                  <a:gd name="T52" fmla="*/ 130 w 215"/>
                  <a:gd name="T53" fmla="*/ 215 h 637"/>
                  <a:gd name="T54" fmla="*/ 150 w 215"/>
                  <a:gd name="T55" fmla="*/ 215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15" h="637">
                    <a:moveTo>
                      <a:pt x="111" y="0"/>
                    </a:moveTo>
                    <a:cubicBezTo>
                      <a:pt x="124" y="0"/>
                      <a:pt x="136" y="5"/>
                      <a:pt x="145" y="13"/>
                    </a:cubicBezTo>
                    <a:cubicBezTo>
                      <a:pt x="154" y="22"/>
                      <a:pt x="159" y="33"/>
                      <a:pt x="159" y="45"/>
                    </a:cubicBezTo>
                    <a:cubicBezTo>
                      <a:pt x="159" y="58"/>
                      <a:pt x="154" y="69"/>
                      <a:pt x="145" y="78"/>
                    </a:cubicBezTo>
                    <a:cubicBezTo>
                      <a:pt x="136" y="87"/>
                      <a:pt x="124" y="91"/>
                      <a:pt x="111" y="91"/>
                    </a:cubicBezTo>
                    <a:cubicBezTo>
                      <a:pt x="98" y="91"/>
                      <a:pt x="87" y="87"/>
                      <a:pt x="78" y="78"/>
                    </a:cubicBezTo>
                    <a:cubicBezTo>
                      <a:pt x="68" y="69"/>
                      <a:pt x="64" y="58"/>
                      <a:pt x="64" y="45"/>
                    </a:cubicBezTo>
                    <a:cubicBezTo>
                      <a:pt x="64" y="33"/>
                      <a:pt x="68" y="22"/>
                      <a:pt x="78" y="13"/>
                    </a:cubicBezTo>
                    <a:cubicBezTo>
                      <a:pt x="86" y="5"/>
                      <a:pt x="98" y="0"/>
                      <a:pt x="111" y="0"/>
                    </a:cubicBezTo>
                    <a:close/>
                    <a:moveTo>
                      <a:pt x="150" y="215"/>
                    </a:moveTo>
                    <a:cubicBezTo>
                      <a:pt x="150" y="325"/>
                      <a:pt x="150" y="435"/>
                      <a:pt x="150" y="544"/>
                    </a:cubicBezTo>
                    <a:cubicBezTo>
                      <a:pt x="150" y="570"/>
                      <a:pt x="152" y="587"/>
                      <a:pt x="156" y="595"/>
                    </a:cubicBezTo>
                    <a:cubicBezTo>
                      <a:pt x="160" y="604"/>
                      <a:pt x="166" y="611"/>
                      <a:pt x="174" y="615"/>
                    </a:cubicBezTo>
                    <a:cubicBezTo>
                      <a:pt x="181" y="619"/>
                      <a:pt x="195" y="621"/>
                      <a:pt x="215" y="621"/>
                    </a:cubicBezTo>
                    <a:cubicBezTo>
                      <a:pt x="215" y="626"/>
                      <a:pt x="215" y="632"/>
                      <a:pt x="215" y="637"/>
                    </a:cubicBezTo>
                    <a:cubicBezTo>
                      <a:pt x="146" y="637"/>
                      <a:pt x="76" y="637"/>
                      <a:pt x="7" y="637"/>
                    </a:cubicBezTo>
                    <a:cubicBezTo>
                      <a:pt x="7" y="632"/>
                      <a:pt x="7" y="626"/>
                      <a:pt x="7" y="621"/>
                    </a:cubicBezTo>
                    <a:cubicBezTo>
                      <a:pt x="28" y="621"/>
                      <a:pt x="42" y="619"/>
                      <a:pt x="49" y="615"/>
                    </a:cubicBezTo>
                    <a:cubicBezTo>
                      <a:pt x="56" y="611"/>
                      <a:pt x="62" y="605"/>
                      <a:pt x="66" y="596"/>
                    </a:cubicBezTo>
                    <a:cubicBezTo>
                      <a:pt x="71" y="587"/>
                      <a:pt x="72" y="570"/>
                      <a:pt x="72" y="544"/>
                    </a:cubicBezTo>
                    <a:cubicBezTo>
                      <a:pt x="72" y="492"/>
                      <a:pt x="72" y="439"/>
                      <a:pt x="72" y="386"/>
                    </a:cubicBezTo>
                    <a:cubicBezTo>
                      <a:pt x="72" y="342"/>
                      <a:pt x="71" y="313"/>
                      <a:pt x="68" y="300"/>
                    </a:cubicBezTo>
                    <a:cubicBezTo>
                      <a:pt x="66" y="290"/>
                      <a:pt x="63" y="284"/>
                      <a:pt x="58" y="280"/>
                    </a:cubicBezTo>
                    <a:cubicBezTo>
                      <a:pt x="53" y="276"/>
                      <a:pt x="47" y="274"/>
                      <a:pt x="39" y="274"/>
                    </a:cubicBezTo>
                    <a:cubicBezTo>
                      <a:pt x="30" y="274"/>
                      <a:pt x="19" y="276"/>
                      <a:pt x="7" y="281"/>
                    </a:cubicBezTo>
                    <a:cubicBezTo>
                      <a:pt x="5" y="276"/>
                      <a:pt x="2" y="270"/>
                      <a:pt x="0" y="265"/>
                    </a:cubicBezTo>
                    <a:cubicBezTo>
                      <a:pt x="43" y="248"/>
                      <a:pt x="87" y="232"/>
                      <a:pt x="130" y="215"/>
                    </a:cubicBezTo>
                    <a:cubicBezTo>
                      <a:pt x="136" y="215"/>
                      <a:pt x="143" y="215"/>
                      <a:pt x="150" y="21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76" name="Rectangle 192">
                <a:extLst>
                  <a:ext uri="{FF2B5EF4-FFF2-40B4-BE49-F238E27FC236}">
                    <a16:creationId xmlns:a16="http://schemas.microsoft.com/office/drawing/2014/main" id="{A7809018-644E-4159-9FDD-E9989AE49913}"/>
                  </a:ext>
                </a:extLst>
              </p:cNvPr>
              <p:cNvSpPr>
                <a:spLocks noChangeArrowheads="1"/>
              </p:cNvSpPr>
              <p:nvPr/>
            </p:nvSpPr>
            <p:spPr bwMode="auto">
              <a:xfrm>
                <a:off x="1798" y="1498"/>
                <a:ext cx="62"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77" name="Rectangle 193">
                <a:extLst>
                  <a:ext uri="{FF2B5EF4-FFF2-40B4-BE49-F238E27FC236}">
                    <a16:creationId xmlns:a16="http://schemas.microsoft.com/office/drawing/2014/main" id="{5DAD2EE3-BA87-4068-A885-929C2D60B6B7}"/>
                  </a:ext>
                </a:extLst>
              </p:cNvPr>
              <p:cNvSpPr>
                <a:spLocks noChangeArrowheads="1"/>
              </p:cNvSpPr>
              <p:nvPr/>
            </p:nvSpPr>
            <p:spPr bwMode="auto">
              <a:xfrm>
                <a:off x="1868" y="1498"/>
                <a:ext cx="124" cy="9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78" name="Freeform 194">
                <a:extLst>
                  <a:ext uri="{FF2B5EF4-FFF2-40B4-BE49-F238E27FC236}">
                    <a16:creationId xmlns:a16="http://schemas.microsoft.com/office/drawing/2014/main" id="{B7F369B5-C542-4DD9-AB84-6C5E97556D7E}"/>
                  </a:ext>
                </a:extLst>
              </p:cNvPr>
              <p:cNvSpPr>
                <a:spLocks noEditPoints="1"/>
              </p:cNvSpPr>
              <p:nvPr/>
            </p:nvSpPr>
            <p:spPr bwMode="auto">
              <a:xfrm>
                <a:off x="1869" y="1499"/>
                <a:ext cx="116" cy="95"/>
              </a:xfrm>
              <a:custGeom>
                <a:avLst/>
                <a:gdLst>
                  <a:gd name="T0" fmla="*/ 301 w 450"/>
                  <a:gd name="T1" fmla="*/ 591 h 650"/>
                  <a:gd name="T2" fmla="*/ 240 w 450"/>
                  <a:gd name="T3" fmla="*/ 636 h 650"/>
                  <a:gd name="T4" fmla="*/ 175 w 450"/>
                  <a:gd name="T5" fmla="*/ 650 h 650"/>
                  <a:gd name="T6" fmla="*/ 52 w 450"/>
                  <a:gd name="T7" fmla="*/ 593 h 650"/>
                  <a:gd name="T8" fmla="*/ 0 w 450"/>
                  <a:gd name="T9" fmla="*/ 449 h 650"/>
                  <a:gd name="T10" fmla="*/ 58 w 450"/>
                  <a:gd name="T11" fmla="*/ 287 h 650"/>
                  <a:gd name="T12" fmla="*/ 207 w 450"/>
                  <a:gd name="T13" fmla="*/ 214 h 650"/>
                  <a:gd name="T14" fmla="*/ 301 w 450"/>
                  <a:gd name="T15" fmla="*/ 249 h 650"/>
                  <a:gd name="T16" fmla="*/ 301 w 450"/>
                  <a:gd name="T17" fmla="*/ 173 h 650"/>
                  <a:gd name="T18" fmla="*/ 298 w 450"/>
                  <a:gd name="T19" fmla="*/ 87 h 650"/>
                  <a:gd name="T20" fmla="*/ 286 w 450"/>
                  <a:gd name="T21" fmla="*/ 65 h 650"/>
                  <a:gd name="T22" fmla="*/ 268 w 450"/>
                  <a:gd name="T23" fmla="*/ 59 h 650"/>
                  <a:gd name="T24" fmla="*/ 235 w 450"/>
                  <a:gd name="T25" fmla="*/ 66 h 650"/>
                  <a:gd name="T26" fmla="*/ 229 w 450"/>
                  <a:gd name="T27" fmla="*/ 50 h 650"/>
                  <a:gd name="T28" fmla="*/ 357 w 450"/>
                  <a:gd name="T29" fmla="*/ 0 h 650"/>
                  <a:gd name="T30" fmla="*/ 378 w 450"/>
                  <a:gd name="T31" fmla="*/ 0 h 650"/>
                  <a:gd name="T32" fmla="*/ 378 w 450"/>
                  <a:gd name="T33" fmla="*/ 474 h 650"/>
                  <a:gd name="T34" fmla="*/ 382 w 450"/>
                  <a:gd name="T35" fmla="*/ 562 h 650"/>
                  <a:gd name="T36" fmla="*/ 393 w 450"/>
                  <a:gd name="T37" fmla="*/ 585 h 650"/>
                  <a:gd name="T38" fmla="*/ 411 w 450"/>
                  <a:gd name="T39" fmla="*/ 591 h 650"/>
                  <a:gd name="T40" fmla="*/ 445 w 450"/>
                  <a:gd name="T41" fmla="*/ 583 h 650"/>
                  <a:gd name="T42" fmla="*/ 450 w 450"/>
                  <a:gd name="T43" fmla="*/ 599 h 650"/>
                  <a:gd name="T44" fmla="*/ 322 w 450"/>
                  <a:gd name="T45" fmla="*/ 650 h 650"/>
                  <a:gd name="T46" fmla="*/ 301 w 450"/>
                  <a:gd name="T47" fmla="*/ 650 h 650"/>
                  <a:gd name="T48" fmla="*/ 301 w 450"/>
                  <a:gd name="T49" fmla="*/ 591 h 650"/>
                  <a:gd name="T50" fmla="*/ 301 w 450"/>
                  <a:gd name="T51" fmla="*/ 560 h 650"/>
                  <a:gd name="T52" fmla="*/ 301 w 450"/>
                  <a:gd name="T53" fmla="*/ 348 h 650"/>
                  <a:gd name="T54" fmla="*/ 284 w 450"/>
                  <a:gd name="T55" fmla="*/ 293 h 650"/>
                  <a:gd name="T56" fmla="*/ 247 w 450"/>
                  <a:gd name="T57" fmla="*/ 255 h 650"/>
                  <a:gd name="T58" fmla="*/ 202 w 450"/>
                  <a:gd name="T59" fmla="*/ 242 h 650"/>
                  <a:gd name="T60" fmla="*/ 128 w 450"/>
                  <a:gd name="T61" fmla="*/ 277 h 650"/>
                  <a:gd name="T62" fmla="*/ 85 w 450"/>
                  <a:gd name="T63" fmla="*/ 414 h 650"/>
                  <a:gd name="T64" fmla="*/ 127 w 450"/>
                  <a:gd name="T65" fmla="*/ 552 h 650"/>
                  <a:gd name="T66" fmla="*/ 218 w 450"/>
                  <a:gd name="T67" fmla="*/ 600 h 650"/>
                  <a:gd name="T68" fmla="*/ 301 w 450"/>
                  <a:gd name="T69" fmla="*/ 560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50" h="650">
                    <a:moveTo>
                      <a:pt x="301" y="591"/>
                    </a:moveTo>
                    <a:cubicBezTo>
                      <a:pt x="280" y="612"/>
                      <a:pt x="260" y="627"/>
                      <a:pt x="240" y="636"/>
                    </a:cubicBezTo>
                    <a:cubicBezTo>
                      <a:pt x="219" y="645"/>
                      <a:pt x="198" y="650"/>
                      <a:pt x="175" y="650"/>
                    </a:cubicBezTo>
                    <a:cubicBezTo>
                      <a:pt x="128" y="650"/>
                      <a:pt x="87" y="631"/>
                      <a:pt x="52" y="593"/>
                    </a:cubicBezTo>
                    <a:cubicBezTo>
                      <a:pt x="17" y="556"/>
                      <a:pt x="0" y="508"/>
                      <a:pt x="0" y="449"/>
                    </a:cubicBezTo>
                    <a:cubicBezTo>
                      <a:pt x="0" y="390"/>
                      <a:pt x="19" y="336"/>
                      <a:pt x="58" y="287"/>
                    </a:cubicBezTo>
                    <a:cubicBezTo>
                      <a:pt x="96" y="238"/>
                      <a:pt x="146" y="214"/>
                      <a:pt x="207" y="214"/>
                    </a:cubicBezTo>
                    <a:cubicBezTo>
                      <a:pt x="245" y="214"/>
                      <a:pt x="276" y="226"/>
                      <a:pt x="301" y="249"/>
                    </a:cubicBezTo>
                    <a:cubicBezTo>
                      <a:pt x="301" y="223"/>
                      <a:pt x="301" y="198"/>
                      <a:pt x="301" y="173"/>
                    </a:cubicBezTo>
                    <a:cubicBezTo>
                      <a:pt x="301" y="126"/>
                      <a:pt x="300" y="97"/>
                      <a:pt x="298" y="87"/>
                    </a:cubicBezTo>
                    <a:cubicBezTo>
                      <a:pt x="295" y="76"/>
                      <a:pt x="292" y="69"/>
                      <a:pt x="286" y="65"/>
                    </a:cubicBezTo>
                    <a:cubicBezTo>
                      <a:pt x="281" y="61"/>
                      <a:pt x="275" y="59"/>
                      <a:pt x="268" y="59"/>
                    </a:cubicBezTo>
                    <a:cubicBezTo>
                      <a:pt x="260" y="59"/>
                      <a:pt x="249" y="61"/>
                      <a:pt x="235" y="66"/>
                    </a:cubicBezTo>
                    <a:cubicBezTo>
                      <a:pt x="233" y="61"/>
                      <a:pt x="231" y="56"/>
                      <a:pt x="229" y="50"/>
                    </a:cubicBezTo>
                    <a:cubicBezTo>
                      <a:pt x="272" y="33"/>
                      <a:pt x="315" y="17"/>
                      <a:pt x="357" y="0"/>
                    </a:cubicBezTo>
                    <a:cubicBezTo>
                      <a:pt x="364" y="0"/>
                      <a:pt x="371" y="0"/>
                      <a:pt x="378" y="0"/>
                    </a:cubicBezTo>
                    <a:cubicBezTo>
                      <a:pt x="378" y="158"/>
                      <a:pt x="378" y="316"/>
                      <a:pt x="378" y="474"/>
                    </a:cubicBezTo>
                    <a:cubicBezTo>
                      <a:pt x="378" y="522"/>
                      <a:pt x="380" y="552"/>
                      <a:pt x="382" y="562"/>
                    </a:cubicBezTo>
                    <a:cubicBezTo>
                      <a:pt x="384" y="573"/>
                      <a:pt x="388" y="581"/>
                      <a:pt x="393" y="585"/>
                    </a:cubicBezTo>
                    <a:cubicBezTo>
                      <a:pt x="398" y="589"/>
                      <a:pt x="404" y="591"/>
                      <a:pt x="411" y="591"/>
                    </a:cubicBezTo>
                    <a:cubicBezTo>
                      <a:pt x="419" y="591"/>
                      <a:pt x="431" y="588"/>
                      <a:pt x="445" y="583"/>
                    </a:cubicBezTo>
                    <a:cubicBezTo>
                      <a:pt x="446" y="589"/>
                      <a:pt x="448" y="594"/>
                      <a:pt x="450" y="599"/>
                    </a:cubicBezTo>
                    <a:cubicBezTo>
                      <a:pt x="408" y="616"/>
                      <a:pt x="365" y="633"/>
                      <a:pt x="322" y="650"/>
                    </a:cubicBezTo>
                    <a:cubicBezTo>
                      <a:pt x="315" y="650"/>
                      <a:pt x="308" y="650"/>
                      <a:pt x="301" y="650"/>
                    </a:cubicBezTo>
                    <a:cubicBezTo>
                      <a:pt x="301" y="630"/>
                      <a:pt x="301" y="611"/>
                      <a:pt x="301" y="591"/>
                    </a:cubicBezTo>
                    <a:close/>
                    <a:moveTo>
                      <a:pt x="301" y="560"/>
                    </a:moveTo>
                    <a:cubicBezTo>
                      <a:pt x="301" y="489"/>
                      <a:pt x="301" y="419"/>
                      <a:pt x="301" y="348"/>
                    </a:cubicBezTo>
                    <a:cubicBezTo>
                      <a:pt x="299" y="328"/>
                      <a:pt x="293" y="309"/>
                      <a:pt x="284" y="293"/>
                    </a:cubicBezTo>
                    <a:cubicBezTo>
                      <a:pt x="275" y="276"/>
                      <a:pt x="262" y="263"/>
                      <a:pt x="247" y="255"/>
                    </a:cubicBezTo>
                    <a:cubicBezTo>
                      <a:pt x="232" y="246"/>
                      <a:pt x="216" y="242"/>
                      <a:pt x="202" y="242"/>
                    </a:cubicBezTo>
                    <a:cubicBezTo>
                      <a:pt x="174" y="242"/>
                      <a:pt x="149" y="253"/>
                      <a:pt x="128" y="277"/>
                    </a:cubicBezTo>
                    <a:cubicBezTo>
                      <a:pt x="100" y="309"/>
                      <a:pt x="85" y="354"/>
                      <a:pt x="85" y="414"/>
                    </a:cubicBezTo>
                    <a:cubicBezTo>
                      <a:pt x="85" y="474"/>
                      <a:pt x="99" y="520"/>
                      <a:pt x="127" y="552"/>
                    </a:cubicBezTo>
                    <a:cubicBezTo>
                      <a:pt x="154" y="585"/>
                      <a:pt x="185" y="600"/>
                      <a:pt x="218" y="600"/>
                    </a:cubicBezTo>
                    <a:cubicBezTo>
                      <a:pt x="247" y="600"/>
                      <a:pt x="275" y="587"/>
                      <a:pt x="301" y="56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79" name="Rectangle 195">
                <a:extLst>
                  <a:ext uri="{FF2B5EF4-FFF2-40B4-BE49-F238E27FC236}">
                    <a16:creationId xmlns:a16="http://schemas.microsoft.com/office/drawing/2014/main" id="{A9A34C90-006E-49FF-A362-8A2D8EB7210C}"/>
                  </a:ext>
                </a:extLst>
              </p:cNvPr>
              <p:cNvSpPr>
                <a:spLocks noChangeArrowheads="1"/>
              </p:cNvSpPr>
              <p:nvPr/>
            </p:nvSpPr>
            <p:spPr bwMode="auto">
              <a:xfrm>
                <a:off x="1868" y="1498"/>
                <a:ext cx="124" cy="9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80" name="Rectangle 196">
                <a:extLst>
                  <a:ext uri="{FF2B5EF4-FFF2-40B4-BE49-F238E27FC236}">
                    <a16:creationId xmlns:a16="http://schemas.microsoft.com/office/drawing/2014/main" id="{908D6A96-927C-4AD1-9030-E0C766268A2A}"/>
                  </a:ext>
                </a:extLst>
              </p:cNvPr>
              <p:cNvSpPr>
                <a:spLocks noChangeArrowheads="1"/>
              </p:cNvSpPr>
              <p:nvPr/>
            </p:nvSpPr>
            <p:spPr bwMode="auto">
              <a:xfrm>
                <a:off x="1984" y="1531"/>
                <a:ext cx="128" cy="6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81" name="Freeform 197">
                <a:extLst>
                  <a:ext uri="{FF2B5EF4-FFF2-40B4-BE49-F238E27FC236}">
                    <a16:creationId xmlns:a16="http://schemas.microsoft.com/office/drawing/2014/main" id="{B610758F-3504-415B-B1AB-543ACF007D8B}"/>
                  </a:ext>
                </a:extLst>
              </p:cNvPr>
              <p:cNvSpPr>
                <a:spLocks/>
              </p:cNvSpPr>
              <p:nvPr/>
            </p:nvSpPr>
            <p:spPr bwMode="auto">
              <a:xfrm>
                <a:off x="1984" y="1532"/>
                <a:ext cx="123" cy="62"/>
              </a:xfrm>
              <a:custGeom>
                <a:avLst/>
                <a:gdLst>
                  <a:gd name="T0" fmla="*/ 405 w 477"/>
                  <a:gd name="T1" fmla="*/ 0 h 423"/>
                  <a:gd name="T2" fmla="*/ 405 w 477"/>
                  <a:gd name="T3" fmla="*/ 248 h 423"/>
                  <a:gd name="T4" fmla="*/ 409 w 477"/>
                  <a:gd name="T5" fmla="*/ 335 h 423"/>
                  <a:gd name="T6" fmla="*/ 420 w 477"/>
                  <a:gd name="T7" fmla="*/ 358 h 423"/>
                  <a:gd name="T8" fmla="*/ 438 w 477"/>
                  <a:gd name="T9" fmla="*/ 364 h 423"/>
                  <a:gd name="T10" fmla="*/ 470 w 477"/>
                  <a:gd name="T11" fmla="*/ 356 h 423"/>
                  <a:gd name="T12" fmla="*/ 477 w 477"/>
                  <a:gd name="T13" fmla="*/ 372 h 423"/>
                  <a:gd name="T14" fmla="*/ 349 w 477"/>
                  <a:gd name="T15" fmla="*/ 423 h 423"/>
                  <a:gd name="T16" fmla="*/ 328 w 477"/>
                  <a:gd name="T17" fmla="*/ 423 h 423"/>
                  <a:gd name="T18" fmla="*/ 328 w 477"/>
                  <a:gd name="T19" fmla="*/ 336 h 423"/>
                  <a:gd name="T20" fmla="*/ 243 w 477"/>
                  <a:gd name="T21" fmla="*/ 408 h 423"/>
                  <a:gd name="T22" fmla="*/ 182 w 477"/>
                  <a:gd name="T23" fmla="*/ 423 h 423"/>
                  <a:gd name="T24" fmla="*/ 119 w 477"/>
                  <a:gd name="T25" fmla="*/ 402 h 423"/>
                  <a:gd name="T26" fmla="*/ 82 w 477"/>
                  <a:gd name="T27" fmla="*/ 351 h 423"/>
                  <a:gd name="T28" fmla="*/ 72 w 477"/>
                  <a:gd name="T29" fmla="*/ 263 h 423"/>
                  <a:gd name="T30" fmla="*/ 72 w 477"/>
                  <a:gd name="T31" fmla="*/ 80 h 423"/>
                  <a:gd name="T32" fmla="*/ 66 w 477"/>
                  <a:gd name="T33" fmla="*/ 39 h 423"/>
                  <a:gd name="T34" fmla="*/ 46 w 477"/>
                  <a:gd name="T35" fmla="*/ 22 h 423"/>
                  <a:gd name="T36" fmla="*/ 0 w 477"/>
                  <a:gd name="T37" fmla="*/ 16 h 423"/>
                  <a:gd name="T38" fmla="*/ 0 w 477"/>
                  <a:gd name="T39" fmla="*/ 0 h 423"/>
                  <a:gd name="T40" fmla="*/ 150 w 477"/>
                  <a:gd name="T41" fmla="*/ 0 h 423"/>
                  <a:gd name="T42" fmla="*/ 150 w 477"/>
                  <a:gd name="T43" fmla="*/ 274 h 423"/>
                  <a:gd name="T44" fmla="*/ 171 w 477"/>
                  <a:gd name="T45" fmla="*/ 350 h 423"/>
                  <a:gd name="T46" fmla="*/ 221 w 477"/>
                  <a:gd name="T47" fmla="*/ 368 h 423"/>
                  <a:gd name="T48" fmla="*/ 267 w 477"/>
                  <a:gd name="T49" fmla="*/ 356 h 423"/>
                  <a:gd name="T50" fmla="*/ 328 w 477"/>
                  <a:gd name="T51" fmla="*/ 309 h 423"/>
                  <a:gd name="T52" fmla="*/ 328 w 477"/>
                  <a:gd name="T53" fmla="*/ 77 h 423"/>
                  <a:gd name="T54" fmla="*/ 314 w 477"/>
                  <a:gd name="T55" fmla="*/ 29 h 423"/>
                  <a:gd name="T56" fmla="*/ 259 w 477"/>
                  <a:gd name="T57" fmla="*/ 16 h 423"/>
                  <a:gd name="T58" fmla="*/ 259 w 477"/>
                  <a:gd name="T59" fmla="*/ 0 h 423"/>
                  <a:gd name="T60" fmla="*/ 405 w 477"/>
                  <a:gd name="T61" fmla="*/ 0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7" h="423">
                    <a:moveTo>
                      <a:pt x="405" y="0"/>
                    </a:moveTo>
                    <a:cubicBezTo>
                      <a:pt x="405" y="83"/>
                      <a:pt x="405" y="166"/>
                      <a:pt x="405" y="248"/>
                    </a:cubicBezTo>
                    <a:cubicBezTo>
                      <a:pt x="405" y="296"/>
                      <a:pt x="406" y="325"/>
                      <a:pt x="409" y="335"/>
                    </a:cubicBezTo>
                    <a:cubicBezTo>
                      <a:pt x="411" y="346"/>
                      <a:pt x="415" y="354"/>
                      <a:pt x="420" y="358"/>
                    </a:cubicBezTo>
                    <a:cubicBezTo>
                      <a:pt x="425" y="362"/>
                      <a:pt x="431" y="364"/>
                      <a:pt x="438" y="364"/>
                    </a:cubicBezTo>
                    <a:cubicBezTo>
                      <a:pt x="447" y="364"/>
                      <a:pt x="458" y="361"/>
                      <a:pt x="470" y="356"/>
                    </a:cubicBezTo>
                    <a:cubicBezTo>
                      <a:pt x="473" y="362"/>
                      <a:pt x="475" y="367"/>
                      <a:pt x="477" y="372"/>
                    </a:cubicBezTo>
                    <a:cubicBezTo>
                      <a:pt x="434" y="389"/>
                      <a:pt x="391" y="406"/>
                      <a:pt x="349" y="423"/>
                    </a:cubicBezTo>
                    <a:cubicBezTo>
                      <a:pt x="342" y="423"/>
                      <a:pt x="335" y="423"/>
                      <a:pt x="328" y="423"/>
                    </a:cubicBezTo>
                    <a:cubicBezTo>
                      <a:pt x="328" y="394"/>
                      <a:pt x="328" y="365"/>
                      <a:pt x="328" y="336"/>
                    </a:cubicBezTo>
                    <a:cubicBezTo>
                      <a:pt x="291" y="374"/>
                      <a:pt x="262" y="398"/>
                      <a:pt x="243" y="408"/>
                    </a:cubicBezTo>
                    <a:cubicBezTo>
                      <a:pt x="224" y="418"/>
                      <a:pt x="203" y="423"/>
                      <a:pt x="182" y="423"/>
                    </a:cubicBezTo>
                    <a:cubicBezTo>
                      <a:pt x="158" y="423"/>
                      <a:pt x="137" y="416"/>
                      <a:pt x="119" y="402"/>
                    </a:cubicBezTo>
                    <a:cubicBezTo>
                      <a:pt x="102" y="389"/>
                      <a:pt x="89" y="373"/>
                      <a:pt x="82" y="351"/>
                    </a:cubicBezTo>
                    <a:cubicBezTo>
                      <a:pt x="76" y="330"/>
                      <a:pt x="72" y="301"/>
                      <a:pt x="72" y="263"/>
                    </a:cubicBezTo>
                    <a:cubicBezTo>
                      <a:pt x="72" y="202"/>
                      <a:pt x="72" y="141"/>
                      <a:pt x="72" y="80"/>
                    </a:cubicBezTo>
                    <a:cubicBezTo>
                      <a:pt x="72" y="60"/>
                      <a:pt x="70" y="47"/>
                      <a:pt x="66" y="39"/>
                    </a:cubicBezTo>
                    <a:cubicBezTo>
                      <a:pt x="61" y="32"/>
                      <a:pt x="55" y="26"/>
                      <a:pt x="46" y="22"/>
                    </a:cubicBezTo>
                    <a:cubicBezTo>
                      <a:pt x="38" y="18"/>
                      <a:pt x="22" y="16"/>
                      <a:pt x="0" y="16"/>
                    </a:cubicBezTo>
                    <a:cubicBezTo>
                      <a:pt x="0" y="11"/>
                      <a:pt x="0" y="5"/>
                      <a:pt x="0" y="0"/>
                    </a:cubicBezTo>
                    <a:cubicBezTo>
                      <a:pt x="50" y="0"/>
                      <a:pt x="100" y="0"/>
                      <a:pt x="150" y="0"/>
                    </a:cubicBezTo>
                    <a:cubicBezTo>
                      <a:pt x="150" y="91"/>
                      <a:pt x="150" y="183"/>
                      <a:pt x="150" y="274"/>
                    </a:cubicBezTo>
                    <a:cubicBezTo>
                      <a:pt x="150" y="312"/>
                      <a:pt x="157" y="337"/>
                      <a:pt x="171" y="350"/>
                    </a:cubicBezTo>
                    <a:cubicBezTo>
                      <a:pt x="185" y="362"/>
                      <a:pt x="202" y="368"/>
                      <a:pt x="221" y="368"/>
                    </a:cubicBezTo>
                    <a:cubicBezTo>
                      <a:pt x="235" y="368"/>
                      <a:pt x="250" y="364"/>
                      <a:pt x="267" y="356"/>
                    </a:cubicBezTo>
                    <a:cubicBezTo>
                      <a:pt x="284" y="347"/>
                      <a:pt x="304" y="332"/>
                      <a:pt x="328" y="309"/>
                    </a:cubicBezTo>
                    <a:cubicBezTo>
                      <a:pt x="328" y="232"/>
                      <a:pt x="328" y="154"/>
                      <a:pt x="328" y="77"/>
                    </a:cubicBezTo>
                    <a:cubicBezTo>
                      <a:pt x="328" y="54"/>
                      <a:pt x="323" y="38"/>
                      <a:pt x="314" y="29"/>
                    </a:cubicBezTo>
                    <a:cubicBezTo>
                      <a:pt x="306" y="21"/>
                      <a:pt x="287" y="17"/>
                      <a:pt x="259" y="16"/>
                    </a:cubicBezTo>
                    <a:cubicBezTo>
                      <a:pt x="259" y="11"/>
                      <a:pt x="259" y="5"/>
                      <a:pt x="259" y="0"/>
                    </a:cubicBezTo>
                    <a:cubicBezTo>
                      <a:pt x="307" y="0"/>
                      <a:pt x="356" y="0"/>
                      <a:pt x="405"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82" name="Rectangle 198">
                <a:extLst>
                  <a:ext uri="{FF2B5EF4-FFF2-40B4-BE49-F238E27FC236}">
                    <a16:creationId xmlns:a16="http://schemas.microsoft.com/office/drawing/2014/main" id="{BDA7C5E1-39B1-4A24-AFE0-04E732E7A5EB}"/>
                  </a:ext>
                </a:extLst>
              </p:cNvPr>
              <p:cNvSpPr>
                <a:spLocks noChangeArrowheads="1"/>
              </p:cNvSpPr>
              <p:nvPr/>
            </p:nvSpPr>
            <p:spPr bwMode="auto">
              <a:xfrm>
                <a:off x="1984" y="1531"/>
                <a:ext cx="128" cy="6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83" name="Rectangle 199">
                <a:extLst>
                  <a:ext uri="{FF2B5EF4-FFF2-40B4-BE49-F238E27FC236}">
                    <a16:creationId xmlns:a16="http://schemas.microsoft.com/office/drawing/2014/main" id="{307A6C73-975D-4CFB-858B-7F6F13F09938}"/>
                  </a:ext>
                </a:extLst>
              </p:cNvPr>
              <p:cNvSpPr>
                <a:spLocks noChangeArrowheads="1"/>
              </p:cNvSpPr>
              <p:nvPr/>
            </p:nvSpPr>
            <p:spPr bwMode="auto">
              <a:xfrm>
                <a:off x="2116" y="1531"/>
                <a:ext cx="111"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84" name="Freeform 200">
                <a:extLst>
                  <a:ext uri="{FF2B5EF4-FFF2-40B4-BE49-F238E27FC236}">
                    <a16:creationId xmlns:a16="http://schemas.microsoft.com/office/drawing/2014/main" id="{57BF56EE-8E3E-4306-8CB5-FFCB9540D5C0}"/>
                  </a:ext>
                </a:extLst>
              </p:cNvPr>
              <p:cNvSpPr>
                <a:spLocks noEditPoints="1"/>
              </p:cNvSpPr>
              <p:nvPr/>
            </p:nvSpPr>
            <p:spPr bwMode="auto">
              <a:xfrm>
                <a:off x="2116" y="1531"/>
                <a:ext cx="107" cy="63"/>
              </a:xfrm>
              <a:custGeom>
                <a:avLst/>
                <a:gdLst>
                  <a:gd name="T0" fmla="*/ 207 w 414"/>
                  <a:gd name="T1" fmla="*/ 0 h 435"/>
                  <a:gd name="T2" fmla="*/ 364 w 414"/>
                  <a:gd name="T3" fmla="*/ 70 h 435"/>
                  <a:gd name="T4" fmla="*/ 414 w 414"/>
                  <a:gd name="T5" fmla="*/ 209 h 435"/>
                  <a:gd name="T6" fmla="*/ 386 w 414"/>
                  <a:gd name="T7" fmla="*/ 321 h 435"/>
                  <a:gd name="T8" fmla="*/ 310 w 414"/>
                  <a:gd name="T9" fmla="*/ 406 h 435"/>
                  <a:gd name="T10" fmla="*/ 202 w 414"/>
                  <a:gd name="T11" fmla="*/ 435 h 435"/>
                  <a:gd name="T12" fmla="*/ 48 w 414"/>
                  <a:gd name="T13" fmla="*/ 361 h 435"/>
                  <a:gd name="T14" fmla="*/ 0 w 414"/>
                  <a:gd name="T15" fmla="*/ 221 h 435"/>
                  <a:gd name="T16" fmla="*/ 29 w 414"/>
                  <a:gd name="T17" fmla="*/ 109 h 435"/>
                  <a:gd name="T18" fmla="*/ 106 w 414"/>
                  <a:gd name="T19" fmla="*/ 26 h 435"/>
                  <a:gd name="T20" fmla="*/ 207 w 414"/>
                  <a:gd name="T21" fmla="*/ 0 h 435"/>
                  <a:gd name="T22" fmla="*/ 193 w 414"/>
                  <a:gd name="T23" fmla="*/ 29 h 435"/>
                  <a:gd name="T24" fmla="*/ 143 w 414"/>
                  <a:gd name="T25" fmla="*/ 43 h 435"/>
                  <a:gd name="T26" fmla="*/ 102 w 414"/>
                  <a:gd name="T27" fmla="*/ 92 h 435"/>
                  <a:gd name="T28" fmla="*/ 87 w 414"/>
                  <a:gd name="T29" fmla="*/ 183 h 435"/>
                  <a:gd name="T30" fmla="*/ 124 w 414"/>
                  <a:gd name="T31" fmla="*/ 338 h 435"/>
                  <a:gd name="T32" fmla="*/ 222 w 414"/>
                  <a:gd name="T33" fmla="*/ 403 h 435"/>
                  <a:gd name="T34" fmla="*/ 297 w 414"/>
                  <a:gd name="T35" fmla="*/ 367 h 435"/>
                  <a:gd name="T36" fmla="*/ 327 w 414"/>
                  <a:gd name="T37" fmla="*/ 244 h 435"/>
                  <a:gd name="T38" fmla="*/ 278 w 414"/>
                  <a:gd name="T39" fmla="*/ 72 h 435"/>
                  <a:gd name="T40" fmla="*/ 193 w 414"/>
                  <a:gd name="T41" fmla="*/ 29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14" h="435">
                    <a:moveTo>
                      <a:pt x="207" y="0"/>
                    </a:moveTo>
                    <a:cubicBezTo>
                      <a:pt x="272" y="0"/>
                      <a:pt x="325" y="23"/>
                      <a:pt x="364" y="70"/>
                    </a:cubicBezTo>
                    <a:cubicBezTo>
                      <a:pt x="397" y="111"/>
                      <a:pt x="414" y="157"/>
                      <a:pt x="414" y="209"/>
                    </a:cubicBezTo>
                    <a:cubicBezTo>
                      <a:pt x="414" y="246"/>
                      <a:pt x="404" y="283"/>
                      <a:pt x="386" y="321"/>
                    </a:cubicBezTo>
                    <a:cubicBezTo>
                      <a:pt x="368" y="359"/>
                      <a:pt x="343" y="386"/>
                      <a:pt x="310" y="406"/>
                    </a:cubicBezTo>
                    <a:cubicBezTo>
                      <a:pt x="278" y="426"/>
                      <a:pt x="242" y="435"/>
                      <a:pt x="202" y="435"/>
                    </a:cubicBezTo>
                    <a:cubicBezTo>
                      <a:pt x="138" y="435"/>
                      <a:pt x="85" y="410"/>
                      <a:pt x="48" y="361"/>
                    </a:cubicBezTo>
                    <a:cubicBezTo>
                      <a:pt x="16" y="319"/>
                      <a:pt x="0" y="273"/>
                      <a:pt x="0" y="221"/>
                    </a:cubicBezTo>
                    <a:cubicBezTo>
                      <a:pt x="0" y="183"/>
                      <a:pt x="10" y="146"/>
                      <a:pt x="29" y="109"/>
                    </a:cubicBezTo>
                    <a:cubicBezTo>
                      <a:pt x="48" y="71"/>
                      <a:pt x="74" y="44"/>
                      <a:pt x="106" y="26"/>
                    </a:cubicBezTo>
                    <a:cubicBezTo>
                      <a:pt x="138" y="8"/>
                      <a:pt x="172" y="0"/>
                      <a:pt x="207" y="0"/>
                    </a:cubicBezTo>
                    <a:close/>
                    <a:moveTo>
                      <a:pt x="193" y="29"/>
                    </a:moveTo>
                    <a:cubicBezTo>
                      <a:pt x="176" y="29"/>
                      <a:pt x="159" y="33"/>
                      <a:pt x="143" y="43"/>
                    </a:cubicBezTo>
                    <a:cubicBezTo>
                      <a:pt x="126" y="52"/>
                      <a:pt x="112" y="69"/>
                      <a:pt x="102" y="92"/>
                    </a:cubicBezTo>
                    <a:cubicBezTo>
                      <a:pt x="92" y="116"/>
                      <a:pt x="87" y="146"/>
                      <a:pt x="87" y="183"/>
                    </a:cubicBezTo>
                    <a:cubicBezTo>
                      <a:pt x="87" y="243"/>
                      <a:pt x="100" y="294"/>
                      <a:pt x="124" y="338"/>
                    </a:cubicBezTo>
                    <a:cubicBezTo>
                      <a:pt x="149" y="382"/>
                      <a:pt x="182" y="403"/>
                      <a:pt x="222" y="403"/>
                    </a:cubicBezTo>
                    <a:cubicBezTo>
                      <a:pt x="253" y="403"/>
                      <a:pt x="278" y="391"/>
                      <a:pt x="297" y="367"/>
                    </a:cubicBezTo>
                    <a:cubicBezTo>
                      <a:pt x="317" y="343"/>
                      <a:pt x="327" y="302"/>
                      <a:pt x="327" y="244"/>
                    </a:cubicBezTo>
                    <a:cubicBezTo>
                      <a:pt x="327" y="171"/>
                      <a:pt x="310" y="114"/>
                      <a:pt x="278" y="72"/>
                    </a:cubicBezTo>
                    <a:cubicBezTo>
                      <a:pt x="256" y="43"/>
                      <a:pt x="227" y="29"/>
                      <a:pt x="193" y="29"/>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85" name="Rectangle 201">
                <a:extLst>
                  <a:ext uri="{FF2B5EF4-FFF2-40B4-BE49-F238E27FC236}">
                    <a16:creationId xmlns:a16="http://schemas.microsoft.com/office/drawing/2014/main" id="{9466BF62-5CF2-4DC5-B10B-0801C87E50EB}"/>
                  </a:ext>
                </a:extLst>
              </p:cNvPr>
              <p:cNvSpPr>
                <a:spLocks noChangeArrowheads="1"/>
              </p:cNvSpPr>
              <p:nvPr/>
            </p:nvSpPr>
            <p:spPr bwMode="auto">
              <a:xfrm>
                <a:off x="2116" y="1531"/>
                <a:ext cx="111"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86" name="Freeform 202">
                <a:extLst>
                  <a:ext uri="{FF2B5EF4-FFF2-40B4-BE49-F238E27FC236}">
                    <a16:creationId xmlns:a16="http://schemas.microsoft.com/office/drawing/2014/main" id="{EAEDC30C-3F27-4FC6-B5EF-1614816484EA}"/>
                  </a:ext>
                </a:extLst>
              </p:cNvPr>
              <p:cNvSpPr>
                <a:spLocks/>
              </p:cNvSpPr>
              <p:nvPr/>
            </p:nvSpPr>
            <p:spPr bwMode="auto">
              <a:xfrm>
                <a:off x="1250" y="1494"/>
                <a:ext cx="71" cy="89"/>
              </a:xfrm>
              <a:custGeom>
                <a:avLst/>
                <a:gdLst>
                  <a:gd name="T0" fmla="*/ 273 w 273"/>
                  <a:gd name="T1" fmla="*/ 591 h 607"/>
                  <a:gd name="T2" fmla="*/ 273 w 273"/>
                  <a:gd name="T3" fmla="*/ 607 h 607"/>
                  <a:gd name="T4" fmla="*/ 0 w 273"/>
                  <a:gd name="T5" fmla="*/ 607 h 607"/>
                  <a:gd name="T6" fmla="*/ 0 w 273"/>
                  <a:gd name="T7" fmla="*/ 591 h 607"/>
                  <a:gd name="T8" fmla="*/ 23 w 273"/>
                  <a:gd name="T9" fmla="*/ 591 h 607"/>
                  <a:gd name="T10" fmla="*/ 80 w 273"/>
                  <a:gd name="T11" fmla="*/ 569 h 607"/>
                  <a:gd name="T12" fmla="*/ 91 w 273"/>
                  <a:gd name="T13" fmla="*/ 500 h 607"/>
                  <a:gd name="T14" fmla="*/ 91 w 273"/>
                  <a:gd name="T15" fmla="*/ 108 h 607"/>
                  <a:gd name="T16" fmla="*/ 85 w 273"/>
                  <a:gd name="T17" fmla="*/ 47 h 607"/>
                  <a:gd name="T18" fmla="*/ 66 w 273"/>
                  <a:gd name="T19" fmla="*/ 27 h 607"/>
                  <a:gd name="T20" fmla="*/ 23 w 273"/>
                  <a:gd name="T21" fmla="*/ 17 h 607"/>
                  <a:gd name="T22" fmla="*/ 0 w 273"/>
                  <a:gd name="T23" fmla="*/ 17 h 607"/>
                  <a:gd name="T24" fmla="*/ 0 w 273"/>
                  <a:gd name="T25" fmla="*/ 0 h 607"/>
                  <a:gd name="T26" fmla="*/ 273 w 273"/>
                  <a:gd name="T27" fmla="*/ 0 h 607"/>
                  <a:gd name="T28" fmla="*/ 273 w 273"/>
                  <a:gd name="T29" fmla="*/ 17 h 607"/>
                  <a:gd name="T30" fmla="*/ 250 w 273"/>
                  <a:gd name="T31" fmla="*/ 17 h 607"/>
                  <a:gd name="T32" fmla="*/ 193 w 273"/>
                  <a:gd name="T33" fmla="*/ 39 h 607"/>
                  <a:gd name="T34" fmla="*/ 181 w 273"/>
                  <a:gd name="T35" fmla="*/ 108 h 607"/>
                  <a:gd name="T36" fmla="*/ 181 w 273"/>
                  <a:gd name="T37" fmla="*/ 500 h 607"/>
                  <a:gd name="T38" fmla="*/ 187 w 273"/>
                  <a:gd name="T39" fmla="*/ 561 h 607"/>
                  <a:gd name="T40" fmla="*/ 207 w 273"/>
                  <a:gd name="T41" fmla="*/ 580 h 607"/>
                  <a:gd name="T42" fmla="*/ 250 w 273"/>
                  <a:gd name="T43" fmla="*/ 591 h 607"/>
                  <a:gd name="T44" fmla="*/ 273 w 273"/>
                  <a:gd name="T45" fmla="*/ 591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73" h="607">
                    <a:moveTo>
                      <a:pt x="273" y="591"/>
                    </a:moveTo>
                    <a:cubicBezTo>
                      <a:pt x="273" y="596"/>
                      <a:pt x="273" y="602"/>
                      <a:pt x="273" y="607"/>
                    </a:cubicBezTo>
                    <a:cubicBezTo>
                      <a:pt x="182" y="607"/>
                      <a:pt x="91" y="607"/>
                      <a:pt x="0" y="607"/>
                    </a:cubicBezTo>
                    <a:cubicBezTo>
                      <a:pt x="0" y="602"/>
                      <a:pt x="0" y="596"/>
                      <a:pt x="0" y="591"/>
                    </a:cubicBezTo>
                    <a:cubicBezTo>
                      <a:pt x="8" y="591"/>
                      <a:pt x="15" y="591"/>
                      <a:pt x="23" y="591"/>
                    </a:cubicBezTo>
                    <a:cubicBezTo>
                      <a:pt x="49" y="591"/>
                      <a:pt x="69" y="584"/>
                      <a:pt x="80" y="569"/>
                    </a:cubicBezTo>
                    <a:cubicBezTo>
                      <a:pt x="87" y="559"/>
                      <a:pt x="91" y="536"/>
                      <a:pt x="91" y="500"/>
                    </a:cubicBezTo>
                    <a:cubicBezTo>
                      <a:pt x="91" y="369"/>
                      <a:pt x="91" y="238"/>
                      <a:pt x="91" y="108"/>
                    </a:cubicBezTo>
                    <a:cubicBezTo>
                      <a:pt x="91" y="77"/>
                      <a:pt x="89" y="56"/>
                      <a:pt x="85" y="47"/>
                    </a:cubicBezTo>
                    <a:cubicBezTo>
                      <a:pt x="82" y="39"/>
                      <a:pt x="76" y="33"/>
                      <a:pt x="66" y="27"/>
                    </a:cubicBezTo>
                    <a:cubicBezTo>
                      <a:pt x="53" y="20"/>
                      <a:pt x="38" y="17"/>
                      <a:pt x="23" y="17"/>
                    </a:cubicBezTo>
                    <a:cubicBezTo>
                      <a:pt x="15" y="17"/>
                      <a:pt x="8" y="17"/>
                      <a:pt x="0" y="17"/>
                    </a:cubicBezTo>
                    <a:cubicBezTo>
                      <a:pt x="0" y="11"/>
                      <a:pt x="0" y="6"/>
                      <a:pt x="0" y="0"/>
                    </a:cubicBezTo>
                    <a:cubicBezTo>
                      <a:pt x="91" y="0"/>
                      <a:pt x="182" y="0"/>
                      <a:pt x="273" y="0"/>
                    </a:cubicBezTo>
                    <a:cubicBezTo>
                      <a:pt x="273" y="6"/>
                      <a:pt x="273" y="11"/>
                      <a:pt x="273" y="17"/>
                    </a:cubicBezTo>
                    <a:cubicBezTo>
                      <a:pt x="265" y="17"/>
                      <a:pt x="257" y="17"/>
                      <a:pt x="250" y="17"/>
                    </a:cubicBezTo>
                    <a:cubicBezTo>
                      <a:pt x="224" y="17"/>
                      <a:pt x="205" y="24"/>
                      <a:pt x="193" y="39"/>
                    </a:cubicBezTo>
                    <a:cubicBezTo>
                      <a:pt x="185" y="48"/>
                      <a:pt x="181" y="71"/>
                      <a:pt x="181" y="108"/>
                    </a:cubicBezTo>
                    <a:cubicBezTo>
                      <a:pt x="181" y="238"/>
                      <a:pt x="181" y="369"/>
                      <a:pt x="181" y="500"/>
                    </a:cubicBezTo>
                    <a:cubicBezTo>
                      <a:pt x="181" y="531"/>
                      <a:pt x="183" y="551"/>
                      <a:pt x="187" y="561"/>
                    </a:cubicBezTo>
                    <a:cubicBezTo>
                      <a:pt x="191" y="569"/>
                      <a:pt x="197" y="575"/>
                      <a:pt x="207" y="580"/>
                    </a:cubicBezTo>
                    <a:cubicBezTo>
                      <a:pt x="221" y="587"/>
                      <a:pt x="235" y="591"/>
                      <a:pt x="250" y="591"/>
                    </a:cubicBezTo>
                    <a:cubicBezTo>
                      <a:pt x="257" y="591"/>
                      <a:pt x="265" y="591"/>
                      <a:pt x="273" y="591"/>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87" name="Freeform 203">
                <a:extLst>
                  <a:ext uri="{FF2B5EF4-FFF2-40B4-BE49-F238E27FC236}">
                    <a16:creationId xmlns:a16="http://schemas.microsoft.com/office/drawing/2014/main" id="{CA50EA18-7662-409A-982F-6AFD51FB283E}"/>
                  </a:ext>
                </a:extLst>
              </p:cNvPr>
              <p:cNvSpPr>
                <a:spLocks/>
              </p:cNvSpPr>
              <p:nvPr/>
            </p:nvSpPr>
            <p:spPr bwMode="auto">
              <a:xfrm>
                <a:off x="1328" y="1521"/>
                <a:ext cx="121" cy="62"/>
              </a:xfrm>
              <a:custGeom>
                <a:avLst/>
                <a:gdLst>
                  <a:gd name="T0" fmla="*/ 149 w 470"/>
                  <a:gd name="T1" fmla="*/ 87 h 422"/>
                  <a:gd name="T2" fmla="*/ 293 w 470"/>
                  <a:gd name="T3" fmla="*/ 0 h 422"/>
                  <a:gd name="T4" fmla="*/ 353 w 470"/>
                  <a:gd name="T5" fmla="*/ 17 h 422"/>
                  <a:gd name="T6" fmla="*/ 394 w 470"/>
                  <a:gd name="T7" fmla="*/ 72 h 422"/>
                  <a:gd name="T8" fmla="*/ 404 w 470"/>
                  <a:gd name="T9" fmla="*/ 155 h 422"/>
                  <a:gd name="T10" fmla="*/ 404 w 470"/>
                  <a:gd name="T11" fmla="*/ 330 h 422"/>
                  <a:gd name="T12" fmla="*/ 411 w 470"/>
                  <a:gd name="T13" fmla="*/ 383 h 422"/>
                  <a:gd name="T14" fmla="*/ 428 w 470"/>
                  <a:gd name="T15" fmla="*/ 400 h 422"/>
                  <a:gd name="T16" fmla="*/ 470 w 470"/>
                  <a:gd name="T17" fmla="*/ 406 h 422"/>
                  <a:gd name="T18" fmla="*/ 470 w 470"/>
                  <a:gd name="T19" fmla="*/ 422 h 422"/>
                  <a:gd name="T20" fmla="*/ 257 w 470"/>
                  <a:gd name="T21" fmla="*/ 422 h 422"/>
                  <a:gd name="T22" fmla="*/ 257 w 470"/>
                  <a:gd name="T23" fmla="*/ 406 h 422"/>
                  <a:gd name="T24" fmla="*/ 266 w 470"/>
                  <a:gd name="T25" fmla="*/ 406 h 422"/>
                  <a:gd name="T26" fmla="*/ 309 w 470"/>
                  <a:gd name="T27" fmla="*/ 397 h 422"/>
                  <a:gd name="T28" fmla="*/ 325 w 470"/>
                  <a:gd name="T29" fmla="*/ 372 h 422"/>
                  <a:gd name="T30" fmla="*/ 327 w 470"/>
                  <a:gd name="T31" fmla="*/ 330 h 422"/>
                  <a:gd name="T32" fmla="*/ 327 w 470"/>
                  <a:gd name="T33" fmla="*/ 162 h 422"/>
                  <a:gd name="T34" fmla="*/ 312 w 470"/>
                  <a:gd name="T35" fmla="*/ 80 h 422"/>
                  <a:gd name="T36" fmla="*/ 260 w 470"/>
                  <a:gd name="T37" fmla="*/ 55 h 422"/>
                  <a:gd name="T38" fmla="*/ 149 w 470"/>
                  <a:gd name="T39" fmla="*/ 113 h 422"/>
                  <a:gd name="T40" fmla="*/ 149 w 470"/>
                  <a:gd name="T41" fmla="*/ 330 h 422"/>
                  <a:gd name="T42" fmla="*/ 154 w 470"/>
                  <a:gd name="T43" fmla="*/ 381 h 422"/>
                  <a:gd name="T44" fmla="*/ 173 w 470"/>
                  <a:gd name="T45" fmla="*/ 400 h 422"/>
                  <a:gd name="T46" fmla="*/ 219 w 470"/>
                  <a:gd name="T47" fmla="*/ 406 h 422"/>
                  <a:gd name="T48" fmla="*/ 219 w 470"/>
                  <a:gd name="T49" fmla="*/ 422 h 422"/>
                  <a:gd name="T50" fmla="*/ 7 w 470"/>
                  <a:gd name="T51" fmla="*/ 422 h 422"/>
                  <a:gd name="T52" fmla="*/ 7 w 470"/>
                  <a:gd name="T53" fmla="*/ 406 h 422"/>
                  <a:gd name="T54" fmla="*/ 16 w 470"/>
                  <a:gd name="T55" fmla="*/ 406 h 422"/>
                  <a:gd name="T56" fmla="*/ 61 w 470"/>
                  <a:gd name="T57" fmla="*/ 390 h 422"/>
                  <a:gd name="T58" fmla="*/ 72 w 470"/>
                  <a:gd name="T59" fmla="*/ 330 h 422"/>
                  <a:gd name="T60" fmla="*/ 72 w 470"/>
                  <a:gd name="T61" fmla="*/ 177 h 422"/>
                  <a:gd name="T62" fmla="*/ 69 w 470"/>
                  <a:gd name="T63" fmla="*/ 87 h 422"/>
                  <a:gd name="T64" fmla="*/ 58 w 470"/>
                  <a:gd name="T65" fmla="*/ 65 h 422"/>
                  <a:gd name="T66" fmla="*/ 38 w 470"/>
                  <a:gd name="T67" fmla="*/ 60 h 422"/>
                  <a:gd name="T68" fmla="*/ 7 w 470"/>
                  <a:gd name="T69" fmla="*/ 66 h 422"/>
                  <a:gd name="T70" fmla="*/ 0 w 470"/>
                  <a:gd name="T71" fmla="*/ 50 h 422"/>
                  <a:gd name="T72" fmla="*/ 129 w 470"/>
                  <a:gd name="T73" fmla="*/ 0 h 422"/>
                  <a:gd name="T74" fmla="*/ 149 w 470"/>
                  <a:gd name="T75" fmla="*/ 0 h 422"/>
                  <a:gd name="T76" fmla="*/ 149 w 470"/>
                  <a:gd name="T77" fmla="*/ 87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70" h="422">
                    <a:moveTo>
                      <a:pt x="149" y="87"/>
                    </a:moveTo>
                    <a:cubicBezTo>
                      <a:pt x="199" y="29"/>
                      <a:pt x="248" y="0"/>
                      <a:pt x="293" y="0"/>
                    </a:cubicBezTo>
                    <a:cubicBezTo>
                      <a:pt x="316" y="0"/>
                      <a:pt x="337" y="5"/>
                      <a:pt x="353" y="17"/>
                    </a:cubicBezTo>
                    <a:cubicBezTo>
                      <a:pt x="370" y="28"/>
                      <a:pt x="384" y="47"/>
                      <a:pt x="394" y="72"/>
                    </a:cubicBezTo>
                    <a:cubicBezTo>
                      <a:pt x="401" y="90"/>
                      <a:pt x="404" y="117"/>
                      <a:pt x="404" y="155"/>
                    </a:cubicBezTo>
                    <a:cubicBezTo>
                      <a:pt x="404" y="213"/>
                      <a:pt x="404" y="271"/>
                      <a:pt x="404" y="330"/>
                    </a:cubicBezTo>
                    <a:cubicBezTo>
                      <a:pt x="404" y="356"/>
                      <a:pt x="407" y="373"/>
                      <a:pt x="411" y="383"/>
                    </a:cubicBezTo>
                    <a:cubicBezTo>
                      <a:pt x="414" y="390"/>
                      <a:pt x="420" y="396"/>
                      <a:pt x="428" y="400"/>
                    </a:cubicBezTo>
                    <a:cubicBezTo>
                      <a:pt x="435" y="404"/>
                      <a:pt x="449" y="406"/>
                      <a:pt x="470" y="406"/>
                    </a:cubicBezTo>
                    <a:cubicBezTo>
                      <a:pt x="470" y="412"/>
                      <a:pt x="470" y="417"/>
                      <a:pt x="470" y="422"/>
                    </a:cubicBezTo>
                    <a:cubicBezTo>
                      <a:pt x="399" y="422"/>
                      <a:pt x="328" y="422"/>
                      <a:pt x="257" y="422"/>
                    </a:cubicBezTo>
                    <a:cubicBezTo>
                      <a:pt x="257" y="417"/>
                      <a:pt x="257" y="412"/>
                      <a:pt x="257" y="406"/>
                    </a:cubicBezTo>
                    <a:cubicBezTo>
                      <a:pt x="260" y="406"/>
                      <a:pt x="263" y="406"/>
                      <a:pt x="266" y="406"/>
                    </a:cubicBezTo>
                    <a:cubicBezTo>
                      <a:pt x="286" y="406"/>
                      <a:pt x="301" y="403"/>
                      <a:pt x="309" y="397"/>
                    </a:cubicBezTo>
                    <a:cubicBezTo>
                      <a:pt x="316" y="392"/>
                      <a:pt x="322" y="383"/>
                      <a:pt x="325" y="372"/>
                    </a:cubicBezTo>
                    <a:cubicBezTo>
                      <a:pt x="326" y="367"/>
                      <a:pt x="327" y="353"/>
                      <a:pt x="327" y="330"/>
                    </a:cubicBezTo>
                    <a:cubicBezTo>
                      <a:pt x="327" y="274"/>
                      <a:pt x="327" y="218"/>
                      <a:pt x="327" y="162"/>
                    </a:cubicBezTo>
                    <a:cubicBezTo>
                      <a:pt x="327" y="125"/>
                      <a:pt x="321" y="97"/>
                      <a:pt x="312" y="80"/>
                    </a:cubicBezTo>
                    <a:cubicBezTo>
                      <a:pt x="302" y="64"/>
                      <a:pt x="284" y="55"/>
                      <a:pt x="260" y="55"/>
                    </a:cubicBezTo>
                    <a:cubicBezTo>
                      <a:pt x="223" y="55"/>
                      <a:pt x="186" y="74"/>
                      <a:pt x="149" y="113"/>
                    </a:cubicBezTo>
                    <a:cubicBezTo>
                      <a:pt x="149" y="185"/>
                      <a:pt x="149" y="258"/>
                      <a:pt x="149" y="330"/>
                    </a:cubicBezTo>
                    <a:cubicBezTo>
                      <a:pt x="149" y="358"/>
                      <a:pt x="151" y="375"/>
                      <a:pt x="154" y="381"/>
                    </a:cubicBezTo>
                    <a:cubicBezTo>
                      <a:pt x="159" y="390"/>
                      <a:pt x="165" y="396"/>
                      <a:pt x="173" y="400"/>
                    </a:cubicBezTo>
                    <a:cubicBezTo>
                      <a:pt x="180" y="404"/>
                      <a:pt x="196" y="406"/>
                      <a:pt x="219" y="406"/>
                    </a:cubicBezTo>
                    <a:cubicBezTo>
                      <a:pt x="219" y="412"/>
                      <a:pt x="219" y="417"/>
                      <a:pt x="219" y="422"/>
                    </a:cubicBezTo>
                    <a:cubicBezTo>
                      <a:pt x="148" y="422"/>
                      <a:pt x="77" y="422"/>
                      <a:pt x="7" y="422"/>
                    </a:cubicBezTo>
                    <a:cubicBezTo>
                      <a:pt x="7" y="417"/>
                      <a:pt x="7" y="412"/>
                      <a:pt x="7" y="406"/>
                    </a:cubicBezTo>
                    <a:cubicBezTo>
                      <a:pt x="10" y="406"/>
                      <a:pt x="13" y="406"/>
                      <a:pt x="16" y="406"/>
                    </a:cubicBezTo>
                    <a:cubicBezTo>
                      <a:pt x="38" y="406"/>
                      <a:pt x="53" y="401"/>
                      <a:pt x="61" y="390"/>
                    </a:cubicBezTo>
                    <a:cubicBezTo>
                      <a:pt x="68" y="380"/>
                      <a:pt x="72" y="360"/>
                      <a:pt x="72" y="330"/>
                    </a:cubicBezTo>
                    <a:cubicBezTo>
                      <a:pt x="72" y="279"/>
                      <a:pt x="72" y="228"/>
                      <a:pt x="72" y="177"/>
                    </a:cubicBezTo>
                    <a:cubicBezTo>
                      <a:pt x="72" y="128"/>
                      <a:pt x="71" y="98"/>
                      <a:pt x="69" y="87"/>
                    </a:cubicBezTo>
                    <a:cubicBezTo>
                      <a:pt x="66" y="77"/>
                      <a:pt x="62" y="70"/>
                      <a:pt x="58" y="65"/>
                    </a:cubicBezTo>
                    <a:cubicBezTo>
                      <a:pt x="53" y="61"/>
                      <a:pt x="46" y="60"/>
                      <a:pt x="38" y="60"/>
                    </a:cubicBezTo>
                    <a:cubicBezTo>
                      <a:pt x="29" y="60"/>
                      <a:pt x="19" y="62"/>
                      <a:pt x="7" y="66"/>
                    </a:cubicBezTo>
                    <a:cubicBezTo>
                      <a:pt x="4" y="61"/>
                      <a:pt x="2" y="56"/>
                      <a:pt x="0" y="50"/>
                    </a:cubicBezTo>
                    <a:cubicBezTo>
                      <a:pt x="43" y="33"/>
                      <a:pt x="86" y="17"/>
                      <a:pt x="129" y="0"/>
                    </a:cubicBezTo>
                    <a:cubicBezTo>
                      <a:pt x="136" y="0"/>
                      <a:pt x="142" y="0"/>
                      <a:pt x="149" y="0"/>
                    </a:cubicBezTo>
                    <a:cubicBezTo>
                      <a:pt x="149" y="29"/>
                      <a:pt x="149" y="58"/>
                      <a:pt x="149" y="87"/>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88" name="Freeform 204">
                <a:extLst>
                  <a:ext uri="{FF2B5EF4-FFF2-40B4-BE49-F238E27FC236}">
                    <a16:creationId xmlns:a16="http://schemas.microsoft.com/office/drawing/2014/main" id="{653B3191-6814-4B21-BBA9-8D4D3F4E872B}"/>
                  </a:ext>
                </a:extLst>
              </p:cNvPr>
              <p:cNvSpPr>
                <a:spLocks noEditPoints="1"/>
              </p:cNvSpPr>
              <p:nvPr/>
            </p:nvSpPr>
            <p:spPr bwMode="auto">
              <a:xfrm>
                <a:off x="1459" y="1489"/>
                <a:ext cx="115" cy="96"/>
              </a:xfrm>
              <a:custGeom>
                <a:avLst/>
                <a:gdLst>
                  <a:gd name="T0" fmla="*/ 301 w 450"/>
                  <a:gd name="T1" fmla="*/ 591 h 650"/>
                  <a:gd name="T2" fmla="*/ 240 w 450"/>
                  <a:gd name="T3" fmla="*/ 636 h 650"/>
                  <a:gd name="T4" fmla="*/ 175 w 450"/>
                  <a:gd name="T5" fmla="*/ 650 h 650"/>
                  <a:gd name="T6" fmla="*/ 52 w 450"/>
                  <a:gd name="T7" fmla="*/ 594 h 650"/>
                  <a:gd name="T8" fmla="*/ 0 w 450"/>
                  <a:gd name="T9" fmla="*/ 449 h 650"/>
                  <a:gd name="T10" fmla="*/ 58 w 450"/>
                  <a:gd name="T11" fmla="*/ 288 h 650"/>
                  <a:gd name="T12" fmla="*/ 207 w 450"/>
                  <a:gd name="T13" fmla="*/ 215 h 650"/>
                  <a:gd name="T14" fmla="*/ 301 w 450"/>
                  <a:gd name="T15" fmla="*/ 249 h 650"/>
                  <a:gd name="T16" fmla="*/ 301 w 450"/>
                  <a:gd name="T17" fmla="*/ 173 h 650"/>
                  <a:gd name="T18" fmla="*/ 298 w 450"/>
                  <a:gd name="T19" fmla="*/ 87 h 650"/>
                  <a:gd name="T20" fmla="*/ 287 w 450"/>
                  <a:gd name="T21" fmla="*/ 65 h 650"/>
                  <a:gd name="T22" fmla="*/ 268 w 450"/>
                  <a:gd name="T23" fmla="*/ 59 h 650"/>
                  <a:gd name="T24" fmla="*/ 235 w 450"/>
                  <a:gd name="T25" fmla="*/ 66 h 650"/>
                  <a:gd name="T26" fmla="*/ 229 w 450"/>
                  <a:gd name="T27" fmla="*/ 51 h 650"/>
                  <a:gd name="T28" fmla="*/ 357 w 450"/>
                  <a:gd name="T29" fmla="*/ 0 h 650"/>
                  <a:gd name="T30" fmla="*/ 378 w 450"/>
                  <a:gd name="T31" fmla="*/ 0 h 650"/>
                  <a:gd name="T32" fmla="*/ 378 w 450"/>
                  <a:gd name="T33" fmla="*/ 475 h 650"/>
                  <a:gd name="T34" fmla="*/ 382 w 450"/>
                  <a:gd name="T35" fmla="*/ 563 h 650"/>
                  <a:gd name="T36" fmla="*/ 393 w 450"/>
                  <a:gd name="T37" fmla="*/ 585 h 650"/>
                  <a:gd name="T38" fmla="*/ 411 w 450"/>
                  <a:gd name="T39" fmla="*/ 591 h 650"/>
                  <a:gd name="T40" fmla="*/ 445 w 450"/>
                  <a:gd name="T41" fmla="*/ 584 h 650"/>
                  <a:gd name="T42" fmla="*/ 450 w 450"/>
                  <a:gd name="T43" fmla="*/ 599 h 650"/>
                  <a:gd name="T44" fmla="*/ 323 w 450"/>
                  <a:gd name="T45" fmla="*/ 650 h 650"/>
                  <a:gd name="T46" fmla="*/ 301 w 450"/>
                  <a:gd name="T47" fmla="*/ 650 h 650"/>
                  <a:gd name="T48" fmla="*/ 301 w 450"/>
                  <a:gd name="T49" fmla="*/ 591 h 650"/>
                  <a:gd name="T50" fmla="*/ 301 w 450"/>
                  <a:gd name="T51" fmla="*/ 560 h 650"/>
                  <a:gd name="T52" fmla="*/ 301 w 450"/>
                  <a:gd name="T53" fmla="*/ 349 h 650"/>
                  <a:gd name="T54" fmla="*/ 284 w 450"/>
                  <a:gd name="T55" fmla="*/ 293 h 650"/>
                  <a:gd name="T56" fmla="*/ 247 w 450"/>
                  <a:gd name="T57" fmla="*/ 255 h 650"/>
                  <a:gd name="T58" fmla="*/ 202 w 450"/>
                  <a:gd name="T59" fmla="*/ 242 h 650"/>
                  <a:gd name="T60" fmla="*/ 128 w 450"/>
                  <a:gd name="T61" fmla="*/ 278 h 650"/>
                  <a:gd name="T62" fmla="*/ 86 w 450"/>
                  <a:gd name="T63" fmla="*/ 414 h 650"/>
                  <a:gd name="T64" fmla="*/ 127 w 450"/>
                  <a:gd name="T65" fmla="*/ 552 h 650"/>
                  <a:gd name="T66" fmla="*/ 219 w 450"/>
                  <a:gd name="T67" fmla="*/ 601 h 650"/>
                  <a:gd name="T68" fmla="*/ 301 w 450"/>
                  <a:gd name="T69" fmla="*/ 560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50" h="650">
                    <a:moveTo>
                      <a:pt x="301" y="591"/>
                    </a:moveTo>
                    <a:cubicBezTo>
                      <a:pt x="280" y="613"/>
                      <a:pt x="260" y="627"/>
                      <a:pt x="240" y="636"/>
                    </a:cubicBezTo>
                    <a:cubicBezTo>
                      <a:pt x="220" y="646"/>
                      <a:pt x="198" y="650"/>
                      <a:pt x="175" y="650"/>
                    </a:cubicBezTo>
                    <a:cubicBezTo>
                      <a:pt x="128" y="650"/>
                      <a:pt x="87" y="632"/>
                      <a:pt x="52" y="594"/>
                    </a:cubicBezTo>
                    <a:cubicBezTo>
                      <a:pt x="18" y="556"/>
                      <a:pt x="0" y="508"/>
                      <a:pt x="0" y="449"/>
                    </a:cubicBezTo>
                    <a:cubicBezTo>
                      <a:pt x="0" y="391"/>
                      <a:pt x="19" y="337"/>
                      <a:pt x="58" y="288"/>
                    </a:cubicBezTo>
                    <a:cubicBezTo>
                      <a:pt x="96" y="238"/>
                      <a:pt x="146" y="215"/>
                      <a:pt x="207" y="215"/>
                    </a:cubicBezTo>
                    <a:cubicBezTo>
                      <a:pt x="245" y="215"/>
                      <a:pt x="276" y="226"/>
                      <a:pt x="301" y="249"/>
                    </a:cubicBezTo>
                    <a:cubicBezTo>
                      <a:pt x="301" y="224"/>
                      <a:pt x="301" y="199"/>
                      <a:pt x="301" y="173"/>
                    </a:cubicBezTo>
                    <a:cubicBezTo>
                      <a:pt x="301" y="126"/>
                      <a:pt x="300" y="98"/>
                      <a:pt x="298" y="87"/>
                    </a:cubicBezTo>
                    <a:cubicBezTo>
                      <a:pt x="295" y="76"/>
                      <a:pt x="292" y="69"/>
                      <a:pt x="287" y="65"/>
                    </a:cubicBezTo>
                    <a:cubicBezTo>
                      <a:pt x="281" y="61"/>
                      <a:pt x="275" y="59"/>
                      <a:pt x="268" y="59"/>
                    </a:cubicBezTo>
                    <a:cubicBezTo>
                      <a:pt x="260" y="59"/>
                      <a:pt x="249" y="61"/>
                      <a:pt x="235" y="66"/>
                    </a:cubicBezTo>
                    <a:cubicBezTo>
                      <a:pt x="233" y="61"/>
                      <a:pt x="231" y="56"/>
                      <a:pt x="229" y="51"/>
                    </a:cubicBezTo>
                    <a:cubicBezTo>
                      <a:pt x="272" y="34"/>
                      <a:pt x="315" y="17"/>
                      <a:pt x="357" y="0"/>
                    </a:cubicBezTo>
                    <a:cubicBezTo>
                      <a:pt x="364" y="0"/>
                      <a:pt x="371" y="0"/>
                      <a:pt x="378" y="0"/>
                    </a:cubicBezTo>
                    <a:cubicBezTo>
                      <a:pt x="378" y="159"/>
                      <a:pt x="378" y="317"/>
                      <a:pt x="378" y="475"/>
                    </a:cubicBezTo>
                    <a:cubicBezTo>
                      <a:pt x="378" y="523"/>
                      <a:pt x="380" y="552"/>
                      <a:pt x="382" y="563"/>
                    </a:cubicBezTo>
                    <a:cubicBezTo>
                      <a:pt x="384" y="573"/>
                      <a:pt x="388" y="581"/>
                      <a:pt x="393" y="585"/>
                    </a:cubicBezTo>
                    <a:cubicBezTo>
                      <a:pt x="398" y="589"/>
                      <a:pt x="404" y="591"/>
                      <a:pt x="411" y="591"/>
                    </a:cubicBezTo>
                    <a:cubicBezTo>
                      <a:pt x="420" y="591"/>
                      <a:pt x="431" y="589"/>
                      <a:pt x="445" y="584"/>
                    </a:cubicBezTo>
                    <a:cubicBezTo>
                      <a:pt x="447" y="589"/>
                      <a:pt x="448" y="594"/>
                      <a:pt x="450" y="599"/>
                    </a:cubicBezTo>
                    <a:cubicBezTo>
                      <a:pt x="408" y="617"/>
                      <a:pt x="365" y="633"/>
                      <a:pt x="323" y="650"/>
                    </a:cubicBezTo>
                    <a:cubicBezTo>
                      <a:pt x="315" y="650"/>
                      <a:pt x="308" y="650"/>
                      <a:pt x="301" y="650"/>
                    </a:cubicBezTo>
                    <a:cubicBezTo>
                      <a:pt x="301" y="630"/>
                      <a:pt x="301" y="611"/>
                      <a:pt x="301" y="591"/>
                    </a:cubicBezTo>
                    <a:close/>
                    <a:moveTo>
                      <a:pt x="301" y="560"/>
                    </a:moveTo>
                    <a:cubicBezTo>
                      <a:pt x="301" y="489"/>
                      <a:pt x="301" y="419"/>
                      <a:pt x="301" y="349"/>
                    </a:cubicBezTo>
                    <a:cubicBezTo>
                      <a:pt x="299" y="328"/>
                      <a:pt x="293" y="310"/>
                      <a:pt x="284" y="293"/>
                    </a:cubicBezTo>
                    <a:cubicBezTo>
                      <a:pt x="275" y="276"/>
                      <a:pt x="263" y="264"/>
                      <a:pt x="247" y="255"/>
                    </a:cubicBezTo>
                    <a:cubicBezTo>
                      <a:pt x="232" y="246"/>
                      <a:pt x="216" y="242"/>
                      <a:pt x="202" y="242"/>
                    </a:cubicBezTo>
                    <a:cubicBezTo>
                      <a:pt x="174" y="242"/>
                      <a:pt x="150" y="254"/>
                      <a:pt x="128" y="278"/>
                    </a:cubicBezTo>
                    <a:cubicBezTo>
                      <a:pt x="100" y="309"/>
                      <a:pt x="86" y="354"/>
                      <a:pt x="86" y="414"/>
                    </a:cubicBezTo>
                    <a:cubicBezTo>
                      <a:pt x="86" y="474"/>
                      <a:pt x="99" y="520"/>
                      <a:pt x="127" y="552"/>
                    </a:cubicBezTo>
                    <a:cubicBezTo>
                      <a:pt x="154" y="585"/>
                      <a:pt x="185" y="601"/>
                      <a:pt x="219" y="601"/>
                    </a:cubicBezTo>
                    <a:cubicBezTo>
                      <a:pt x="247" y="601"/>
                      <a:pt x="275" y="588"/>
                      <a:pt x="301" y="56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89" name="Freeform 205">
                <a:extLst>
                  <a:ext uri="{FF2B5EF4-FFF2-40B4-BE49-F238E27FC236}">
                    <a16:creationId xmlns:a16="http://schemas.microsoft.com/office/drawing/2014/main" id="{8247F24E-0277-4F88-86D2-0E72A410E9CF}"/>
                  </a:ext>
                </a:extLst>
              </p:cNvPr>
              <p:cNvSpPr>
                <a:spLocks noEditPoints="1"/>
              </p:cNvSpPr>
              <p:nvPr/>
            </p:nvSpPr>
            <p:spPr bwMode="auto">
              <a:xfrm>
                <a:off x="1581" y="1489"/>
                <a:ext cx="55" cy="94"/>
              </a:xfrm>
              <a:custGeom>
                <a:avLst/>
                <a:gdLst>
                  <a:gd name="T0" fmla="*/ 111 w 215"/>
                  <a:gd name="T1" fmla="*/ 0 h 637"/>
                  <a:gd name="T2" fmla="*/ 145 w 215"/>
                  <a:gd name="T3" fmla="*/ 13 h 637"/>
                  <a:gd name="T4" fmla="*/ 158 w 215"/>
                  <a:gd name="T5" fmla="*/ 46 h 637"/>
                  <a:gd name="T6" fmla="*/ 145 w 215"/>
                  <a:gd name="T7" fmla="*/ 78 h 637"/>
                  <a:gd name="T8" fmla="*/ 111 w 215"/>
                  <a:gd name="T9" fmla="*/ 91 h 637"/>
                  <a:gd name="T10" fmla="*/ 77 w 215"/>
                  <a:gd name="T11" fmla="*/ 78 h 637"/>
                  <a:gd name="T12" fmla="*/ 63 w 215"/>
                  <a:gd name="T13" fmla="*/ 46 h 637"/>
                  <a:gd name="T14" fmla="*/ 77 w 215"/>
                  <a:gd name="T15" fmla="*/ 13 h 637"/>
                  <a:gd name="T16" fmla="*/ 111 w 215"/>
                  <a:gd name="T17" fmla="*/ 0 h 637"/>
                  <a:gd name="T18" fmla="*/ 150 w 215"/>
                  <a:gd name="T19" fmla="*/ 215 h 637"/>
                  <a:gd name="T20" fmla="*/ 150 w 215"/>
                  <a:gd name="T21" fmla="*/ 545 h 637"/>
                  <a:gd name="T22" fmla="*/ 156 w 215"/>
                  <a:gd name="T23" fmla="*/ 596 h 637"/>
                  <a:gd name="T24" fmla="*/ 173 w 215"/>
                  <a:gd name="T25" fmla="*/ 615 h 637"/>
                  <a:gd name="T26" fmla="*/ 215 w 215"/>
                  <a:gd name="T27" fmla="*/ 621 h 637"/>
                  <a:gd name="T28" fmla="*/ 215 w 215"/>
                  <a:gd name="T29" fmla="*/ 637 h 637"/>
                  <a:gd name="T30" fmla="*/ 6 w 215"/>
                  <a:gd name="T31" fmla="*/ 637 h 637"/>
                  <a:gd name="T32" fmla="*/ 6 w 215"/>
                  <a:gd name="T33" fmla="*/ 621 h 637"/>
                  <a:gd name="T34" fmla="*/ 49 w 215"/>
                  <a:gd name="T35" fmla="*/ 616 h 637"/>
                  <a:gd name="T36" fmla="*/ 66 w 215"/>
                  <a:gd name="T37" fmla="*/ 596 h 637"/>
                  <a:gd name="T38" fmla="*/ 72 w 215"/>
                  <a:gd name="T39" fmla="*/ 545 h 637"/>
                  <a:gd name="T40" fmla="*/ 72 w 215"/>
                  <a:gd name="T41" fmla="*/ 387 h 637"/>
                  <a:gd name="T42" fmla="*/ 68 w 215"/>
                  <a:gd name="T43" fmla="*/ 300 h 637"/>
                  <a:gd name="T44" fmla="*/ 57 w 215"/>
                  <a:gd name="T45" fmla="*/ 280 h 637"/>
                  <a:gd name="T46" fmla="*/ 38 w 215"/>
                  <a:gd name="T47" fmla="*/ 275 h 637"/>
                  <a:gd name="T48" fmla="*/ 6 w 215"/>
                  <a:gd name="T49" fmla="*/ 281 h 637"/>
                  <a:gd name="T50" fmla="*/ 0 w 215"/>
                  <a:gd name="T51" fmla="*/ 265 h 637"/>
                  <a:gd name="T52" fmla="*/ 129 w 215"/>
                  <a:gd name="T53" fmla="*/ 215 h 637"/>
                  <a:gd name="T54" fmla="*/ 150 w 215"/>
                  <a:gd name="T55" fmla="*/ 215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15" h="637">
                    <a:moveTo>
                      <a:pt x="111" y="0"/>
                    </a:moveTo>
                    <a:cubicBezTo>
                      <a:pt x="124" y="0"/>
                      <a:pt x="135" y="5"/>
                      <a:pt x="145" y="13"/>
                    </a:cubicBezTo>
                    <a:cubicBezTo>
                      <a:pt x="153" y="23"/>
                      <a:pt x="158" y="33"/>
                      <a:pt x="158" y="46"/>
                    </a:cubicBezTo>
                    <a:cubicBezTo>
                      <a:pt x="158" y="58"/>
                      <a:pt x="153" y="69"/>
                      <a:pt x="145" y="78"/>
                    </a:cubicBezTo>
                    <a:cubicBezTo>
                      <a:pt x="135" y="87"/>
                      <a:pt x="124" y="91"/>
                      <a:pt x="111" y="91"/>
                    </a:cubicBezTo>
                    <a:cubicBezTo>
                      <a:pt x="98" y="91"/>
                      <a:pt x="86" y="87"/>
                      <a:pt x="77" y="78"/>
                    </a:cubicBezTo>
                    <a:cubicBezTo>
                      <a:pt x="68" y="69"/>
                      <a:pt x="63" y="58"/>
                      <a:pt x="63" y="46"/>
                    </a:cubicBezTo>
                    <a:cubicBezTo>
                      <a:pt x="63" y="33"/>
                      <a:pt x="68" y="23"/>
                      <a:pt x="77" y="13"/>
                    </a:cubicBezTo>
                    <a:cubicBezTo>
                      <a:pt x="86" y="5"/>
                      <a:pt x="97" y="0"/>
                      <a:pt x="111" y="0"/>
                    </a:cubicBezTo>
                    <a:close/>
                    <a:moveTo>
                      <a:pt x="150" y="215"/>
                    </a:moveTo>
                    <a:cubicBezTo>
                      <a:pt x="150" y="325"/>
                      <a:pt x="150" y="435"/>
                      <a:pt x="150" y="545"/>
                    </a:cubicBezTo>
                    <a:cubicBezTo>
                      <a:pt x="150" y="570"/>
                      <a:pt x="152" y="587"/>
                      <a:pt x="156" y="596"/>
                    </a:cubicBezTo>
                    <a:cubicBezTo>
                      <a:pt x="160" y="604"/>
                      <a:pt x="165" y="611"/>
                      <a:pt x="173" y="615"/>
                    </a:cubicBezTo>
                    <a:cubicBezTo>
                      <a:pt x="181" y="619"/>
                      <a:pt x="195" y="621"/>
                      <a:pt x="215" y="621"/>
                    </a:cubicBezTo>
                    <a:cubicBezTo>
                      <a:pt x="215" y="627"/>
                      <a:pt x="215" y="632"/>
                      <a:pt x="215" y="637"/>
                    </a:cubicBezTo>
                    <a:cubicBezTo>
                      <a:pt x="145" y="637"/>
                      <a:pt x="76" y="637"/>
                      <a:pt x="6" y="637"/>
                    </a:cubicBezTo>
                    <a:cubicBezTo>
                      <a:pt x="6" y="632"/>
                      <a:pt x="6" y="627"/>
                      <a:pt x="6" y="621"/>
                    </a:cubicBezTo>
                    <a:cubicBezTo>
                      <a:pt x="28" y="621"/>
                      <a:pt x="42" y="620"/>
                      <a:pt x="49" y="616"/>
                    </a:cubicBezTo>
                    <a:cubicBezTo>
                      <a:pt x="56" y="611"/>
                      <a:pt x="62" y="605"/>
                      <a:pt x="66" y="596"/>
                    </a:cubicBezTo>
                    <a:cubicBezTo>
                      <a:pt x="70" y="587"/>
                      <a:pt x="72" y="570"/>
                      <a:pt x="72" y="545"/>
                    </a:cubicBezTo>
                    <a:cubicBezTo>
                      <a:pt x="72" y="492"/>
                      <a:pt x="72" y="439"/>
                      <a:pt x="72" y="387"/>
                    </a:cubicBezTo>
                    <a:cubicBezTo>
                      <a:pt x="72" y="342"/>
                      <a:pt x="71" y="313"/>
                      <a:pt x="68" y="300"/>
                    </a:cubicBezTo>
                    <a:cubicBezTo>
                      <a:pt x="65" y="291"/>
                      <a:pt x="62" y="284"/>
                      <a:pt x="57" y="280"/>
                    </a:cubicBezTo>
                    <a:cubicBezTo>
                      <a:pt x="53" y="276"/>
                      <a:pt x="46" y="275"/>
                      <a:pt x="38" y="275"/>
                    </a:cubicBezTo>
                    <a:cubicBezTo>
                      <a:pt x="29" y="275"/>
                      <a:pt x="19" y="277"/>
                      <a:pt x="6" y="281"/>
                    </a:cubicBezTo>
                    <a:cubicBezTo>
                      <a:pt x="4" y="276"/>
                      <a:pt x="2" y="271"/>
                      <a:pt x="0" y="265"/>
                    </a:cubicBezTo>
                    <a:cubicBezTo>
                      <a:pt x="43" y="248"/>
                      <a:pt x="86" y="232"/>
                      <a:pt x="129" y="215"/>
                    </a:cubicBezTo>
                    <a:cubicBezTo>
                      <a:pt x="136" y="215"/>
                      <a:pt x="143" y="215"/>
                      <a:pt x="150" y="21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90" name="Freeform 206">
                <a:extLst>
                  <a:ext uri="{FF2B5EF4-FFF2-40B4-BE49-F238E27FC236}">
                    <a16:creationId xmlns:a16="http://schemas.microsoft.com/office/drawing/2014/main" id="{FF3C9C8A-5348-41CA-B617-E7864B9CFA8E}"/>
                  </a:ext>
                </a:extLst>
              </p:cNvPr>
              <p:cNvSpPr>
                <a:spLocks/>
              </p:cNvSpPr>
              <p:nvPr/>
            </p:nvSpPr>
            <p:spPr bwMode="auto">
              <a:xfrm>
                <a:off x="1644" y="1523"/>
                <a:ext cx="120" cy="62"/>
              </a:xfrm>
              <a:custGeom>
                <a:avLst/>
                <a:gdLst>
                  <a:gd name="T0" fmla="*/ 0 w 463"/>
                  <a:gd name="T1" fmla="*/ 0 h 423"/>
                  <a:gd name="T2" fmla="*/ 202 w 463"/>
                  <a:gd name="T3" fmla="*/ 0 h 423"/>
                  <a:gd name="T4" fmla="*/ 202 w 463"/>
                  <a:gd name="T5" fmla="*/ 17 h 423"/>
                  <a:gd name="T6" fmla="*/ 189 w 463"/>
                  <a:gd name="T7" fmla="*/ 17 h 423"/>
                  <a:gd name="T8" fmla="*/ 161 w 463"/>
                  <a:gd name="T9" fmla="*/ 25 h 423"/>
                  <a:gd name="T10" fmla="*/ 152 w 463"/>
                  <a:gd name="T11" fmla="*/ 48 h 423"/>
                  <a:gd name="T12" fmla="*/ 161 w 463"/>
                  <a:gd name="T13" fmla="*/ 85 h 423"/>
                  <a:gd name="T14" fmla="*/ 261 w 463"/>
                  <a:gd name="T15" fmla="*/ 312 h 423"/>
                  <a:gd name="T16" fmla="*/ 362 w 463"/>
                  <a:gd name="T17" fmla="*/ 77 h 423"/>
                  <a:gd name="T18" fmla="*/ 372 w 463"/>
                  <a:gd name="T19" fmla="*/ 39 h 423"/>
                  <a:gd name="T20" fmla="*/ 369 w 463"/>
                  <a:gd name="T21" fmla="*/ 28 h 423"/>
                  <a:gd name="T22" fmla="*/ 356 w 463"/>
                  <a:gd name="T23" fmla="*/ 19 h 423"/>
                  <a:gd name="T24" fmla="*/ 323 w 463"/>
                  <a:gd name="T25" fmla="*/ 17 h 423"/>
                  <a:gd name="T26" fmla="*/ 323 w 463"/>
                  <a:gd name="T27" fmla="*/ 0 h 423"/>
                  <a:gd name="T28" fmla="*/ 463 w 463"/>
                  <a:gd name="T29" fmla="*/ 0 h 423"/>
                  <a:gd name="T30" fmla="*/ 463 w 463"/>
                  <a:gd name="T31" fmla="*/ 17 h 423"/>
                  <a:gd name="T32" fmla="*/ 430 w 463"/>
                  <a:gd name="T33" fmla="*/ 26 h 423"/>
                  <a:gd name="T34" fmla="*/ 400 w 463"/>
                  <a:gd name="T35" fmla="*/ 71 h 423"/>
                  <a:gd name="T36" fmla="*/ 248 w 463"/>
                  <a:gd name="T37" fmla="*/ 423 h 423"/>
                  <a:gd name="T38" fmla="*/ 229 w 463"/>
                  <a:gd name="T39" fmla="*/ 423 h 423"/>
                  <a:gd name="T40" fmla="*/ 75 w 463"/>
                  <a:gd name="T41" fmla="*/ 77 h 423"/>
                  <a:gd name="T42" fmla="*/ 56 w 463"/>
                  <a:gd name="T43" fmla="*/ 42 h 423"/>
                  <a:gd name="T44" fmla="*/ 32 w 463"/>
                  <a:gd name="T45" fmla="*/ 24 h 423"/>
                  <a:gd name="T46" fmla="*/ 0 w 463"/>
                  <a:gd name="T47" fmla="*/ 17 h 423"/>
                  <a:gd name="T48" fmla="*/ 0 w 463"/>
                  <a:gd name="T49" fmla="*/ 0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63" h="423">
                    <a:moveTo>
                      <a:pt x="0" y="0"/>
                    </a:moveTo>
                    <a:cubicBezTo>
                      <a:pt x="68" y="0"/>
                      <a:pt x="135" y="0"/>
                      <a:pt x="202" y="0"/>
                    </a:cubicBezTo>
                    <a:cubicBezTo>
                      <a:pt x="202" y="6"/>
                      <a:pt x="202" y="11"/>
                      <a:pt x="202" y="17"/>
                    </a:cubicBezTo>
                    <a:cubicBezTo>
                      <a:pt x="198" y="17"/>
                      <a:pt x="194" y="17"/>
                      <a:pt x="189" y="17"/>
                    </a:cubicBezTo>
                    <a:cubicBezTo>
                      <a:pt x="177" y="17"/>
                      <a:pt x="168" y="19"/>
                      <a:pt x="161" y="25"/>
                    </a:cubicBezTo>
                    <a:cubicBezTo>
                      <a:pt x="155" y="31"/>
                      <a:pt x="152" y="39"/>
                      <a:pt x="152" y="48"/>
                    </a:cubicBezTo>
                    <a:cubicBezTo>
                      <a:pt x="152" y="58"/>
                      <a:pt x="155" y="71"/>
                      <a:pt x="161" y="85"/>
                    </a:cubicBezTo>
                    <a:cubicBezTo>
                      <a:pt x="194" y="161"/>
                      <a:pt x="229" y="236"/>
                      <a:pt x="261" y="312"/>
                    </a:cubicBezTo>
                    <a:cubicBezTo>
                      <a:pt x="294" y="233"/>
                      <a:pt x="329" y="155"/>
                      <a:pt x="362" y="77"/>
                    </a:cubicBezTo>
                    <a:cubicBezTo>
                      <a:pt x="368" y="60"/>
                      <a:pt x="372" y="47"/>
                      <a:pt x="372" y="39"/>
                    </a:cubicBezTo>
                    <a:cubicBezTo>
                      <a:pt x="372" y="35"/>
                      <a:pt x="371" y="31"/>
                      <a:pt x="369" y="28"/>
                    </a:cubicBezTo>
                    <a:cubicBezTo>
                      <a:pt x="365" y="24"/>
                      <a:pt x="361" y="21"/>
                      <a:pt x="356" y="19"/>
                    </a:cubicBezTo>
                    <a:cubicBezTo>
                      <a:pt x="350" y="18"/>
                      <a:pt x="340" y="17"/>
                      <a:pt x="323" y="17"/>
                    </a:cubicBezTo>
                    <a:cubicBezTo>
                      <a:pt x="323" y="11"/>
                      <a:pt x="323" y="6"/>
                      <a:pt x="323" y="0"/>
                    </a:cubicBezTo>
                    <a:cubicBezTo>
                      <a:pt x="370" y="0"/>
                      <a:pt x="417" y="0"/>
                      <a:pt x="463" y="0"/>
                    </a:cubicBezTo>
                    <a:cubicBezTo>
                      <a:pt x="463" y="6"/>
                      <a:pt x="463" y="11"/>
                      <a:pt x="463" y="17"/>
                    </a:cubicBezTo>
                    <a:cubicBezTo>
                      <a:pt x="447" y="18"/>
                      <a:pt x="436" y="21"/>
                      <a:pt x="430" y="26"/>
                    </a:cubicBezTo>
                    <a:cubicBezTo>
                      <a:pt x="419" y="35"/>
                      <a:pt x="409" y="50"/>
                      <a:pt x="400" y="71"/>
                    </a:cubicBezTo>
                    <a:cubicBezTo>
                      <a:pt x="350" y="189"/>
                      <a:pt x="298" y="305"/>
                      <a:pt x="248" y="423"/>
                    </a:cubicBezTo>
                    <a:cubicBezTo>
                      <a:pt x="241" y="423"/>
                      <a:pt x="235" y="423"/>
                      <a:pt x="229" y="423"/>
                    </a:cubicBezTo>
                    <a:cubicBezTo>
                      <a:pt x="178" y="307"/>
                      <a:pt x="125" y="193"/>
                      <a:pt x="75" y="77"/>
                    </a:cubicBezTo>
                    <a:cubicBezTo>
                      <a:pt x="68" y="61"/>
                      <a:pt x="62" y="49"/>
                      <a:pt x="56" y="42"/>
                    </a:cubicBezTo>
                    <a:cubicBezTo>
                      <a:pt x="50" y="35"/>
                      <a:pt x="41" y="29"/>
                      <a:pt x="32" y="24"/>
                    </a:cubicBezTo>
                    <a:cubicBezTo>
                      <a:pt x="27" y="22"/>
                      <a:pt x="16" y="19"/>
                      <a:pt x="0" y="17"/>
                    </a:cubicBezTo>
                    <a:cubicBezTo>
                      <a:pt x="0" y="11"/>
                      <a:pt x="0" y="6"/>
                      <a:pt x="0"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91" name="Freeform 207">
                <a:extLst>
                  <a:ext uri="{FF2B5EF4-FFF2-40B4-BE49-F238E27FC236}">
                    <a16:creationId xmlns:a16="http://schemas.microsoft.com/office/drawing/2014/main" id="{4DBEA5FF-F23A-4319-9F3F-8F99066CD2A1}"/>
                  </a:ext>
                </a:extLst>
              </p:cNvPr>
              <p:cNvSpPr>
                <a:spLocks noEditPoints="1"/>
              </p:cNvSpPr>
              <p:nvPr/>
            </p:nvSpPr>
            <p:spPr bwMode="auto">
              <a:xfrm>
                <a:off x="1773" y="1489"/>
                <a:ext cx="56" cy="94"/>
              </a:xfrm>
              <a:custGeom>
                <a:avLst/>
                <a:gdLst>
                  <a:gd name="T0" fmla="*/ 111 w 215"/>
                  <a:gd name="T1" fmla="*/ 0 h 637"/>
                  <a:gd name="T2" fmla="*/ 145 w 215"/>
                  <a:gd name="T3" fmla="*/ 13 h 637"/>
                  <a:gd name="T4" fmla="*/ 159 w 215"/>
                  <a:gd name="T5" fmla="*/ 46 h 637"/>
                  <a:gd name="T6" fmla="*/ 145 w 215"/>
                  <a:gd name="T7" fmla="*/ 78 h 637"/>
                  <a:gd name="T8" fmla="*/ 111 w 215"/>
                  <a:gd name="T9" fmla="*/ 91 h 637"/>
                  <a:gd name="T10" fmla="*/ 78 w 215"/>
                  <a:gd name="T11" fmla="*/ 78 h 637"/>
                  <a:gd name="T12" fmla="*/ 64 w 215"/>
                  <a:gd name="T13" fmla="*/ 46 h 637"/>
                  <a:gd name="T14" fmla="*/ 78 w 215"/>
                  <a:gd name="T15" fmla="*/ 13 h 637"/>
                  <a:gd name="T16" fmla="*/ 111 w 215"/>
                  <a:gd name="T17" fmla="*/ 0 h 637"/>
                  <a:gd name="T18" fmla="*/ 150 w 215"/>
                  <a:gd name="T19" fmla="*/ 215 h 637"/>
                  <a:gd name="T20" fmla="*/ 150 w 215"/>
                  <a:gd name="T21" fmla="*/ 545 h 637"/>
                  <a:gd name="T22" fmla="*/ 156 w 215"/>
                  <a:gd name="T23" fmla="*/ 596 h 637"/>
                  <a:gd name="T24" fmla="*/ 174 w 215"/>
                  <a:gd name="T25" fmla="*/ 615 h 637"/>
                  <a:gd name="T26" fmla="*/ 215 w 215"/>
                  <a:gd name="T27" fmla="*/ 621 h 637"/>
                  <a:gd name="T28" fmla="*/ 215 w 215"/>
                  <a:gd name="T29" fmla="*/ 637 h 637"/>
                  <a:gd name="T30" fmla="*/ 7 w 215"/>
                  <a:gd name="T31" fmla="*/ 637 h 637"/>
                  <a:gd name="T32" fmla="*/ 7 w 215"/>
                  <a:gd name="T33" fmla="*/ 621 h 637"/>
                  <a:gd name="T34" fmla="*/ 49 w 215"/>
                  <a:gd name="T35" fmla="*/ 616 h 637"/>
                  <a:gd name="T36" fmla="*/ 66 w 215"/>
                  <a:gd name="T37" fmla="*/ 596 h 637"/>
                  <a:gd name="T38" fmla="*/ 72 w 215"/>
                  <a:gd name="T39" fmla="*/ 545 h 637"/>
                  <a:gd name="T40" fmla="*/ 72 w 215"/>
                  <a:gd name="T41" fmla="*/ 387 h 637"/>
                  <a:gd name="T42" fmla="*/ 68 w 215"/>
                  <a:gd name="T43" fmla="*/ 300 h 637"/>
                  <a:gd name="T44" fmla="*/ 58 w 215"/>
                  <a:gd name="T45" fmla="*/ 280 h 637"/>
                  <a:gd name="T46" fmla="*/ 39 w 215"/>
                  <a:gd name="T47" fmla="*/ 275 h 637"/>
                  <a:gd name="T48" fmla="*/ 7 w 215"/>
                  <a:gd name="T49" fmla="*/ 281 h 637"/>
                  <a:gd name="T50" fmla="*/ 0 w 215"/>
                  <a:gd name="T51" fmla="*/ 265 h 637"/>
                  <a:gd name="T52" fmla="*/ 130 w 215"/>
                  <a:gd name="T53" fmla="*/ 215 h 637"/>
                  <a:gd name="T54" fmla="*/ 150 w 215"/>
                  <a:gd name="T55" fmla="*/ 215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15" h="637">
                    <a:moveTo>
                      <a:pt x="111" y="0"/>
                    </a:moveTo>
                    <a:cubicBezTo>
                      <a:pt x="124" y="0"/>
                      <a:pt x="136" y="5"/>
                      <a:pt x="145" y="13"/>
                    </a:cubicBezTo>
                    <a:cubicBezTo>
                      <a:pt x="154" y="23"/>
                      <a:pt x="159" y="33"/>
                      <a:pt x="159" y="46"/>
                    </a:cubicBezTo>
                    <a:cubicBezTo>
                      <a:pt x="159" y="58"/>
                      <a:pt x="154" y="69"/>
                      <a:pt x="145" y="78"/>
                    </a:cubicBezTo>
                    <a:cubicBezTo>
                      <a:pt x="136" y="87"/>
                      <a:pt x="124" y="91"/>
                      <a:pt x="111" y="91"/>
                    </a:cubicBezTo>
                    <a:cubicBezTo>
                      <a:pt x="98" y="91"/>
                      <a:pt x="87" y="87"/>
                      <a:pt x="78" y="78"/>
                    </a:cubicBezTo>
                    <a:cubicBezTo>
                      <a:pt x="68" y="69"/>
                      <a:pt x="64" y="58"/>
                      <a:pt x="64" y="46"/>
                    </a:cubicBezTo>
                    <a:cubicBezTo>
                      <a:pt x="64" y="33"/>
                      <a:pt x="68" y="23"/>
                      <a:pt x="78" y="13"/>
                    </a:cubicBezTo>
                    <a:cubicBezTo>
                      <a:pt x="86" y="5"/>
                      <a:pt x="98" y="0"/>
                      <a:pt x="111" y="0"/>
                    </a:cubicBezTo>
                    <a:close/>
                    <a:moveTo>
                      <a:pt x="150" y="215"/>
                    </a:moveTo>
                    <a:cubicBezTo>
                      <a:pt x="150" y="325"/>
                      <a:pt x="150" y="435"/>
                      <a:pt x="150" y="545"/>
                    </a:cubicBezTo>
                    <a:cubicBezTo>
                      <a:pt x="150" y="570"/>
                      <a:pt x="152" y="587"/>
                      <a:pt x="156" y="596"/>
                    </a:cubicBezTo>
                    <a:cubicBezTo>
                      <a:pt x="160" y="604"/>
                      <a:pt x="166" y="611"/>
                      <a:pt x="174" y="615"/>
                    </a:cubicBezTo>
                    <a:cubicBezTo>
                      <a:pt x="181" y="619"/>
                      <a:pt x="195" y="621"/>
                      <a:pt x="215" y="621"/>
                    </a:cubicBezTo>
                    <a:cubicBezTo>
                      <a:pt x="215" y="627"/>
                      <a:pt x="215" y="632"/>
                      <a:pt x="215" y="637"/>
                    </a:cubicBezTo>
                    <a:cubicBezTo>
                      <a:pt x="146" y="637"/>
                      <a:pt x="76" y="637"/>
                      <a:pt x="7" y="637"/>
                    </a:cubicBezTo>
                    <a:cubicBezTo>
                      <a:pt x="7" y="632"/>
                      <a:pt x="7" y="627"/>
                      <a:pt x="7" y="621"/>
                    </a:cubicBezTo>
                    <a:cubicBezTo>
                      <a:pt x="28" y="621"/>
                      <a:pt x="42" y="620"/>
                      <a:pt x="49" y="616"/>
                    </a:cubicBezTo>
                    <a:cubicBezTo>
                      <a:pt x="56" y="611"/>
                      <a:pt x="62" y="605"/>
                      <a:pt x="66" y="596"/>
                    </a:cubicBezTo>
                    <a:cubicBezTo>
                      <a:pt x="71" y="587"/>
                      <a:pt x="72" y="570"/>
                      <a:pt x="72" y="545"/>
                    </a:cubicBezTo>
                    <a:cubicBezTo>
                      <a:pt x="72" y="492"/>
                      <a:pt x="72" y="439"/>
                      <a:pt x="72" y="387"/>
                    </a:cubicBezTo>
                    <a:cubicBezTo>
                      <a:pt x="72" y="342"/>
                      <a:pt x="71" y="313"/>
                      <a:pt x="68" y="300"/>
                    </a:cubicBezTo>
                    <a:cubicBezTo>
                      <a:pt x="66" y="291"/>
                      <a:pt x="63" y="284"/>
                      <a:pt x="58" y="280"/>
                    </a:cubicBezTo>
                    <a:cubicBezTo>
                      <a:pt x="53" y="276"/>
                      <a:pt x="47" y="275"/>
                      <a:pt x="39" y="275"/>
                    </a:cubicBezTo>
                    <a:cubicBezTo>
                      <a:pt x="30" y="275"/>
                      <a:pt x="19" y="277"/>
                      <a:pt x="7" y="281"/>
                    </a:cubicBezTo>
                    <a:cubicBezTo>
                      <a:pt x="5" y="276"/>
                      <a:pt x="2" y="271"/>
                      <a:pt x="0" y="265"/>
                    </a:cubicBezTo>
                    <a:cubicBezTo>
                      <a:pt x="43" y="248"/>
                      <a:pt x="87" y="232"/>
                      <a:pt x="130" y="215"/>
                    </a:cubicBezTo>
                    <a:cubicBezTo>
                      <a:pt x="136" y="215"/>
                      <a:pt x="143" y="215"/>
                      <a:pt x="150" y="21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92" name="Freeform 208">
                <a:extLst>
                  <a:ext uri="{FF2B5EF4-FFF2-40B4-BE49-F238E27FC236}">
                    <a16:creationId xmlns:a16="http://schemas.microsoft.com/office/drawing/2014/main" id="{0B862435-D0A3-428F-A38E-A1523266607D}"/>
                  </a:ext>
                </a:extLst>
              </p:cNvPr>
              <p:cNvSpPr>
                <a:spLocks noEditPoints="1"/>
              </p:cNvSpPr>
              <p:nvPr/>
            </p:nvSpPr>
            <p:spPr bwMode="auto">
              <a:xfrm>
                <a:off x="1843" y="1489"/>
                <a:ext cx="116" cy="96"/>
              </a:xfrm>
              <a:custGeom>
                <a:avLst/>
                <a:gdLst>
                  <a:gd name="T0" fmla="*/ 301 w 450"/>
                  <a:gd name="T1" fmla="*/ 591 h 650"/>
                  <a:gd name="T2" fmla="*/ 240 w 450"/>
                  <a:gd name="T3" fmla="*/ 636 h 650"/>
                  <a:gd name="T4" fmla="*/ 175 w 450"/>
                  <a:gd name="T5" fmla="*/ 650 h 650"/>
                  <a:gd name="T6" fmla="*/ 52 w 450"/>
                  <a:gd name="T7" fmla="*/ 594 h 650"/>
                  <a:gd name="T8" fmla="*/ 0 w 450"/>
                  <a:gd name="T9" fmla="*/ 449 h 650"/>
                  <a:gd name="T10" fmla="*/ 58 w 450"/>
                  <a:gd name="T11" fmla="*/ 288 h 650"/>
                  <a:gd name="T12" fmla="*/ 207 w 450"/>
                  <a:gd name="T13" fmla="*/ 215 h 650"/>
                  <a:gd name="T14" fmla="*/ 301 w 450"/>
                  <a:gd name="T15" fmla="*/ 249 h 650"/>
                  <a:gd name="T16" fmla="*/ 301 w 450"/>
                  <a:gd name="T17" fmla="*/ 173 h 650"/>
                  <a:gd name="T18" fmla="*/ 298 w 450"/>
                  <a:gd name="T19" fmla="*/ 87 h 650"/>
                  <a:gd name="T20" fmla="*/ 286 w 450"/>
                  <a:gd name="T21" fmla="*/ 65 h 650"/>
                  <a:gd name="T22" fmla="*/ 268 w 450"/>
                  <a:gd name="T23" fmla="*/ 59 h 650"/>
                  <a:gd name="T24" fmla="*/ 235 w 450"/>
                  <a:gd name="T25" fmla="*/ 66 h 650"/>
                  <a:gd name="T26" fmla="*/ 229 w 450"/>
                  <a:gd name="T27" fmla="*/ 51 h 650"/>
                  <a:gd name="T28" fmla="*/ 357 w 450"/>
                  <a:gd name="T29" fmla="*/ 0 h 650"/>
                  <a:gd name="T30" fmla="*/ 378 w 450"/>
                  <a:gd name="T31" fmla="*/ 0 h 650"/>
                  <a:gd name="T32" fmla="*/ 378 w 450"/>
                  <a:gd name="T33" fmla="*/ 475 h 650"/>
                  <a:gd name="T34" fmla="*/ 382 w 450"/>
                  <a:gd name="T35" fmla="*/ 563 h 650"/>
                  <a:gd name="T36" fmla="*/ 393 w 450"/>
                  <a:gd name="T37" fmla="*/ 585 h 650"/>
                  <a:gd name="T38" fmla="*/ 411 w 450"/>
                  <a:gd name="T39" fmla="*/ 591 h 650"/>
                  <a:gd name="T40" fmla="*/ 445 w 450"/>
                  <a:gd name="T41" fmla="*/ 584 h 650"/>
                  <a:gd name="T42" fmla="*/ 450 w 450"/>
                  <a:gd name="T43" fmla="*/ 599 h 650"/>
                  <a:gd name="T44" fmla="*/ 322 w 450"/>
                  <a:gd name="T45" fmla="*/ 650 h 650"/>
                  <a:gd name="T46" fmla="*/ 301 w 450"/>
                  <a:gd name="T47" fmla="*/ 650 h 650"/>
                  <a:gd name="T48" fmla="*/ 301 w 450"/>
                  <a:gd name="T49" fmla="*/ 591 h 650"/>
                  <a:gd name="T50" fmla="*/ 301 w 450"/>
                  <a:gd name="T51" fmla="*/ 560 h 650"/>
                  <a:gd name="T52" fmla="*/ 301 w 450"/>
                  <a:gd name="T53" fmla="*/ 349 h 650"/>
                  <a:gd name="T54" fmla="*/ 284 w 450"/>
                  <a:gd name="T55" fmla="*/ 293 h 650"/>
                  <a:gd name="T56" fmla="*/ 247 w 450"/>
                  <a:gd name="T57" fmla="*/ 255 h 650"/>
                  <a:gd name="T58" fmla="*/ 202 w 450"/>
                  <a:gd name="T59" fmla="*/ 242 h 650"/>
                  <a:gd name="T60" fmla="*/ 128 w 450"/>
                  <a:gd name="T61" fmla="*/ 278 h 650"/>
                  <a:gd name="T62" fmla="*/ 85 w 450"/>
                  <a:gd name="T63" fmla="*/ 414 h 650"/>
                  <a:gd name="T64" fmla="*/ 127 w 450"/>
                  <a:gd name="T65" fmla="*/ 552 h 650"/>
                  <a:gd name="T66" fmla="*/ 218 w 450"/>
                  <a:gd name="T67" fmla="*/ 601 h 650"/>
                  <a:gd name="T68" fmla="*/ 301 w 450"/>
                  <a:gd name="T69" fmla="*/ 560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50" h="650">
                    <a:moveTo>
                      <a:pt x="301" y="591"/>
                    </a:moveTo>
                    <a:cubicBezTo>
                      <a:pt x="280" y="613"/>
                      <a:pt x="260" y="627"/>
                      <a:pt x="240" y="636"/>
                    </a:cubicBezTo>
                    <a:cubicBezTo>
                      <a:pt x="219" y="646"/>
                      <a:pt x="198" y="650"/>
                      <a:pt x="175" y="650"/>
                    </a:cubicBezTo>
                    <a:cubicBezTo>
                      <a:pt x="128" y="650"/>
                      <a:pt x="87" y="632"/>
                      <a:pt x="52" y="594"/>
                    </a:cubicBezTo>
                    <a:cubicBezTo>
                      <a:pt x="17" y="556"/>
                      <a:pt x="0" y="508"/>
                      <a:pt x="0" y="449"/>
                    </a:cubicBezTo>
                    <a:cubicBezTo>
                      <a:pt x="0" y="391"/>
                      <a:pt x="19" y="337"/>
                      <a:pt x="58" y="288"/>
                    </a:cubicBezTo>
                    <a:cubicBezTo>
                      <a:pt x="96" y="238"/>
                      <a:pt x="146" y="215"/>
                      <a:pt x="207" y="215"/>
                    </a:cubicBezTo>
                    <a:cubicBezTo>
                      <a:pt x="245" y="215"/>
                      <a:pt x="276" y="226"/>
                      <a:pt x="301" y="249"/>
                    </a:cubicBezTo>
                    <a:cubicBezTo>
                      <a:pt x="301" y="224"/>
                      <a:pt x="301" y="199"/>
                      <a:pt x="301" y="173"/>
                    </a:cubicBezTo>
                    <a:cubicBezTo>
                      <a:pt x="301" y="126"/>
                      <a:pt x="300" y="98"/>
                      <a:pt x="298" y="87"/>
                    </a:cubicBezTo>
                    <a:cubicBezTo>
                      <a:pt x="295" y="76"/>
                      <a:pt x="292" y="69"/>
                      <a:pt x="286" y="65"/>
                    </a:cubicBezTo>
                    <a:cubicBezTo>
                      <a:pt x="281" y="61"/>
                      <a:pt x="275" y="59"/>
                      <a:pt x="268" y="59"/>
                    </a:cubicBezTo>
                    <a:cubicBezTo>
                      <a:pt x="260" y="59"/>
                      <a:pt x="249" y="61"/>
                      <a:pt x="235" y="66"/>
                    </a:cubicBezTo>
                    <a:cubicBezTo>
                      <a:pt x="233" y="61"/>
                      <a:pt x="231" y="56"/>
                      <a:pt x="229" y="51"/>
                    </a:cubicBezTo>
                    <a:cubicBezTo>
                      <a:pt x="272" y="34"/>
                      <a:pt x="315" y="17"/>
                      <a:pt x="357" y="0"/>
                    </a:cubicBezTo>
                    <a:cubicBezTo>
                      <a:pt x="364" y="0"/>
                      <a:pt x="371" y="0"/>
                      <a:pt x="378" y="0"/>
                    </a:cubicBezTo>
                    <a:cubicBezTo>
                      <a:pt x="378" y="159"/>
                      <a:pt x="378" y="317"/>
                      <a:pt x="378" y="475"/>
                    </a:cubicBezTo>
                    <a:cubicBezTo>
                      <a:pt x="378" y="523"/>
                      <a:pt x="380" y="552"/>
                      <a:pt x="382" y="563"/>
                    </a:cubicBezTo>
                    <a:cubicBezTo>
                      <a:pt x="384" y="573"/>
                      <a:pt x="388" y="581"/>
                      <a:pt x="393" y="585"/>
                    </a:cubicBezTo>
                    <a:cubicBezTo>
                      <a:pt x="398" y="589"/>
                      <a:pt x="404" y="591"/>
                      <a:pt x="411" y="591"/>
                    </a:cubicBezTo>
                    <a:cubicBezTo>
                      <a:pt x="419" y="591"/>
                      <a:pt x="431" y="589"/>
                      <a:pt x="445" y="584"/>
                    </a:cubicBezTo>
                    <a:cubicBezTo>
                      <a:pt x="446" y="589"/>
                      <a:pt x="448" y="594"/>
                      <a:pt x="450" y="599"/>
                    </a:cubicBezTo>
                    <a:cubicBezTo>
                      <a:pt x="408" y="617"/>
                      <a:pt x="365" y="633"/>
                      <a:pt x="322" y="650"/>
                    </a:cubicBezTo>
                    <a:cubicBezTo>
                      <a:pt x="315" y="650"/>
                      <a:pt x="308" y="650"/>
                      <a:pt x="301" y="650"/>
                    </a:cubicBezTo>
                    <a:cubicBezTo>
                      <a:pt x="301" y="630"/>
                      <a:pt x="301" y="611"/>
                      <a:pt x="301" y="591"/>
                    </a:cubicBezTo>
                    <a:close/>
                    <a:moveTo>
                      <a:pt x="301" y="560"/>
                    </a:moveTo>
                    <a:cubicBezTo>
                      <a:pt x="301" y="489"/>
                      <a:pt x="301" y="419"/>
                      <a:pt x="301" y="349"/>
                    </a:cubicBezTo>
                    <a:cubicBezTo>
                      <a:pt x="299" y="328"/>
                      <a:pt x="293" y="310"/>
                      <a:pt x="284" y="293"/>
                    </a:cubicBezTo>
                    <a:cubicBezTo>
                      <a:pt x="275" y="276"/>
                      <a:pt x="262" y="264"/>
                      <a:pt x="247" y="255"/>
                    </a:cubicBezTo>
                    <a:cubicBezTo>
                      <a:pt x="232" y="246"/>
                      <a:pt x="216" y="242"/>
                      <a:pt x="202" y="242"/>
                    </a:cubicBezTo>
                    <a:cubicBezTo>
                      <a:pt x="174" y="242"/>
                      <a:pt x="149" y="254"/>
                      <a:pt x="128" y="278"/>
                    </a:cubicBezTo>
                    <a:cubicBezTo>
                      <a:pt x="100" y="309"/>
                      <a:pt x="85" y="354"/>
                      <a:pt x="85" y="414"/>
                    </a:cubicBezTo>
                    <a:cubicBezTo>
                      <a:pt x="85" y="474"/>
                      <a:pt x="99" y="520"/>
                      <a:pt x="127" y="552"/>
                    </a:cubicBezTo>
                    <a:cubicBezTo>
                      <a:pt x="154" y="585"/>
                      <a:pt x="185" y="601"/>
                      <a:pt x="218" y="601"/>
                    </a:cubicBezTo>
                    <a:cubicBezTo>
                      <a:pt x="247" y="601"/>
                      <a:pt x="275" y="588"/>
                      <a:pt x="301" y="56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93" name="Freeform 209">
                <a:extLst>
                  <a:ext uri="{FF2B5EF4-FFF2-40B4-BE49-F238E27FC236}">
                    <a16:creationId xmlns:a16="http://schemas.microsoft.com/office/drawing/2014/main" id="{CB88F7F4-9D5C-486B-8106-6A3A527BEB59}"/>
                  </a:ext>
                </a:extLst>
              </p:cNvPr>
              <p:cNvSpPr>
                <a:spLocks/>
              </p:cNvSpPr>
              <p:nvPr/>
            </p:nvSpPr>
            <p:spPr bwMode="auto">
              <a:xfrm>
                <a:off x="1959" y="1523"/>
                <a:ext cx="122" cy="62"/>
              </a:xfrm>
              <a:custGeom>
                <a:avLst/>
                <a:gdLst>
                  <a:gd name="T0" fmla="*/ 405 w 477"/>
                  <a:gd name="T1" fmla="*/ 0 h 423"/>
                  <a:gd name="T2" fmla="*/ 405 w 477"/>
                  <a:gd name="T3" fmla="*/ 249 h 423"/>
                  <a:gd name="T4" fmla="*/ 409 w 477"/>
                  <a:gd name="T5" fmla="*/ 336 h 423"/>
                  <a:gd name="T6" fmla="*/ 420 w 477"/>
                  <a:gd name="T7" fmla="*/ 358 h 423"/>
                  <a:gd name="T8" fmla="*/ 438 w 477"/>
                  <a:gd name="T9" fmla="*/ 364 h 423"/>
                  <a:gd name="T10" fmla="*/ 470 w 477"/>
                  <a:gd name="T11" fmla="*/ 357 h 423"/>
                  <a:gd name="T12" fmla="*/ 477 w 477"/>
                  <a:gd name="T13" fmla="*/ 372 h 423"/>
                  <a:gd name="T14" fmla="*/ 349 w 477"/>
                  <a:gd name="T15" fmla="*/ 423 h 423"/>
                  <a:gd name="T16" fmla="*/ 328 w 477"/>
                  <a:gd name="T17" fmla="*/ 423 h 423"/>
                  <a:gd name="T18" fmla="*/ 328 w 477"/>
                  <a:gd name="T19" fmla="*/ 336 h 423"/>
                  <a:gd name="T20" fmla="*/ 243 w 477"/>
                  <a:gd name="T21" fmla="*/ 408 h 423"/>
                  <a:gd name="T22" fmla="*/ 182 w 477"/>
                  <a:gd name="T23" fmla="*/ 423 h 423"/>
                  <a:gd name="T24" fmla="*/ 119 w 477"/>
                  <a:gd name="T25" fmla="*/ 403 h 423"/>
                  <a:gd name="T26" fmla="*/ 82 w 477"/>
                  <a:gd name="T27" fmla="*/ 352 h 423"/>
                  <a:gd name="T28" fmla="*/ 72 w 477"/>
                  <a:gd name="T29" fmla="*/ 263 h 423"/>
                  <a:gd name="T30" fmla="*/ 72 w 477"/>
                  <a:gd name="T31" fmla="*/ 80 h 423"/>
                  <a:gd name="T32" fmla="*/ 66 w 477"/>
                  <a:gd name="T33" fmla="*/ 40 h 423"/>
                  <a:gd name="T34" fmla="*/ 46 w 477"/>
                  <a:gd name="T35" fmla="*/ 22 h 423"/>
                  <a:gd name="T36" fmla="*/ 0 w 477"/>
                  <a:gd name="T37" fmla="*/ 17 h 423"/>
                  <a:gd name="T38" fmla="*/ 0 w 477"/>
                  <a:gd name="T39" fmla="*/ 0 h 423"/>
                  <a:gd name="T40" fmla="*/ 150 w 477"/>
                  <a:gd name="T41" fmla="*/ 0 h 423"/>
                  <a:gd name="T42" fmla="*/ 150 w 477"/>
                  <a:gd name="T43" fmla="*/ 275 h 423"/>
                  <a:gd name="T44" fmla="*/ 171 w 477"/>
                  <a:gd name="T45" fmla="*/ 350 h 423"/>
                  <a:gd name="T46" fmla="*/ 221 w 477"/>
                  <a:gd name="T47" fmla="*/ 368 h 423"/>
                  <a:gd name="T48" fmla="*/ 267 w 477"/>
                  <a:gd name="T49" fmla="*/ 356 h 423"/>
                  <a:gd name="T50" fmla="*/ 328 w 477"/>
                  <a:gd name="T51" fmla="*/ 310 h 423"/>
                  <a:gd name="T52" fmla="*/ 328 w 477"/>
                  <a:gd name="T53" fmla="*/ 77 h 423"/>
                  <a:gd name="T54" fmla="*/ 314 w 477"/>
                  <a:gd name="T55" fmla="*/ 30 h 423"/>
                  <a:gd name="T56" fmla="*/ 259 w 477"/>
                  <a:gd name="T57" fmla="*/ 17 h 423"/>
                  <a:gd name="T58" fmla="*/ 259 w 477"/>
                  <a:gd name="T59" fmla="*/ 0 h 423"/>
                  <a:gd name="T60" fmla="*/ 405 w 477"/>
                  <a:gd name="T61" fmla="*/ 0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7" h="423">
                    <a:moveTo>
                      <a:pt x="405" y="0"/>
                    </a:moveTo>
                    <a:cubicBezTo>
                      <a:pt x="405" y="83"/>
                      <a:pt x="405" y="166"/>
                      <a:pt x="405" y="249"/>
                    </a:cubicBezTo>
                    <a:cubicBezTo>
                      <a:pt x="405" y="296"/>
                      <a:pt x="406" y="325"/>
                      <a:pt x="409" y="336"/>
                    </a:cubicBezTo>
                    <a:cubicBezTo>
                      <a:pt x="411" y="346"/>
                      <a:pt x="415" y="354"/>
                      <a:pt x="420" y="358"/>
                    </a:cubicBezTo>
                    <a:cubicBezTo>
                      <a:pt x="425" y="362"/>
                      <a:pt x="431" y="364"/>
                      <a:pt x="438" y="364"/>
                    </a:cubicBezTo>
                    <a:cubicBezTo>
                      <a:pt x="447" y="364"/>
                      <a:pt x="458" y="362"/>
                      <a:pt x="470" y="357"/>
                    </a:cubicBezTo>
                    <a:cubicBezTo>
                      <a:pt x="473" y="362"/>
                      <a:pt x="475" y="367"/>
                      <a:pt x="477" y="372"/>
                    </a:cubicBezTo>
                    <a:cubicBezTo>
                      <a:pt x="434" y="390"/>
                      <a:pt x="391" y="406"/>
                      <a:pt x="349" y="423"/>
                    </a:cubicBezTo>
                    <a:cubicBezTo>
                      <a:pt x="342" y="423"/>
                      <a:pt x="335" y="423"/>
                      <a:pt x="328" y="423"/>
                    </a:cubicBezTo>
                    <a:cubicBezTo>
                      <a:pt x="328" y="394"/>
                      <a:pt x="328" y="365"/>
                      <a:pt x="328" y="336"/>
                    </a:cubicBezTo>
                    <a:cubicBezTo>
                      <a:pt x="291" y="375"/>
                      <a:pt x="262" y="398"/>
                      <a:pt x="243" y="408"/>
                    </a:cubicBezTo>
                    <a:cubicBezTo>
                      <a:pt x="224" y="418"/>
                      <a:pt x="203" y="423"/>
                      <a:pt x="182" y="423"/>
                    </a:cubicBezTo>
                    <a:cubicBezTo>
                      <a:pt x="158" y="423"/>
                      <a:pt x="137" y="416"/>
                      <a:pt x="119" y="403"/>
                    </a:cubicBezTo>
                    <a:cubicBezTo>
                      <a:pt x="102" y="390"/>
                      <a:pt x="89" y="373"/>
                      <a:pt x="82" y="352"/>
                    </a:cubicBezTo>
                    <a:cubicBezTo>
                      <a:pt x="76" y="331"/>
                      <a:pt x="72" y="301"/>
                      <a:pt x="72" y="263"/>
                    </a:cubicBezTo>
                    <a:cubicBezTo>
                      <a:pt x="72" y="202"/>
                      <a:pt x="72" y="141"/>
                      <a:pt x="72" y="80"/>
                    </a:cubicBezTo>
                    <a:cubicBezTo>
                      <a:pt x="72" y="61"/>
                      <a:pt x="70" y="47"/>
                      <a:pt x="66" y="40"/>
                    </a:cubicBezTo>
                    <a:cubicBezTo>
                      <a:pt x="61" y="32"/>
                      <a:pt x="55" y="26"/>
                      <a:pt x="46" y="22"/>
                    </a:cubicBezTo>
                    <a:cubicBezTo>
                      <a:pt x="38" y="18"/>
                      <a:pt x="22" y="16"/>
                      <a:pt x="0" y="17"/>
                    </a:cubicBezTo>
                    <a:cubicBezTo>
                      <a:pt x="0" y="11"/>
                      <a:pt x="0" y="6"/>
                      <a:pt x="0" y="0"/>
                    </a:cubicBezTo>
                    <a:cubicBezTo>
                      <a:pt x="50" y="0"/>
                      <a:pt x="100" y="0"/>
                      <a:pt x="150" y="0"/>
                    </a:cubicBezTo>
                    <a:cubicBezTo>
                      <a:pt x="150" y="92"/>
                      <a:pt x="150" y="183"/>
                      <a:pt x="150" y="275"/>
                    </a:cubicBezTo>
                    <a:cubicBezTo>
                      <a:pt x="150" y="313"/>
                      <a:pt x="157" y="338"/>
                      <a:pt x="171" y="350"/>
                    </a:cubicBezTo>
                    <a:cubicBezTo>
                      <a:pt x="185" y="362"/>
                      <a:pt x="202" y="368"/>
                      <a:pt x="221" y="368"/>
                    </a:cubicBezTo>
                    <a:cubicBezTo>
                      <a:pt x="235" y="368"/>
                      <a:pt x="250" y="364"/>
                      <a:pt x="267" y="356"/>
                    </a:cubicBezTo>
                    <a:cubicBezTo>
                      <a:pt x="284" y="348"/>
                      <a:pt x="304" y="333"/>
                      <a:pt x="328" y="310"/>
                    </a:cubicBezTo>
                    <a:cubicBezTo>
                      <a:pt x="328" y="232"/>
                      <a:pt x="328" y="155"/>
                      <a:pt x="328" y="77"/>
                    </a:cubicBezTo>
                    <a:cubicBezTo>
                      <a:pt x="328" y="54"/>
                      <a:pt x="323" y="38"/>
                      <a:pt x="314" y="30"/>
                    </a:cubicBezTo>
                    <a:cubicBezTo>
                      <a:pt x="306" y="22"/>
                      <a:pt x="287" y="17"/>
                      <a:pt x="259" y="17"/>
                    </a:cubicBezTo>
                    <a:cubicBezTo>
                      <a:pt x="259" y="11"/>
                      <a:pt x="259" y="6"/>
                      <a:pt x="259" y="0"/>
                    </a:cubicBezTo>
                    <a:cubicBezTo>
                      <a:pt x="307" y="0"/>
                      <a:pt x="356" y="0"/>
                      <a:pt x="405"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94" name="Freeform 210">
                <a:extLst>
                  <a:ext uri="{FF2B5EF4-FFF2-40B4-BE49-F238E27FC236}">
                    <a16:creationId xmlns:a16="http://schemas.microsoft.com/office/drawing/2014/main" id="{E15B3F99-DB06-4FB4-99F5-8AE12D8EDE52}"/>
                  </a:ext>
                </a:extLst>
              </p:cNvPr>
              <p:cNvSpPr>
                <a:spLocks noEditPoints="1"/>
              </p:cNvSpPr>
              <p:nvPr/>
            </p:nvSpPr>
            <p:spPr bwMode="auto">
              <a:xfrm>
                <a:off x="2090" y="1521"/>
                <a:ext cx="107" cy="64"/>
              </a:xfrm>
              <a:custGeom>
                <a:avLst/>
                <a:gdLst>
                  <a:gd name="T0" fmla="*/ 207 w 414"/>
                  <a:gd name="T1" fmla="*/ 0 h 435"/>
                  <a:gd name="T2" fmla="*/ 364 w 414"/>
                  <a:gd name="T3" fmla="*/ 71 h 435"/>
                  <a:gd name="T4" fmla="*/ 414 w 414"/>
                  <a:gd name="T5" fmla="*/ 210 h 435"/>
                  <a:gd name="T6" fmla="*/ 386 w 414"/>
                  <a:gd name="T7" fmla="*/ 321 h 435"/>
                  <a:gd name="T8" fmla="*/ 310 w 414"/>
                  <a:gd name="T9" fmla="*/ 406 h 435"/>
                  <a:gd name="T10" fmla="*/ 202 w 414"/>
                  <a:gd name="T11" fmla="*/ 435 h 435"/>
                  <a:gd name="T12" fmla="*/ 48 w 414"/>
                  <a:gd name="T13" fmla="*/ 361 h 435"/>
                  <a:gd name="T14" fmla="*/ 0 w 414"/>
                  <a:gd name="T15" fmla="*/ 221 h 435"/>
                  <a:gd name="T16" fmla="*/ 29 w 414"/>
                  <a:gd name="T17" fmla="*/ 109 h 435"/>
                  <a:gd name="T18" fmla="*/ 106 w 414"/>
                  <a:gd name="T19" fmla="*/ 26 h 435"/>
                  <a:gd name="T20" fmla="*/ 207 w 414"/>
                  <a:gd name="T21" fmla="*/ 0 h 435"/>
                  <a:gd name="T22" fmla="*/ 193 w 414"/>
                  <a:gd name="T23" fmla="*/ 29 h 435"/>
                  <a:gd name="T24" fmla="*/ 143 w 414"/>
                  <a:gd name="T25" fmla="*/ 43 h 435"/>
                  <a:gd name="T26" fmla="*/ 102 w 414"/>
                  <a:gd name="T27" fmla="*/ 93 h 435"/>
                  <a:gd name="T28" fmla="*/ 87 w 414"/>
                  <a:gd name="T29" fmla="*/ 184 h 435"/>
                  <a:gd name="T30" fmla="*/ 124 w 414"/>
                  <a:gd name="T31" fmla="*/ 338 h 435"/>
                  <a:gd name="T32" fmla="*/ 222 w 414"/>
                  <a:gd name="T33" fmla="*/ 403 h 435"/>
                  <a:gd name="T34" fmla="*/ 297 w 414"/>
                  <a:gd name="T35" fmla="*/ 367 h 435"/>
                  <a:gd name="T36" fmla="*/ 327 w 414"/>
                  <a:gd name="T37" fmla="*/ 244 h 435"/>
                  <a:gd name="T38" fmla="*/ 278 w 414"/>
                  <a:gd name="T39" fmla="*/ 72 h 435"/>
                  <a:gd name="T40" fmla="*/ 193 w 414"/>
                  <a:gd name="T41" fmla="*/ 29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14" h="435">
                    <a:moveTo>
                      <a:pt x="207" y="0"/>
                    </a:moveTo>
                    <a:cubicBezTo>
                      <a:pt x="272" y="0"/>
                      <a:pt x="325" y="23"/>
                      <a:pt x="364" y="71"/>
                    </a:cubicBezTo>
                    <a:cubicBezTo>
                      <a:pt x="397" y="111"/>
                      <a:pt x="414" y="157"/>
                      <a:pt x="414" y="210"/>
                    </a:cubicBezTo>
                    <a:cubicBezTo>
                      <a:pt x="414" y="246"/>
                      <a:pt x="404" y="283"/>
                      <a:pt x="386" y="321"/>
                    </a:cubicBezTo>
                    <a:cubicBezTo>
                      <a:pt x="368" y="359"/>
                      <a:pt x="343" y="387"/>
                      <a:pt x="310" y="406"/>
                    </a:cubicBezTo>
                    <a:cubicBezTo>
                      <a:pt x="278" y="426"/>
                      <a:pt x="242" y="435"/>
                      <a:pt x="202" y="435"/>
                    </a:cubicBezTo>
                    <a:cubicBezTo>
                      <a:pt x="138" y="435"/>
                      <a:pt x="85" y="411"/>
                      <a:pt x="48" y="361"/>
                    </a:cubicBezTo>
                    <a:cubicBezTo>
                      <a:pt x="16" y="319"/>
                      <a:pt x="0" y="273"/>
                      <a:pt x="0" y="221"/>
                    </a:cubicBezTo>
                    <a:cubicBezTo>
                      <a:pt x="0" y="184"/>
                      <a:pt x="10" y="146"/>
                      <a:pt x="29" y="109"/>
                    </a:cubicBezTo>
                    <a:cubicBezTo>
                      <a:pt x="48" y="72"/>
                      <a:pt x="74" y="45"/>
                      <a:pt x="106" y="26"/>
                    </a:cubicBezTo>
                    <a:cubicBezTo>
                      <a:pt x="138" y="9"/>
                      <a:pt x="172" y="0"/>
                      <a:pt x="207" y="0"/>
                    </a:cubicBezTo>
                    <a:close/>
                    <a:moveTo>
                      <a:pt x="193" y="29"/>
                    </a:moveTo>
                    <a:cubicBezTo>
                      <a:pt x="176" y="29"/>
                      <a:pt x="159" y="34"/>
                      <a:pt x="143" y="43"/>
                    </a:cubicBezTo>
                    <a:cubicBezTo>
                      <a:pt x="126" y="53"/>
                      <a:pt x="112" y="69"/>
                      <a:pt x="102" y="93"/>
                    </a:cubicBezTo>
                    <a:cubicBezTo>
                      <a:pt x="92" y="117"/>
                      <a:pt x="87" y="146"/>
                      <a:pt x="87" y="184"/>
                    </a:cubicBezTo>
                    <a:cubicBezTo>
                      <a:pt x="87" y="243"/>
                      <a:pt x="100" y="295"/>
                      <a:pt x="124" y="338"/>
                    </a:cubicBezTo>
                    <a:cubicBezTo>
                      <a:pt x="149" y="382"/>
                      <a:pt x="182" y="403"/>
                      <a:pt x="222" y="403"/>
                    </a:cubicBezTo>
                    <a:cubicBezTo>
                      <a:pt x="253" y="403"/>
                      <a:pt x="278" y="391"/>
                      <a:pt x="297" y="367"/>
                    </a:cubicBezTo>
                    <a:cubicBezTo>
                      <a:pt x="317" y="343"/>
                      <a:pt x="327" y="302"/>
                      <a:pt x="327" y="244"/>
                    </a:cubicBezTo>
                    <a:cubicBezTo>
                      <a:pt x="327" y="171"/>
                      <a:pt x="310" y="114"/>
                      <a:pt x="278" y="72"/>
                    </a:cubicBezTo>
                    <a:cubicBezTo>
                      <a:pt x="256" y="43"/>
                      <a:pt x="227" y="29"/>
                      <a:pt x="193" y="29"/>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sp>
          <p:nvSpPr>
            <p:cNvPr id="21" name="Rectangle 212">
              <a:extLst>
                <a:ext uri="{FF2B5EF4-FFF2-40B4-BE49-F238E27FC236}">
                  <a16:creationId xmlns:a16="http://schemas.microsoft.com/office/drawing/2014/main" id="{9E449136-355B-4AF7-9820-0B678AC6E362}"/>
                </a:ext>
              </a:extLst>
            </p:cNvPr>
            <p:cNvSpPr>
              <a:spLocks noChangeArrowheads="1"/>
            </p:cNvSpPr>
            <p:nvPr/>
          </p:nvSpPr>
          <p:spPr bwMode="auto">
            <a:xfrm>
              <a:off x="5748" y="1072"/>
              <a:ext cx="1145" cy="370"/>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nvGrpSpPr>
            <p:cNvPr id="22" name="Group 257">
              <a:extLst>
                <a:ext uri="{FF2B5EF4-FFF2-40B4-BE49-F238E27FC236}">
                  <a16:creationId xmlns:a16="http://schemas.microsoft.com/office/drawing/2014/main" id="{62F99C99-046A-4456-942A-E129B79C9B66}"/>
                </a:ext>
              </a:extLst>
            </p:cNvPr>
            <p:cNvGrpSpPr>
              <a:grpSpLocks/>
            </p:cNvGrpSpPr>
            <p:nvPr/>
          </p:nvGrpSpPr>
          <p:grpSpPr bwMode="auto">
            <a:xfrm>
              <a:off x="5851" y="1196"/>
              <a:ext cx="974" cy="124"/>
              <a:chOff x="5851" y="1196"/>
              <a:chExt cx="974" cy="124"/>
            </a:xfrm>
          </p:grpSpPr>
          <p:sp>
            <p:nvSpPr>
              <p:cNvPr id="315" name="Rectangle 213">
                <a:extLst>
                  <a:ext uri="{FF2B5EF4-FFF2-40B4-BE49-F238E27FC236}">
                    <a16:creationId xmlns:a16="http://schemas.microsoft.com/office/drawing/2014/main" id="{A49CDBF0-4F0F-4946-B89D-CB70093D3AA1}"/>
                  </a:ext>
                </a:extLst>
              </p:cNvPr>
              <p:cNvSpPr>
                <a:spLocks noChangeArrowheads="1"/>
              </p:cNvSpPr>
              <p:nvPr/>
            </p:nvSpPr>
            <p:spPr bwMode="auto">
              <a:xfrm>
                <a:off x="5873" y="1207"/>
                <a:ext cx="120"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16" name="Freeform 214">
                <a:extLst>
                  <a:ext uri="{FF2B5EF4-FFF2-40B4-BE49-F238E27FC236}">
                    <a16:creationId xmlns:a16="http://schemas.microsoft.com/office/drawing/2014/main" id="{65EEF585-DC58-437B-B33E-F48213FF7539}"/>
                  </a:ext>
                </a:extLst>
              </p:cNvPr>
              <p:cNvSpPr>
                <a:spLocks/>
              </p:cNvSpPr>
              <p:nvPr/>
            </p:nvSpPr>
            <p:spPr bwMode="auto">
              <a:xfrm>
                <a:off x="5877" y="1209"/>
                <a:ext cx="115" cy="107"/>
              </a:xfrm>
              <a:custGeom>
                <a:avLst/>
                <a:gdLst>
                  <a:gd name="T0" fmla="*/ 424 w 446"/>
                  <a:gd name="T1" fmla="*/ 0 h 732"/>
                  <a:gd name="T2" fmla="*/ 435 w 446"/>
                  <a:gd name="T3" fmla="*/ 238 h 732"/>
                  <a:gd name="T4" fmla="*/ 424 w 446"/>
                  <a:gd name="T5" fmla="*/ 238 h 732"/>
                  <a:gd name="T6" fmla="*/ 359 w 446"/>
                  <a:gd name="T7" fmla="*/ 84 h 732"/>
                  <a:gd name="T8" fmla="*/ 258 w 446"/>
                  <a:gd name="T9" fmla="*/ 37 h 732"/>
                  <a:gd name="T10" fmla="*/ 169 w 446"/>
                  <a:gd name="T11" fmla="*/ 72 h 732"/>
                  <a:gd name="T12" fmla="*/ 106 w 446"/>
                  <a:gd name="T13" fmla="*/ 185 h 732"/>
                  <a:gd name="T14" fmla="*/ 83 w 446"/>
                  <a:gd name="T15" fmla="*/ 378 h 732"/>
                  <a:gd name="T16" fmla="*/ 105 w 446"/>
                  <a:gd name="T17" fmla="*/ 542 h 732"/>
                  <a:gd name="T18" fmla="*/ 170 w 446"/>
                  <a:gd name="T19" fmla="*/ 649 h 732"/>
                  <a:gd name="T20" fmla="*/ 269 w 446"/>
                  <a:gd name="T21" fmla="*/ 686 h 732"/>
                  <a:gd name="T22" fmla="*/ 354 w 446"/>
                  <a:gd name="T23" fmla="*/ 657 h 732"/>
                  <a:gd name="T24" fmla="*/ 435 w 446"/>
                  <a:gd name="T25" fmla="*/ 541 h 732"/>
                  <a:gd name="T26" fmla="*/ 446 w 446"/>
                  <a:gd name="T27" fmla="*/ 552 h 732"/>
                  <a:gd name="T28" fmla="*/ 359 w 446"/>
                  <a:gd name="T29" fmla="*/ 688 h 732"/>
                  <a:gd name="T30" fmla="*/ 241 w 446"/>
                  <a:gd name="T31" fmla="*/ 732 h 732"/>
                  <a:gd name="T32" fmla="*/ 51 w 446"/>
                  <a:gd name="T33" fmla="*/ 603 h 732"/>
                  <a:gd name="T34" fmla="*/ 0 w 446"/>
                  <a:gd name="T35" fmla="*/ 377 h 732"/>
                  <a:gd name="T36" fmla="*/ 33 w 446"/>
                  <a:gd name="T37" fmla="*/ 184 h 732"/>
                  <a:gd name="T38" fmla="*/ 125 w 446"/>
                  <a:gd name="T39" fmla="*/ 48 h 732"/>
                  <a:gd name="T40" fmla="*/ 252 w 446"/>
                  <a:gd name="T41" fmla="*/ 0 h 732"/>
                  <a:gd name="T42" fmla="*/ 358 w 446"/>
                  <a:gd name="T43" fmla="*/ 37 h 732"/>
                  <a:gd name="T44" fmla="*/ 380 w 446"/>
                  <a:gd name="T45" fmla="*/ 49 h 732"/>
                  <a:gd name="T46" fmla="*/ 397 w 446"/>
                  <a:gd name="T47" fmla="*/ 39 h 732"/>
                  <a:gd name="T48" fmla="*/ 411 w 446"/>
                  <a:gd name="T49" fmla="*/ 0 h 732"/>
                  <a:gd name="T50" fmla="*/ 424 w 446"/>
                  <a:gd name="T51"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46" h="732">
                    <a:moveTo>
                      <a:pt x="424" y="0"/>
                    </a:moveTo>
                    <a:cubicBezTo>
                      <a:pt x="427" y="79"/>
                      <a:pt x="431" y="159"/>
                      <a:pt x="435" y="238"/>
                    </a:cubicBezTo>
                    <a:cubicBezTo>
                      <a:pt x="431" y="238"/>
                      <a:pt x="427" y="238"/>
                      <a:pt x="424" y="238"/>
                    </a:cubicBezTo>
                    <a:cubicBezTo>
                      <a:pt x="409" y="167"/>
                      <a:pt x="387" y="116"/>
                      <a:pt x="359" y="84"/>
                    </a:cubicBezTo>
                    <a:cubicBezTo>
                      <a:pt x="331" y="53"/>
                      <a:pt x="297" y="37"/>
                      <a:pt x="258" y="37"/>
                    </a:cubicBezTo>
                    <a:cubicBezTo>
                      <a:pt x="225" y="37"/>
                      <a:pt x="195" y="49"/>
                      <a:pt x="169" y="72"/>
                    </a:cubicBezTo>
                    <a:cubicBezTo>
                      <a:pt x="142" y="96"/>
                      <a:pt x="121" y="134"/>
                      <a:pt x="106" y="185"/>
                    </a:cubicBezTo>
                    <a:cubicBezTo>
                      <a:pt x="91" y="237"/>
                      <a:pt x="83" y="301"/>
                      <a:pt x="83" y="378"/>
                    </a:cubicBezTo>
                    <a:cubicBezTo>
                      <a:pt x="83" y="441"/>
                      <a:pt x="91" y="496"/>
                      <a:pt x="105" y="542"/>
                    </a:cubicBezTo>
                    <a:cubicBezTo>
                      <a:pt x="119" y="589"/>
                      <a:pt x="141" y="624"/>
                      <a:pt x="170" y="649"/>
                    </a:cubicBezTo>
                    <a:cubicBezTo>
                      <a:pt x="199" y="674"/>
                      <a:pt x="232" y="686"/>
                      <a:pt x="269" y="686"/>
                    </a:cubicBezTo>
                    <a:cubicBezTo>
                      <a:pt x="301" y="686"/>
                      <a:pt x="330" y="677"/>
                      <a:pt x="354" y="657"/>
                    </a:cubicBezTo>
                    <a:cubicBezTo>
                      <a:pt x="378" y="637"/>
                      <a:pt x="406" y="599"/>
                      <a:pt x="435" y="541"/>
                    </a:cubicBezTo>
                    <a:cubicBezTo>
                      <a:pt x="439" y="545"/>
                      <a:pt x="443" y="548"/>
                      <a:pt x="446" y="552"/>
                    </a:cubicBezTo>
                    <a:cubicBezTo>
                      <a:pt x="422" y="614"/>
                      <a:pt x="392" y="659"/>
                      <a:pt x="359" y="688"/>
                    </a:cubicBezTo>
                    <a:cubicBezTo>
                      <a:pt x="326" y="717"/>
                      <a:pt x="287" y="732"/>
                      <a:pt x="241" y="732"/>
                    </a:cubicBezTo>
                    <a:cubicBezTo>
                      <a:pt x="159" y="732"/>
                      <a:pt x="95" y="689"/>
                      <a:pt x="51" y="603"/>
                    </a:cubicBezTo>
                    <a:cubicBezTo>
                      <a:pt x="17" y="538"/>
                      <a:pt x="0" y="463"/>
                      <a:pt x="0" y="377"/>
                    </a:cubicBezTo>
                    <a:cubicBezTo>
                      <a:pt x="0" y="307"/>
                      <a:pt x="11" y="243"/>
                      <a:pt x="33" y="184"/>
                    </a:cubicBezTo>
                    <a:cubicBezTo>
                      <a:pt x="55" y="126"/>
                      <a:pt x="86" y="81"/>
                      <a:pt x="125" y="48"/>
                    </a:cubicBezTo>
                    <a:cubicBezTo>
                      <a:pt x="163" y="16"/>
                      <a:pt x="206" y="0"/>
                      <a:pt x="252" y="0"/>
                    </a:cubicBezTo>
                    <a:cubicBezTo>
                      <a:pt x="288" y="0"/>
                      <a:pt x="324" y="12"/>
                      <a:pt x="358" y="37"/>
                    </a:cubicBezTo>
                    <a:cubicBezTo>
                      <a:pt x="368" y="45"/>
                      <a:pt x="376" y="49"/>
                      <a:pt x="380" y="49"/>
                    </a:cubicBezTo>
                    <a:cubicBezTo>
                      <a:pt x="387" y="49"/>
                      <a:pt x="393" y="46"/>
                      <a:pt x="397" y="39"/>
                    </a:cubicBezTo>
                    <a:cubicBezTo>
                      <a:pt x="403" y="30"/>
                      <a:pt x="408" y="17"/>
                      <a:pt x="411" y="0"/>
                    </a:cubicBezTo>
                    <a:cubicBezTo>
                      <a:pt x="415" y="0"/>
                      <a:pt x="419" y="0"/>
                      <a:pt x="424"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17" name="Rectangle 215">
                <a:extLst>
                  <a:ext uri="{FF2B5EF4-FFF2-40B4-BE49-F238E27FC236}">
                    <a16:creationId xmlns:a16="http://schemas.microsoft.com/office/drawing/2014/main" id="{C29ABFAC-A210-4BBB-A34A-3F374F62C1C4}"/>
                  </a:ext>
                </a:extLst>
              </p:cNvPr>
              <p:cNvSpPr>
                <a:spLocks noChangeArrowheads="1"/>
              </p:cNvSpPr>
              <p:nvPr/>
            </p:nvSpPr>
            <p:spPr bwMode="auto">
              <a:xfrm>
                <a:off x="5873" y="1207"/>
                <a:ext cx="120"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18" name="Rectangle 216">
                <a:extLst>
                  <a:ext uri="{FF2B5EF4-FFF2-40B4-BE49-F238E27FC236}">
                    <a16:creationId xmlns:a16="http://schemas.microsoft.com/office/drawing/2014/main" id="{039C749C-135D-4CE3-9F03-A43D0273F533}"/>
                  </a:ext>
                </a:extLst>
              </p:cNvPr>
              <p:cNvSpPr>
                <a:spLocks noChangeArrowheads="1"/>
              </p:cNvSpPr>
              <p:nvPr/>
            </p:nvSpPr>
            <p:spPr bwMode="auto">
              <a:xfrm>
                <a:off x="6005" y="1242"/>
                <a:ext cx="91"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19" name="Freeform 217">
                <a:extLst>
                  <a:ext uri="{FF2B5EF4-FFF2-40B4-BE49-F238E27FC236}">
                    <a16:creationId xmlns:a16="http://schemas.microsoft.com/office/drawing/2014/main" id="{DB379C89-B8E6-4432-A640-BCA35CB08F08}"/>
                  </a:ext>
                </a:extLst>
              </p:cNvPr>
              <p:cNvSpPr>
                <a:spLocks noEditPoints="1"/>
              </p:cNvSpPr>
              <p:nvPr/>
            </p:nvSpPr>
            <p:spPr bwMode="auto">
              <a:xfrm>
                <a:off x="6005" y="1242"/>
                <a:ext cx="83" cy="74"/>
              </a:xfrm>
              <a:custGeom>
                <a:avLst/>
                <a:gdLst>
                  <a:gd name="T0" fmla="*/ 162 w 323"/>
                  <a:gd name="T1" fmla="*/ 0 h 501"/>
                  <a:gd name="T2" fmla="*/ 284 w 323"/>
                  <a:gd name="T3" fmla="*/ 82 h 501"/>
                  <a:gd name="T4" fmla="*/ 323 w 323"/>
                  <a:gd name="T5" fmla="*/ 242 h 501"/>
                  <a:gd name="T6" fmla="*/ 302 w 323"/>
                  <a:gd name="T7" fmla="*/ 370 h 501"/>
                  <a:gd name="T8" fmla="*/ 243 w 323"/>
                  <a:gd name="T9" fmla="*/ 468 h 501"/>
                  <a:gd name="T10" fmla="*/ 158 w 323"/>
                  <a:gd name="T11" fmla="*/ 501 h 501"/>
                  <a:gd name="T12" fmla="*/ 38 w 323"/>
                  <a:gd name="T13" fmla="*/ 416 h 501"/>
                  <a:gd name="T14" fmla="*/ 0 w 323"/>
                  <a:gd name="T15" fmla="*/ 255 h 501"/>
                  <a:gd name="T16" fmla="*/ 23 w 323"/>
                  <a:gd name="T17" fmla="*/ 126 h 501"/>
                  <a:gd name="T18" fmla="*/ 83 w 323"/>
                  <a:gd name="T19" fmla="*/ 31 h 501"/>
                  <a:gd name="T20" fmla="*/ 162 w 323"/>
                  <a:gd name="T21" fmla="*/ 0 h 501"/>
                  <a:gd name="T22" fmla="*/ 151 w 323"/>
                  <a:gd name="T23" fmla="*/ 34 h 501"/>
                  <a:gd name="T24" fmla="*/ 112 w 323"/>
                  <a:gd name="T25" fmla="*/ 50 h 501"/>
                  <a:gd name="T26" fmla="*/ 80 w 323"/>
                  <a:gd name="T27" fmla="*/ 107 h 501"/>
                  <a:gd name="T28" fmla="*/ 68 w 323"/>
                  <a:gd name="T29" fmla="*/ 212 h 501"/>
                  <a:gd name="T30" fmla="*/ 98 w 323"/>
                  <a:gd name="T31" fmla="*/ 390 h 501"/>
                  <a:gd name="T32" fmla="*/ 174 w 323"/>
                  <a:gd name="T33" fmla="*/ 464 h 501"/>
                  <a:gd name="T34" fmla="*/ 232 w 323"/>
                  <a:gd name="T35" fmla="*/ 423 h 501"/>
                  <a:gd name="T36" fmla="*/ 255 w 323"/>
                  <a:gd name="T37" fmla="*/ 281 h 501"/>
                  <a:gd name="T38" fmla="*/ 217 w 323"/>
                  <a:gd name="T39" fmla="*/ 83 h 501"/>
                  <a:gd name="T40" fmla="*/ 151 w 323"/>
                  <a:gd name="T41" fmla="*/ 34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3" h="501">
                    <a:moveTo>
                      <a:pt x="162" y="0"/>
                    </a:moveTo>
                    <a:cubicBezTo>
                      <a:pt x="213" y="0"/>
                      <a:pt x="254" y="27"/>
                      <a:pt x="284" y="82"/>
                    </a:cubicBezTo>
                    <a:cubicBezTo>
                      <a:pt x="310" y="128"/>
                      <a:pt x="323" y="181"/>
                      <a:pt x="323" y="242"/>
                    </a:cubicBezTo>
                    <a:cubicBezTo>
                      <a:pt x="323" y="284"/>
                      <a:pt x="316" y="327"/>
                      <a:pt x="302" y="370"/>
                    </a:cubicBezTo>
                    <a:cubicBezTo>
                      <a:pt x="288" y="413"/>
                      <a:pt x="268" y="446"/>
                      <a:pt x="243" y="468"/>
                    </a:cubicBezTo>
                    <a:cubicBezTo>
                      <a:pt x="218" y="490"/>
                      <a:pt x="189" y="501"/>
                      <a:pt x="158" y="501"/>
                    </a:cubicBezTo>
                    <a:cubicBezTo>
                      <a:pt x="108" y="501"/>
                      <a:pt x="67" y="473"/>
                      <a:pt x="38" y="416"/>
                    </a:cubicBezTo>
                    <a:cubicBezTo>
                      <a:pt x="13" y="368"/>
                      <a:pt x="0" y="314"/>
                      <a:pt x="0" y="255"/>
                    </a:cubicBezTo>
                    <a:cubicBezTo>
                      <a:pt x="0" y="212"/>
                      <a:pt x="8" y="168"/>
                      <a:pt x="23" y="126"/>
                    </a:cubicBezTo>
                    <a:cubicBezTo>
                      <a:pt x="38" y="83"/>
                      <a:pt x="59" y="52"/>
                      <a:pt x="83" y="31"/>
                    </a:cubicBezTo>
                    <a:cubicBezTo>
                      <a:pt x="108" y="10"/>
                      <a:pt x="134" y="0"/>
                      <a:pt x="162" y="0"/>
                    </a:cubicBezTo>
                    <a:close/>
                    <a:moveTo>
                      <a:pt x="151" y="34"/>
                    </a:moveTo>
                    <a:cubicBezTo>
                      <a:pt x="138" y="34"/>
                      <a:pt x="125" y="39"/>
                      <a:pt x="112" y="50"/>
                    </a:cubicBezTo>
                    <a:cubicBezTo>
                      <a:pt x="99" y="61"/>
                      <a:pt x="88" y="80"/>
                      <a:pt x="80" y="107"/>
                    </a:cubicBezTo>
                    <a:cubicBezTo>
                      <a:pt x="73" y="134"/>
                      <a:pt x="68" y="169"/>
                      <a:pt x="68" y="212"/>
                    </a:cubicBezTo>
                    <a:cubicBezTo>
                      <a:pt x="68" y="280"/>
                      <a:pt x="79" y="339"/>
                      <a:pt x="98" y="390"/>
                    </a:cubicBezTo>
                    <a:cubicBezTo>
                      <a:pt x="117" y="440"/>
                      <a:pt x="142" y="464"/>
                      <a:pt x="174" y="464"/>
                    </a:cubicBezTo>
                    <a:cubicBezTo>
                      <a:pt x="198" y="464"/>
                      <a:pt x="217" y="451"/>
                      <a:pt x="232" y="423"/>
                    </a:cubicBezTo>
                    <a:cubicBezTo>
                      <a:pt x="248" y="396"/>
                      <a:pt x="255" y="348"/>
                      <a:pt x="255" y="281"/>
                    </a:cubicBezTo>
                    <a:cubicBezTo>
                      <a:pt x="255" y="197"/>
                      <a:pt x="242" y="131"/>
                      <a:pt x="217" y="83"/>
                    </a:cubicBezTo>
                    <a:cubicBezTo>
                      <a:pt x="200" y="50"/>
                      <a:pt x="178" y="34"/>
                      <a:pt x="151" y="34"/>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20" name="Rectangle 218">
                <a:extLst>
                  <a:ext uri="{FF2B5EF4-FFF2-40B4-BE49-F238E27FC236}">
                    <a16:creationId xmlns:a16="http://schemas.microsoft.com/office/drawing/2014/main" id="{61E67DED-B2F5-4802-9062-6762AD3BB588}"/>
                  </a:ext>
                </a:extLst>
              </p:cNvPr>
              <p:cNvSpPr>
                <a:spLocks noChangeArrowheads="1"/>
              </p:cNvSpPr>
              <p:nvPr/>
            </p:nvSpPr>
            <p:spPr bwMode="auto">
              <a:xfrm>
                <a:off x="6005" y="1242"/>
                <a:ext cx="91"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21" name="Rectangle 219">
                <a:extLst>
                  <a:ext uri="{FF2B5EF4-FFF2-40B4-BE49-F238E27FC236}">
                    <a16:creationId xmlns:a16="http://schemas.microsoft.com/office/drawing/2014/main" id="{AF1151DE-F88D-42CD-8A2C-C942FE2C4B2A}"/>
                  </a:ext>
                </a:extLst>
              </p:cNvPr>
              <p:cNvSpPr>
                <a:spLocks noChangeArrowheads="1"/>
              </p:cNvSpPr>
              <p:nvPr/>
            </p:nvSpPr>
            <p:spPr bwMode="auto">
              <a:xfrm>
                <a:off x="6096" y="1242"/>
                <a:ext cx="98"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22" name="Freeform 220">
                <a:extLst>
                  <a:ext uri="{FF2B5EF4-FFF2-40B4-BE49-F238E27FC236}">
                    <a16:creationId xmlns:a16="http://schemas.microsoft.com/office/drawing/2014/main" id="{C473DCD8-CFBE-410B-8BE6-D01E3704A299}"/>
                  </a:ext>
                </a:extLst>
              </p:cNvPr>
              <p:cNvSpPr>
                <a:spLocks/>
              </p:cNvSpPr>
              <p:nvPr/>
            </p:nvSpPr>
            <p:spPr bwMode="auto">
              <a:xfrm>
                <a:off x="6096" y="1242"/>
                <a:ext cx="94" cy="72"/>
              </a:xfrm>
              <a:custGeom>
                <a:avLst/>
                <a:gdLst>
                  <a:gd name="T0" fmla="*/ 116 w 366"/>
                  <a:gd name="T1" fmla="*/ 100 h 487"/>
                  <a:gd name="T2" fmla="*/ 228 w 366"/>
                  <a:gd name="T3" fmla="*/ 0 h 487"/>
                  <a:gd name="T4" fmla="*/ 276 w 366"/>
                  <a:gd name="T5" fmla="*/ 19 h 487"/>
                  <a:gd name="T6" fmla="*/ 307 w 366"/>
                  <a:gd name="T7" fmla="*/ 83 h 487"/>
                  <a:gd name="T8" fmla="*/ 315 w 366"/>
                  <a:gd name="T9" fmla="*/ 178 h 487"/>
                  <a:gd name="T10" fmla="*/ 315 w 366"/>
                  <a:gd name="T11" fmla="*/ 380 h 487"/>
                  <a:gd name="T12" fmla="*/ 320 w 366"/>
                  <a:gd name="T13" fmla="*/ 441 h 487"/>
                  <a:gd name="T14" fmla="*/ 333 w 366"/>
                  <a:gd name="T15" fmla="*/ 461 h 487"/>
                  <a:gd name="T16" fmla="*/ 366 w 366"/>
                  <a:gd name="T17" fmla="*/ 468 h 487"/>
                  <a:gd name="T18" fmla="*/ 366 w 366"/>
                  <a:gd name="T19" fmla="*/ 487 h 487"/>
                  <a:gd name="T20" fmla="*/ 201 w 366"/>
                  <a:gd name="T21" fmla="*/ 487 h 487"/>
                  <a:gd name="T22" fmla="*/ 201 w 366"/>
                  <a:gd name="T23" fmla="*/ 468 h 487"/>
                  <a:gd name="T24" fmla="*/ 208 w 366"/>
                  <a:gd name="T25" fmla="*/ 468 h 487"/>
                  <a:gd name="T26" fmla="*/ 240 w 366"/>
                  <a:gd name="T27" fmla="*/ 458 h 487"/>
                  <a:gd name="T28" fmla="*/ 253 w 366"/>
                  <a:gd name="T29" fmla="*/ 428 h 487"/>
                  <a:gd name="T30" fmla="*/ 255 w 366"/>
                  <a:gd name="T31" fmla="*/ 380 h 487"/>
                  <a:gd name="T32" fmla="*/ 255 w 366"/>
                  <a:gd name="T33" fmla="*/ 186 h 487"/>
                  <a:gd name="T34" fmla="*/ 243 w 366"/>
                  <a:gd name="T35" fmla="*/ 93 h 487"/>
                  <a:gd name="T36" fmla="*/ 203 w 366"/>
                  <a:gd name="T37" fmla="*/ 64 h 487"/>
                  <a:gd name="T38" fmla="*/ 116 w 366"/>
                  <a:gd name="T39" fmla="*/ 131 h 487"/>
                  <a:gd name="T40" fmla="*/ 116 w 366"/>
                  <a:gd name="T41" fmla="*/ 380 h 487"/>
                  <a:gd name="T42" fmla="*/ 120 w 366"/>
                  <a:gd name="T43" fmla="*/ 439 h 487"/>
                  <a:gd name="T44" fmla="*/ 135 w 366"/>
                  <a:gd name="T45" fmla="*/ 461 h 487"/>
                  <a:gd name="T46" fmla="*/ 171 w 366"/>
                  <a:gd name="T47" fmla="*/ 468 h 487"/>
                  <a:gd name="T48" fmla="*/ 171 w 366"/>
                  <a:gd name="T49" fmla="*/ 487 h 487"/>
                  <a:gd name="T50" fmla="*/ 5 w 366"/>
                  <a:gd name="T51" fmla="*/ 487 h 487"/>
                  <a:gd name="T52" fmla="*/ 5 w 366"/>
                  <a:gd name="T53" fmla="*/ 468 h 487"/>
                  <a:gd name="T54" fmla="*/ 12 w 366"/>
                  <a:gd name="T55" fmla="*/ 468 h 487"/>
                  <a:gd name="T56" fmla="*/ 47 w 366"/>
                  <a:gd name="T57" fmla="*/ 449 h 487"/>
                  <a:gd name="T58" fmla="*/ 56 w 366"/>
                  <a:gd name="T59" fmla="*/ 380 h 487"/>
                  <a:gd name="T60" fmla="*/ 56 w 366"/>
                  <a:gd name="T61" fmla="*/ 204 h 487"/>
                  <a:gd name="T62" fmla="*/ 53 w 366"/>
                  <a:gd name="T63" fmla="*/ 101 h 487"/>
                  <a:gd name="T64" fmla="*/ 45 w 366"/>
                  <a:gd name="T65" fmla="*/ 76 h 487"/>
                  <a:gd name="T66" fmla="*/ 30 w 366"/>
                  <a:gd name="T67" fmla="*/ 69 h 487"/>
                  <a:gd name="T68" fmla="*/ 5 w 366"/>
                  <a:gd name="T69" fmla="*/ 77 h 487"/>
                  <a:gd name="T70" fmla="*/ 0 w 366"/>
                  <a:gd name="T71" fmla="*/ 58 h 487"/>
                  <a:gd name="T72" fmla="*/ 101 w 366"/>
                  <a:gd name="T73" fmla="*/ 0 h 487"/>
                  <a:gd name="T74" fmla="*/ 116 w 366"/>
                  <a:gd name="T75" fmla="*/ 0 h 487"/>
                  <a:gd name="T76" fmla="*/ 116 w 366"/>
                  <a:gd name="T77" fmla="*/ 10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66" h="487">
                    <a:moveTo>
                      <a:pt x="116" y="100"/>
                    </a:moveTo>
                    <a:cubicBezTo>
                      <a:pt x="155" y="33"/>
                      <a:pt x="193" y="0"/>
                      <a:pt x="228" y="0"/>
                    </a:cubicBezTo>
                    <a:cubicBezTo>
                      <a:pt x="247" y="0"/>
                      <a:pt x="263" y="6"/>
                      <a:pt x="276" y="19"/>
                    </a:cubicBezTo>
                    <a:cubicBezTo>
                      <a:pt x="289" y="32"/>
                      <a:pt x="299" y="54"/>
                      <a:pt x="307" y="83"/>
                    </a:cubicBezTo>
                    <a:cubicBezTo>
                      <a:pt x="312" y="104"/>
                      <a:pt x="315" y="135"/>
                      <a:pt x="315" y="178"/>
                    </a:cubicBezTo>
                    <a:cubicBezTo>
                      <a:pt x="315" y="245"/>
                      <a:pt x="315" y="313"/>
                      <a:pt x="315" y="380"/>
                    </a:cubicBezTo>
                    <a:cubicBezTo>
                      <a:pt x="315" y="410"/>
                      <a:pt x="317" y="430"/>
                      <a:pt x="320" y="441"/>
                    </a:cubicBezTo>
                    <a:cubicBezTo>
                      <a:pt x="323" y="449"/>
                      <a:pt x="327" y="456"/>
                      <a:pt x="333" y="461"/>
                    </a:cubicBezTo>
                    <a:cubicBezTo>
                      <a:pt x="339" y="466"/>
                      <a:pt x="350" y="468"/>
                      <a:pt x="366" y="468"/>
                    </a:cubicBezTo>
                    <a:cubicBezTo>
                      <a:pt x="366" y="474"/>
                      <a:pt x="366" y="480"/>
                      <a:pt x="366" y="487"/>
                    </a:cubicBezTo>
                    <a:cubicBezTo>
                      <a:pt x="311" y="487"/>
                      <a:pt x="256" y="487"/>
                      <a:pt x="201" y="487"/>
                    </a:cubicBezTo>
                    <a:cubicBezTo>
                      <a:pt x="201" y="480"/>
                      <a:pt x="201" y="474"/>
                      <a:pt x="201" y="468"/>
                    </a:cubicBezTo>
                    <a:cubicBezTo>
                      <a:pt x="203" y="468"/>
                      <a:pt x="205" y="468"/>
                      <a:pt x="208" y="468"/>
                    </a:cubicBezTo>
                    <a:cubicBezTo>
                      <a:pt x="223" y="468"/>
                      <a:pt x="234" y="464"/>
                      <a:pt x="240" y="458"/>
                    </a:cubicBezTo>
                    <a:cubicBezTo>
                      <a:pt x="247" y="451"/>
                      <a:pt x="251" y="441"/>
                      <a:pt x="253" y="428"/>
                    </a:cubicBezTo>
                    <a:cubicBezTo>
                      <a:pt x="254" y="423"/>
                      <a:pt x="255" y="407"/>
                      <a:pt x="255" y="380"/>
                    </a:cubicBezTo>
                    <a:cubicBezTo>
                      <a:pt x="255" y="315"/>
                      <a:pt x="255" y="251"/>
                      <a:pt x="255" y="186"/>
                    </a:cubicBezTo>
                    <a:cubicBezTo>
                      <a:pt x="255" y="144"/>
                      <a:pt x="251" y="112"/>
                      <a:pt x="243" y="93"/>
                    </a:cubicBezTo>
                    <a:cubicBezTo>
                      <a:pt x="235" y="73"/>
                      <a:pt x="221" y="64"/>
                      <a:pt x="203" y="64"/>
                    </a:cubicBezTo>
                    <a:cubicBezTo>
                      <a:pt x="174" y="64"/>
                      <a:pt x="145" y="86"/>
                      <a:pt x="116" y="131"/>
                    </a:cubicBezTo>
                    <a:cubicBezTo>
                      <a:pt x="116" y="214"/>
                      <a:pt x="116" y="297"/>
                      <a:pt x="116" y="380"/>
                    </a:cubicBezTo>
                    <a:cubicBezTo>
                      <a:pt x="116" y="412"/>
                      <a:pt x="118" y="431"/>
                      <a:pt x="120" y="439"/>
                    </a:cubicBezTo>
                    <a:cubicBezTo>
                      <a:pt x="124" y="449"/>
                      <a:pt x="128" y="456"/>
                      <a:pt x="135" y="461"/>
                    </a:cubicBezTo>
                    <a:cubicBezTo>
                      <a:pt x="140" y="466"/>
                      <a:pt x="152" y="468"/>
                      <a:pt x="171" y="468"/>
                    </a:cubicBezTo>
                    <a:cubicBezTo>
                      <a:pt x="171" y="474"/>
                      <a:pt x="171" y="480"/>
                      <a:pt x="171" y="487"/>
                    </a:cubicBezTo>
                    <a:cubicBezTo>
                      <a:pt x="116" y="487"/>
                      <a:pt x="60" y="487"/>
                      <a:pt x="5" y="487"/>
                    </a:cubicBezTo>
                    <a:cubicBezTo>
                      <a:pt x="5" y="480"/>
                      <a:pt x="5" y="474"/>
                      <a:pt x="5" y="468"/>
                    </a:cubicBezTo>
                    <a:cubicBezTo>
                      <a:pt x="8" y="468"/>
                      <a:pt x="10" y="468"/>
                      <a:pt x="12" y="468"/>
                    </a:cubicBezTo>
                    <a:cubicBezTo>
                      <a:pt x="30" y="468"/>
                      <a:pt x="41" y="462"/>
                      <a:pt x="47" y="449"/>
                    </a:cubicBezTo>
                    <a:cubicBezTo>
                      <a:pt x="53" y="438"/>
                      <a:pt x="56" y="414"/>
                      <a:pt x="56" y="380"/>
                    </a:cubicBezTo>
                    <a:cubicBezTo>
                      <a:pt x="56" y="321"/>
                      <a:pt x="56" y="263"/>
                      <a:pt x="56" y="204"/>
                    </a:cubicBezTo>
                    <a:cubicBezTo>
                      <a:pt x="56" y="148"/>
                      <a:pt x="55" y="113"/>
                      <a:pt x="53" y="101"/>
                    </a:cubicBezTo>
                    <a:cubicBezTo>
                      <a:pt x="52" y="88"/>
                      <a:pt x="49" y="80"/>
                      <a:pt x="45" y="76"/>
                    </a:cubicBezTo>
                    <a:cubicBezTo>
                      <a:pt x="41" y="71"/>
                      <a:pt x="36" y="69"/>
                      <a:pt x="30" y="69"/>
                    </a:cubicBezTo>
                    <a:cubicBezTo>
                      <a:pt x="23" y="69"/>
                      <a:pt x="15" y="71"/>
                      <a:pt x="5" y="77"/>
                    </a:cubicBezTo>
                    <a:cubicBezTo>
                      <a:pt x="3" y="70"/>
                      <a:pt x="1" y="64"/>
                      <a:pt x="0" y="58"/>
                    </a:cubicBezTo>
                    <a:cubicBezTo>
                      <a:pt x="33" y="38"/>
                      <a:pt x="67" y="20"/>
                      <a:pt x="101" y="0"/>
                    </a:cubicBezTo>
                    <a:cubicBezTo>
                      <a:pt x="106" y="0"/>
                      <a:pt x="111" y="0"/>
                      <a:pt x="116" y="0"/>
                    </a:cubicBezTo>
                    <a:cubicBezTo>
                      <a:pt x="116" y="34"/>
                      <a:pt x="116" y="67"/>
                      <a:pt x="116" y="10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23" name="Rectangle 221">
                <a:extLst>
                  <a:ext uri="{FF2B5EF4-FFF2-40B4-BE49-F238E27FC236}">
                    <a16:creationId xmlns:a16="http://schemas.microsoft.com/office/drawing/2014/main" id="{8B138707-0BBB-429E-8950-10ADB53117E1}"/>
                  </a:ext>
                </a:extLst>
              </p:cNvPr>
              <p:cNvSpPr>
                <a:spLocks noChangeArrowheads="1"/>
              </p:cNvSpPr>
              <p:nvPr/>
            </p:nvSpPr>
            <p:spPr bwMode="auto">
              <a:xfrm>
                <a:off x="6096" y="1242"/>
                <a:ext cx="98"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24" name="Rectangle 222">
                <a:extLst>
                  <a:ext uri="{FF2B5EF4-FFF2-40B4-BE49-F238E27FC236}">
                    <a16:creationId xmlns:a16="http://schemas.microsoft.com/office/drawing/2014/main" id="{942ED0DF-2821-4E7A-8BE7-10A76D4F7493}"/>
                  </a:ext>
                </a:extLst>
              </p:cNvPr>
              <p:cNvSpPr>
                <a:spLocks noChangeArrowheads="1"/>
              </p:cNvSpPr>
              <p:nvPr/>
            </p:nvSpPr>
            <p:spPr bwMode="auto">
              <a:xfrm>
                <a:off x="6190" y="1221"/>
                <a:ext cx="58"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25" name="Freeform 223">
                <a:extLst>
                  <a:ext uri="{FF2B5EF4-FFF2-40B4-BE49-F238E27FC236}">
                    <a16:creationId xmlns:a16="http://schemas.microsoft.com/office/drawing/2014/main" id="{63BE2B2B-6ACB-46B7-A25E-1C829FD689C3}"/>
                  </a:ext>
                </a:extLst>
              </p:cNvPr>
              <p:cNvSpPr>
                <a:spLocks/>
              </p:cNvSpPr>
              <p:nvPr/>
            </p:nvSpPr>
            <p:spPr bwMode="auto">
              <a:xfrm>
                <a:off x="6193" y="1222"/>
                <a:ext cx="52" cy="93"/>
              </a:xfrm>
              <a:custGeom>
                <a:avLst/>
                <a:gdLst>
                  <a:gd name="T0" fmla="*/ 113 w 201"/>
                  <a:gd name="T1" fmla="*/ 0 h 635"/>
                  <a:gd name="T2" fmla="*/ 113 w 201"/>
                  <a:gd name="T3" fmla="*/ 155 h 635"/>
                  <a:gd name="T4" fmla="*/ 191 w 201"/>
                  <a:gd name="T5" fmla="*/ 155 h 635"/>
                  <a:gd name="T6" fmla="*/ 191 w 201"/>
                  <a:gd name="T7" fmla="*/ 191 h 635"/>
                  <a:gd name="T8" fmla="*/ 113 w 201"/>
                  <a:gd name="T9" fmla="*/ 191 h 635"/>
                  <a:gd name="T10" fmla="*/ 113 w 201"/>
                  <a:gd name="T11" fmla="*/ 498 h 635"/>
                  <a:gd name="T12" fmla="*/ 123 w 201"/>
                  <a:gd name="T13" fmla="*/ 560 h 635"/>
                  <a:gd name="T14" fmla="*/ 146 w 201"/>
                  <a:gd name="T15" fmla="*/ 576 h 635"/>
                  <a:gd name="T16" fmla="*/ 170 w 201"/>
                  <a:gd name="T17" fmla="*/ 565 h 635"/>
                  <a:gd name="T18" fmla="*/ 187 w 201"/>
                  <a:gd name="T19" fmla="*/ 534 h 635"/>
                  <a:gd name="T20" fmla="*/ 201 w 201"/>
                  <a:gd name="T21" fmla="*/ 534 h 635"/>
                  <a:gd name="T22" fmla="*/ 165 w 201"/>
                  <a:gd name="T23" fmla="*/ 610 h 635"/>
                  <a:gd name="T24" fmla="*/ 117 w 201"/>
                  <a:gd name="T25" fmla="*/ 635 h 635"/>
                  <a:gd name="T26" fmla="*/ 84 w 201"/>
                  <a:gd name="T27" fmla="*/ 622 h 635"/>
                  <a:gd name="T28" fmla="*/ 60 w 201"/>
                  <a:gd name="T29" fmla="*/ 584 h 635"/>
                  <a:gd name="T30" fmla="*/ 53 w 201"/>
                  <a:gd name="T31" fmla="*/ 509 h 635"/>
                  <a:gd name="T32" fmla="*/ 53 w 201"/>
                  <a:gd name="T33" fmla="*/ 191 h 635"/>
                  <a:gd name="T34" fmla="*/ 0 w 201"/>
                  <a:gd name="T35" fmla="*/ 191 h 635"/>
                  <a:gd name="T36" fmla="*/ 0 w 201"/>
                  <a:gd name="T37" fmla="*/ 174 h 635"/>
                  <a:gd name="T38" fmla="*/ 41 w 201"/>
                  <a:gd name="T39" fmla="*/ 135 h 635"/>
                  <a:gd name="T40" fmla="*/ 78 w 201"/>
                  <a:gd name="T41" fmla="*/ 72 h 635"/>
                  <a:gd name="T42" fmla="*/ 102 w 201"/>
                  <a:gd name="T43" fmla="*/ 0 h 635"/>
                  <a:gd name="T44" fmla="*/ 113 w 201"/>
                  <a:gd name="T45" fmla="*/ 0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1" h="635">
                    <a:moveTo>
                      <a:pt x="113" y="0"/>
                    </a:moveTo>
                    <a:cubicBezTo>
                      <a:pt x="113" y="52"/>
                      <a:pt x="113" y="103"/>
                      <a:pt x="113" y="155"/>
                    </a:cubicBezTo>
                    <a:cubicBezTo>
                      <a:pt x="139" y="155"/>
                      <a:pt x="165" y="155"/>
                      <a:pt x="191" y="155"/>
                    </a:cubicBezTo>
                    <a:cubicBezTo>
                      <a:pt x="191" y="167"/>
                      <a:pt x="191" y="179"/>
                      <a:pt x="191" y="191"/>
                    </a:cubicBezTo>
                    <a:cubicBezTo>
                      <a:pt x="165" y="191"/>
                      <a:pt x="139" y="191"/>
                      <a:pt x="113" y="191"/>
                    </a:cubicBezTo>
                    <a:cubicBezTo>
                      <a:pt x="113" y="293"/>
                      <a:pt x="113" y="395"/>
                      <a:pt x="113" y="498"/>
                    </a:cubicBezTo>
                    <a:cubicBezTo>
                      <a:pt x="113" y="528"/>
                      <a:pt x="116" y="549"/>
                      <a:pt x="123" y="560"/>
                    </a:cubicBezTo>
                    <a:cubicBezTo>
                      <a:pt x="129" y="570"/>
                      <a:pt x="136" y="576"/>
                      <a:pt x="146" y="576"/>
                    </a:cubicBezTo>
                    <a:cubicBezTo>
                      <a:pt x="154" y="576"/>
                      <a:pt x="162" y="572"/>
                      <a:pt x="170" y="565"/>
                    </a:cubicBezTo>
                    <a:cubicBezTo>
                      <a:pt x="177" y="558"/>
                      <a:pt x="183" y="548"/>
                      <a:pt x="187" y="534"/>
                    </a:cubicBezTo>
                    <a:cubicBezTo>
                      <a:pt x="192" y="534"/>
                      <a:pt x="197" y="534"/>
                      <a:pt x="201" y="534"/>
                    </a:cubicBezTo>
                    <a:cubicBezTo>
                      <a:pt x="193" y="567"/>
                      <a:pt x="181" y="592"/>
                      <a:pt x="165" y="610"/>
                    </a:cubicBezTo>
                    <a:cubicBezTo>
                      <a:pt x="150" y="627"/>
                      <a:pt x="133" y="635"/>
                      <a:pt x="117" y="635"/>
                    </a:cubicBezTo>
                    <a:cubicBezTo>
                      <a:pt x="106" y="635"/>
                      <a:pt x="95" y="631"/>
                      <a:pt x="84" y="622"/>
                    </a:cubicBezTo>
                    <a:cubicBezTo>
                      <a:pt x="74" y="613"/>
                      <a:pt x="65" y="601"/>
                      <a:pt x="60" y="584"/>
                    </a:cubicBezTo>
                    <a:cubicBezTo>
                      <a:pt x="55" y="568"/>
                      <a:pt x="53" y="543"/>
                      <a:pt x="53" y="509"/>
                    </a:cubicBezTo>
                    <a:cubicBezTo>
                      <a:pt x="53" y="403"/>
                      <a:pt x="53" y="297"/>
                      <a:pt x="53" y="191"/>
                    </a:cubicBezTo>
                    <a:cubicBezTo>
                      <a:pt x="35" y="191"/>
                      <a:pt x="17" y="191"/>
                      <a:pt x="0" y="191"/>
                    </a:cubicBezTo>
                    <a:cubicBezTo>
                      <a:pt x="0" y="186"/>
                      <a:pt x="0" y="180"/>
                      <a:pt x="0" y="174"/>
                    </a:cubicBezTo>
                    <a:cubicBezTo>
                      <a:pt x="13" y="166"/>
                      <a:pt x="27" y="154"/>
                      <a:pt x="41" y="135"/>
                    </a:cubicBezTo>
                    <a:cubicBezTo>
                      <a:pt x="55" y="117"/>
                      <a:pt x="68" y="96"/>
                      <a:pt x="78" y="72"/>
                    </a:cubicBezTo>
                    <a:cubicBezTo>
                      <a:pt x="84" y="59"/>
                      <a:pt x="92" y="34"/>
                      <a:pt x="102" y="0"/>
                    </a:cubicBezTo>
                    <a:cubicBezTo>
                      <a:pt x="106" y="0"/>
                      <a:pt x="109" y="0"/>
                      <a:pt x="113"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26" name="Rectangle 224">
                <a:extLst>
                  <a:ext uri="{FF2B5EF4-FFF2-40B4-BE49-F238E27FC236}">
                    <a16:creationId xmlns:a16="http://schemas.microsoft.com/office/drawing/2014/main" id="{5406180D-35C7-49DB-8983-D98CA14072EF}"/>
                  </a:ext>
                </a:extLst>
              </p:cNvPr>
              <p:cNvSpPr>
                <a:spLocks noChangeArrowheads="1"/>
              </p:cNvSpPr>
              <p:nvPr/>
            </p:nvSpPr>
            <p:spPr bwMode="auto">
              <a:xfrm>
                <a:off x="6190" y="1221"/>
                <a:ext cx="58"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27" name="Rectangle 225">
                <a:extLst>
                  <a:ext uri="{FF2B5EF4-FFF2-40B4-BE49-F238E27FC236}">
                    <a16:creationId xmlns:a16="http://schemas.microsoft.com/office/drawing/2014/main" id="{CC3A54D0-F645-4082-B7F2-9A7614DA8157}"/>
                  </a:ext>
                </a:extLst>
              </p:cNvPr>
              <p:cNvSpPr>
                <a:spLocks noChangeArrowheads="1"/>
              </p:cNvSpPr>
              <p:nvPr/>
            </p:nvSpPr>
            <p:spPr bwMode="auto">
              <a:xfrm>
                <a:off x="6248" y="1205"/>
                <a:ext cx="49"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28" name="Freeform 226">
                <a:extLst>
                  <a:ext uri="{FF2B5EF4-FFF2-40B4-BE49-F238E27FC236}">
                    <a16:creationId xmlns:a16="http://schemas.microsoft.com/office/drawing/2014/main" id="{EFCC9E7E-E265-4651-B7E6-B628FBE09D6A}"/>
                  </a:ext>
                </a:extLst>
              </p:cNvPr>
              <p:cNvSpPr>
                <a:spLocks noEditPoints="1"/>
              </p:cNvSpPr>
              <p:nvPr/>
            </p:nvSpPr>
            <p:spPr bwMode="auto">
              <a:xfrm>
                <a:off x="6250" y="1206"/>
                <a:ext cx="44" cy="108"/>
              </a:xfrm>
              <a:custGeom>
                <a:avLst/>
                <a:gdLst>
                  <a:gd name="T0" fmla="*/ 87 w 168"/>
                  <a:gd name="T1" fmla="*/ 0 h 734"/>
                  <a:gd name="T2" fmla="*/ 113 w 168"/>
                  <a:gd name="T3" fmla="*/ 15 h 734"/>
                  <a:gd name="T4" fmla="*/ 124 w 168"/>
                  <a:gd name="T5" fmla="*/ 52 h 734"/>
                  <a:gd name="T6" fmla="*/ 113 w 168"/>
                  <a:gd name="T7" fmla="*/ 89 h 734"/>
                  <a:gd name="T8" fmla="*/ 87 w 168"/>
                  <a:gd name="T9" fmla="*/ 105 h 734"/>
                  <a:gd name="T10" fmla="*/ 61 w 168"/>
                  <a:gd name="T11" fmla="*/ 89 h 734"/>
                  <a:gd name="T12" fmla="*/ 50 w 168"/>
                  <a:gd name="T13" fmla="*/ 52 h 734"/>
                  <a:gd name="T14" fmla="*/ 61 w 168"/>
                  <a:gd name="T15" fmla="*/ 15 h 734"/>
                  <a:gd name="T16" fmla="*/ 87 w 168"/>
                  <a:gd name="T17" fmla="*/ 0 h 734"/>
                  <a:gd name="T18" fmla="*/ 117 w 168"/>
                  <a:gd name="T19" fmla="*/ 247 h 734"/>
                  <a:gd name="T20" fmla="*/ 117 w 168"/>
                  <a:gd name="T21" fmla="*/ 627 h 734"/>
                  <a:gd name="T22" fmla="*/ 122 w 168"/>
                  <a:gd name="T23" fmla="*/ 686 h 734"/>
                  <a:gd name="T24" fmla="*/ 136 w 168"/>
                  <a:gd name="T25" fmla="*/ 708 h 734"/>
                  <a:gd name="T26" fmla="*/ 168 w 168"/>
                  <a:gd name="T27" fmla="*/ 715 h 734"/>
                  <a:gd name="T28" fmla="*/ 168 w 168"/>
                  <a:gd name="T29" fmla="*/ 734 h 734"/>
                  <a:gd name="T30" fmla="*/ 5 w 168"/>
                  <a:gd name="T31" fmla="*/ 734 h 734"/>
                  <a:gd name="T32" fmla="*/ 5 w 168"/>
                  <a:gd name="T33" fmla="*/ 715 h 734"/>
                  <a:gd name="T34" fmla="*/ 38 w 168"/>
                  <a:gd name="T35" fmla="*/ 708 h 734"/>
                  <a:gd name="T36" fmla="*/ 52 w 168"/>
                  <a:gd name="T37" fmla="*/ 686 h 734"/>
                  <a:gd name="T38" fmla="*/ 57 w 168"/>
                  <a:gd name="T39" fmla="*/ 627 h 734"/>
                  <a:gd name="T40" fmla="*/ 57 w 168"/>
                  <a:gd name="T41" fmla="*/ 445 h 734"/>
                  <a:gd name="T42" fmla="*/ 53 w 168"/>
                  <a:gd name="T43" fmla="*/ 345 h 734"/>
                  <a:gd name="T44" fmla="*/ 45 w 168"/>
                  <a:gd name="T45" fmla="*/ 322 h 734"/>
                  <a:gd name="T46" fmla="*/ 30 w 168"/>
                  <a:gd name="T47" fmla="*/ 316 h 734"/>
                  <a:gd name="T48" fmla="*/ 5 w 168"/>
                  <a:gd name="T49" fmla="*/ 324 h 734"/>
                  <a:gd name="T50" fmla="*/ 0 w 168"/>
                  <a:gd name="T51" fmla="*/ 305 h 734"/>
                  <a:gd name="T52" fmla="*/ 101 w 168"/>
                  <a:gd name="T53" fmla="*/ 247 h 734"/>
                  <a:gd name="T54" fmla="*/ 117 w 168"/>
                  <a:gd name="T55" fmla="*/ 247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8" h="734">
                    <a:moveTo>
                      <a:pt x="87" y="0"/>
                    </a:moveTo>
                    <a:cubicBezTo>
                      <a:pt x="97" y="0"/>
                      <a:pt x="106" y="5"/>
                      <a:pt x="113" y="15"/>
                    </a:cubicBezTo>
                    <a:cubicBezTo>
                      <a:pt x="120" y="25"/>
                      <a:pt x="124" y="38"/>
                      <a:pt x="124" y="52"/>
                    </a:cubicBezTo>
                    <a:cubicBezTo>
                      <a:pt x="124" y="67"/>
                      <a:pt x="120" y="79"/>
                      <a:pt x="113" y="89"/>
                    </a:cubicBezTo>
                    <a:cubicBezTo>
                      <a:pt x="106" y="100"/>
                      <a:pt x="97" y="105"/>
                      <a:pt x="87" y="105"/>
                    </a:cubicBezTo>
                    <a:cubicBezTo>
                      <a:pt x="77" y="105"/>
                      <a:pt x="68" y="100"/>
                      <a:pt x="61" y="89"/>
                    </a:cubicBezTo>
                    <a:cubicBezTo>
                      <a:pt x="53" y="79"/>
                      <a:pt x="50" y="67"/>
                      <a:pt x="50" y="52"/>
                    </a:cubicBezTo>
                    <a:cubicBezTo>
                      <a:pt x="50" y="38"/>
                      <a:pt x="53" y="25"/>
                      <a:pt x="61" y="15"/>
                    </a:cubicBezTo>
                    <a:cubicBezTo>
                      <a:pt x="67" y="5"/>
                      <a:pt x="76" y="0"/>
                      <a:pt x="87" y="0"/>
                    </a:cubicBezTo>
                    <a:close/>
                    <a:moveTo>
                      <a:pt x="117" y="247"/>
                    </a:moveTo>
                    <a:cubicBezTo>
                      <a:pt x="117" y="374"/>
                      <a:pt x="117" y="500"/>
                      <a:pt x="117" y="627"/>
                    </a:cubicBezTo>
                    <a:cubicBezTo>
                      <a:pt x="117" y="656"/>
                      <a:pt x="119" y="676"/>
                      <a:pt x="122" y="686"/>
                    </a:cubicBezTo>
                    <a:cubicBezTo>
                      <a:pt x="125" y="695"/>
                      <a:pt x="129" y="703"/>
                      <a:pt x="136" y="708"/>
                    </a:cubicBezTo>
                    <a:cubicBezTo>
                      <a:pt x="141" y="713"/>
                      <a:pt x="152" y="715"/>
                      <a:pt x="168" y="715"/>
                    </a:cubicBezTo>
                    <a:cubicBezTo>
                      <a:pt x="168" y="721"/>
                      <a:pt x="168" y="727"/>
                      <a:pt x="168" y="734"/>
                    </a:cubicBezTo>
                    <a:cubicBezTo>
                      <a:pt x="114" y="734"/>
                      <a:pt x="60" y="734"/>
                      <a:pt x="5" y="734"/>
                    </a:cubicBezTo>
                    <a:cubicBezTo>
                      <a:pt x="5" y="727"/>
                      <a:pt x="5" y="721"/>
                      <a:pt x="5" y="715"/>
                    </a:cubicBezTo>
                    <a:cubicBezTo>
                      <a:pt x="22" y="715"/>
                      <a:pt x="33" y="713"/>
                      <a:pt x="38" y="708"/>
                    </a:cubicBezTo>
                    <a:cubicBezTo>
                      <a:pt x="44" y="704"/>
                      <a:pt x="49" y="696"/>
                      <a:pt x="52" y="686"/>
                    </a:cubicBezTo>
                    <a:cubicBezTo>
                      <a:pt x="55" y="676"/>
                      <a:pt x="57" y="656"/>
                      <a:pt x="57" y="627"/>
                    </a:cubicBezTo>
                    <a:cubicBezTo>
                      <a:pt x="57" y="566"/>
                      <a:pt x="57" y="505"/>
                      <a:pt x="57" y="445"/>
                    </a:cubicBezTo>
                    <a:cubicBezTo>
                      <a:pt x="57" y="394"/>
                      <a:pt x="55" y="360"/>
                      <a:pt x="53" y="345"/>
                    </a:cubicBezTo>
                    <a:cubicBezTo>
                      <a:pt x="52" y="334"/>
                      <a:pt x="49" y="327"/>
                      <a:pt x="45" y="322"/>
                    </a:cubicBezTo>
                    <a:cubicBezTo>
                      <a:pt x="42" y="318"/>
                      <a:pt x="36" y="316"/>
                      <a:pt x="30" y="316"/>
                    </a:cubicBezTo>
                    <a:cubicBezTo>
                      <a:pt x="23" y="316"/>
                      <a:pt x="15" y="318"/>
                      <a:pt x="5" y="324"/>
                    </a:cubicBezTo>
                    <a:cubicBezTo>
                      <a:pt x="4" y="317"/>
                      <a:pt x="2" y="311"/>
                      <a:pt x="0" y="305"/>
                    </a:cubicBezTo>
                    <a:cubicBezTo>
                      <a:pt x="34" y="285"/>
                      <a:pt x="68" y="267"/>
                      <a:pt x="101" y="247"/>
                    </a:cubicBezTo>
                    <a:cubicBezTo>
                      <a:pt x="107" y="247"/>
                      <a:pt x="112" y="247"/>
                      <a:pt x="117" y="24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29" name="Rectangle 227">
                <a:extLst>
                  <a:ext uri="{FF2B5EF4-FFF2-40B4-BE49-F238E27FC236}">
                    <a16:creationId xmlns:a16="http://schemas.microsoft.com/office/drawing/2014/main" id="{5C678D95-34F8-4BF4-8805-173AEEFC1176}"/>
                  </a:ext>
                </a:extLst>
              </p:cNvPr>
              <p:cNvSpPr>
                <a:spLocks noChangeArrowheads="1"/>
              </p:cNvSpPr>
              <p:nvPr/>
            </p:nvSpPr>
            <p:spPr bwMode="auto">
              <a:xfrm>
                <a:off x="6248" y="1205"/>
                <a:ext cx="49"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30" name="Rectangle 228">
                <a:extLst>
                  <a:ext uri="{FF2B5EF4-FFF2-40B4-BE49-F238E27FC236}">
                    <a16:creationId xmlns:a16="http://schemas.microsoft.com/office/drawing/2014/main" id="{B0779BE8-105B-420B-941C-79BF5B113BAF}"/>
                  </a:ext>
                </a:extLst>
              </p:cNvPr>
              <p:cNvSpPr>
                <a:spLocks noChangeArrowheads="1"/>
              </p:cNvSpPr>
              <p:nvPr/>
            </p:nvSpPr>
            <p:spPr bwMode="auto">
              <a:xfrm>
                <a:off x="6297" y="1242"/>
                <a:ext cx="99"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31" name="Freeform 229">
                <a:extLst>
                  <a:ext uri="{FF2B5EF4-FFF2-40B4-BE49-F238E27FC236}">
                    <a16:creationId xmlns:a16="http://schemas.microsoft.com/office/drawing/2014/main" id="{98807288-5080-438B-8951-934C0A59E854}"/>
                  </a:ext>
                </a:extLst>
              </p:cNvPr>
              <p:cNvSpPr>
                <a:spLocks/>
              </p:cNvSpPr>
              <p:nvPr/>
            </p:nvSpPr>
            <p:spPr bwMode="auto">
              <a:xfrm>
                <a:off x="6299" y="1242"/>
                <a:ext cx="95" cy="72"/>
              </a:xfrm>
              <a:custGeom>
                <a:avLst/>
                <a:gdLst>
                  <a:gd name="T0" fmla="*/ 116 w 366"/>
                  <a:gd name="T1" fmla="*/ 100 h 487"/>
                  <a:gd name="T2" fmla="*/ 228 w 366"/>
                  <a:gd name="T3" fmla="*/ 0 h 487"/>
                  <a:gd name="T4" fmla="*/ 276 w 366"/>
                  <a:gd name="T5" fmla="*/ 19 h 487"/>
                  <a:gd name="T6" fmla="*/ 307 w 366"/>
                  <a:gd name="T7" fmla="*/ 83 h 487"/>
                  <a:gd name="T8" fmla="*/ 315 w 366"/>
                  <a:gd name="T9" fmla="*/ 178 h 487"/>
                  <a:gd name="T10" fmla="*/ 315 w 366"/>
                  <a:gd name="T11" fmla="*/ 380 h 487"/>
                  <a:gd name="T12" fmla="*/ 320 w 366"/>
                  <a:gd name="T13" fmla="*/ 441 h 487"/>
                  <a:gd name="T14" fmla="*/ 333 w 366"/>
                  <a:gd name="T15" fmla="*/ 461 h 487"/>
                  <a:gd name="T16" fmla="*/ 366 w 366"/>
                  <a:gd name="T17" fmla="*/ 468 h 487"/>
                  <a:gd name="T18" fmla="*/ 366 w 366"/>
                  <a:gd name="T19" fmla="*/ 487 h 487"/>
                  <a:gd name="T20" fmla="*/ 201 w 366"/>
                  <a:gd name="T21" fmla="*/ 487 h 487"/>
                  <a:gd name="T22" fmla="*/ 201 w 366"/>
                  <a:gd name="T23" fmla="*/ 468 h 487"/>
                  <a:gd name="T24" fmla="*/ 208 w 366"/>
                  <a:gd name="T25" fmla="*/ 468 h 487"/>
                  <a:gd name="T26" fmla="*/ 240 w 366"/>
                  <a:gd name="T27" fmla="*/ 458 h 487"/>
                  <a:gd name="T28" fmla="*/ 253 w 366"/>
                  <a:gd name="T29" fmla="*/ 428 h 487"/>
                  <a:gd name="T30" fmla="*/ 255 w 366"/>
                  <a:gd name="T31" fmla="*/ 380 h 487"/>
                  <a:gd name="T32" fmla="*/ 255 w 366"/>
                  <a:gd name="T33" fmla="*/ 186 h 487"/>
                  <a:gd name="T34" fmla="*/ 243 w 366"/>
                  <a:gd name="T35" fmla="*/ 93 h 487"/>
                  <a:gd name="T36" fmla="*/ 203 w 366"/>
                  <a:gd name="T37" fmla="*/ 64 h 487"/>
                  <a:gd name="T38" fmla="*/ 116 w 366"/>
                  <a:gd name="T39" fmla="*/ 131 h 487"/>
                  <a:gd name="T40" fmla="*/ 116 w 366"/>
                  <a:gd name="T41" fmla="*/ 380 h 487"/>
                  <a:gd name="T42" fmla="*/ 120 w 366"/>
                  <a:gd name="T43" fmla="*/ 439 h 487"/>
                  <a:gd name="T44" fmla="*/ 135 w 366"/>
                  <a:gd name="T45" fmla="*/ 461 h 487"/>
                  <a:gd name="T46" fmla="*/ 171 w 366"/>
                  <a:gd name="T47" fmla="*/ 468 h 487"/>
                  <a:gd name="T48" fmla="*/ 171 w 366"/>
                  <a:gd name="T49" fmla="*/ 487 h 487"/>
                  <a:gd name="T50" fmla="*/ 5 w 366"/>
                  <a:gd name="T51" fmla="*/ 487 h 487"/>
                  <a:gd name="T52" fmla="*/ 5 w 366"/>
                  <a:gd name="T53" fmla="*/ 468 h 487"/>
                  <a:gd name="T54" fmla="*/ 12 w 366"/>
                  <a:gd name="T55" fmla="*/ 468 h 487"/>
                  <a:gd name="T56" fmla="*/ 47 w 366"/>
                  <a:gd name="T57" fmla="*/ 449 h 487"/>
                  <a:gd name="T58" fmla="*/ 56 w 366"/>
                  <a:gd name="T59" fmla="*/ 380 h 487"/>
                  <a:gd name="T60" fmla="*/ 56 w 366"/>
                  <a:gd name="T61" fmla="*/ 204 h 487"/>
                  <a:gd name="T62" fmla="*/ 53 w 366"/>
                  <a:gd name="T63" fmla="*/ 101 h 487"/>
                  <a:gd name="T64" fmla="*/ 45 w 366"/>
                  <a:gd name="T65" fmla="*/ 76 h 487"/>
                  <a:gd name="T66" fmla="*/ 30 w 366"/>
                  <a:gd name="T67" fmla="*/ 69 h 487"/>
                  <a:gd name="T68" fmla="*/ 5 w 366"/>
                  <a:gd name="T69" fmla="*/ 77 h 487"/>
                  <a:gd name="T70" fmla="*/ 0 w 366"/>
                  <a:gd name="T71" fmla="*/ 58 h 487"/>
                  <a:gd name="T72" fmla="*/ 101 w 366"/>
                  <a:gd name="T73" fmla="*/ 0 h 487"/>
                  <a:gd name="T74" fmla="*/ 116 w 366"/>
                  <a:gd name="T75" fmla="*/ 0 h 487"/>
                  <a:gd name="T76" fmla="*/ 116 w 366"/>
                  <a:gd name="T77" fmla="*/ 10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66" h="487">
                    <a:moveTo>
                      <a:pt x="116" y="100"/>
                    </a:moveTo>
                    <a:cubicBezTo>
                      <a:pt x="155" y="33"/>
                      <a:pt x="193" y="0"/>
                      <a:pt x="228" y="0"/>
                    </a:cubicBezTo>
                    <a:cubicBezTo>
                      <a:pt x="247" y="0"/>
                      <a:pt x="263" y="6"/>
                      <a:pt x="276" y="19"/>
                    </a:cubicBezTo>
                    <a:cubicBezTo>
                      <a:pt x="289" y="32"/>
                      <a:pt x="299" y="54"/>
                      <a:pt x="307" y="83"/>
                    </a:cubicBezTo>
                    <a:cubicBezTo>
                      <a:pt x="312" y="104"/>
                      <a:pt x="315" y="135"/>
                      <a:pt x="315" y="178"/>
                    </a:cubicBezTo>
                    <a:cubicBezTo>
                      <a:pt x="315" y="245"/>
                      <a:pt x="315" y="313"/>
                      <a:pt x="315" y="380"/>
                    </a:cubicBezTo>
                    <a:cubicBezTo>
                      <a:pt x="315" y="410"/>
                      <a:pt x="317" y="430"/>
                      <a:pt x="320" y="441"/>
                    </a:cubicBezTo>
                    <a:cubicBezTo>
                      <a:pt x="323" y="449"/>
                      <a:pt x="327" y="456"/>
                      <a:pt x="333" y="461"/>
                    </a:cubicBezTo>
                    <a:cubicBezTo>
                      <a:pt x="339" y="466"/>
                      <a:pt x="350" y="468"/>
                      <a:pt x="366" y="468"/>
                    </a:cubicBezTo>
                    <a:cubicBezTo>
                      <a:pt x="366" y="474"/>
                      <a:pt x="366" y="480"/>
                      <a:pt x="366" y="487"/>
                    </a:cubicBezTo>
                    <a:cubicBezTo>
                      <a:pt x="311" y="487"/>
                      <a:pt x="256" y="487"/>
                      <a:pt x="201" y="487"/>
                    </a:cubicBezTo>
                    <a:cubicBezTo>
                      <a:pt x="201" y="480"/>
                      <a:pt x="201" y="474"/>
                      <a:pt x="201" y="468"/>
                    </a:cubicBezTo>
                    <a:cubicBezTo>
                      <a:pt x="203" y="468"/>
                      <a:pt x="205" y="468"/>
                      <a:pt x="208" y="468"/>
                    </a:cubicBezTo>
                    <a:cubicBezTo>
                      <a:pt x="223" y="468"/>
                      <a:pt x="234" y="464"/>
                      <a:pt x="240" y="458"/>
                    </a:cubicBezTo>
                    <a:cubicBezTo>
                      <a:pt x="247" y="451"/>
                      <a:pt x="251" y="441"/>
                      <a:pt x="253" y="428"/>
                    </a:cubicBezTo>
                    <a:cubicBezTo>
                      <a:pt x="254" y="423"/>
                      <a:pt x="255" y="407"/>
                      <a:pt x="255" y="380"/>
                    </a:cubicBezTo>
                    <a:cubicBezTo>
                      <a:pt x="255" y="315"/>
                      <a:pt x="255" y="251"/>
                      <a:pt x="255" y="186"/>
                    </a:cubicBezTo>
                    <a:cubicBezTo>
                      <a:pt x="255" y="144"/>
                      <a:pt x="251" y="112"/>
                      <a:pt x="243" y="93"/>
                    </a:cubicBezTo>
                    <a:cubicBezTo>
                      <a:pt x="235" y="73"/>
                      <a:pt x="221" y="64"/>
                      <a:pt x="203" y="64"/>
                    </a:cubicBezTo>
                    <a:cubicBezTo>
                      <a:pt x="174" y="64"/>
                      <a:pt x="145" y="86"/>
                      <a:pt x="116" y="131"/>
                    </a:cubicBezTo>
                    <a:cubicBezTo>
                      <a:pt x="116" y="214"/>
                      <a:pt x="116" y="297"/>
                      <a:pt x="116" y="380"/>
                    </a:cubicBezTo>
                    <a:cubicBezTo>
                      <a:pt x="116" y="412"/>
                      <a:pt x="118" y="431"/>
                      <a:pt x="120" y="439"/>
                    </a:cubicBezTo>
                    <a:cubicBezTo>
                      <a:pt x="123" y="449"/>
                      <a:pt x="128" y="456"/>
                      <a:pt x="135" y="461"/>
                    </a:cubicBezTo>
                    <a:cubicBezTo>
                      <a:pt x="140" y="466"/>
                      <a:pt x="152" y="468"/>
                      <a:pt x="171" y="468"/>
                    </a:cubicBezTo>
                    <a:cubicBezTo>
                      <a:pt x="171" y="474"/>
                      <a:pt x="171" y="480"/>
                      <a:pt x="171" y="487"/>
                    </a:cubicBezTo>
                    <a:cubicBezTo>
                      <a:pt x="115" y="487"/>
                      <a:pt x="60" y="487"/>
                      <a:pt x="5" y="487"/>
                    </a:cubicBezTo>
                    <a:cubicBezTo>
                      <a:pt x="5" y="480"/>
                      <a:pt x="5" y="474"/>
                      <a:pt x="5" y="468"/>
                    </a:cubicBezTo>
                    <a:cubicBezTo>
                      <a:pt x="8" y="468"/>
                      <a:pt x="10" y="468"/>
                      <a:pt x="12" y="468"/>
                    </a:cubicBezTo>
                    <a:cubicBezTo>
                      <a:pt x="30" y="468"/>
                      <a:pt x="41" y="462"/>
                      <a:pt x="47" y="449"/>
                    </a:cubicBezTo>
                    <a:cubicBezTo>
                      <a:pt x="53" y="438"/>
                      <a:pt x="56" y="414"/>
                      <a:pt x="56" y="380"/>
                    </a:cubicBezTo>
                    <a:cubicBezTo>
                      <a:pt x="56" y="321"/>
                      <a:pt x="56" y="263"/>
                      <a:pt x="56" y="204"/>
                    </a:cubicBezTo>
                    <a:cubicBezTo>
                      <a:pt x="56" y="148"/>
                      <a:pt x="55" y="113"/>
                      <a:pt x="53" y="101"/>
                    </a:cubicBezTo>
                    <a:cubicBezTo>
                      <a:pt x="52" y="88"/>
                      <a:pt x="49" y="80"/>
                      <a:pt x="45" y="76"/>
                    </a:cubicBezTo>
                    <a:cubicBezTo>
                      <a:pt x="41" y="71"/>
                      <a:pt x="36" y="69"/>
                      <a:pt x="30" y="69"/>
                    </a:cubicBezTo>
                    <a:cubicBezTo>
                      <a:pt x="23" y="69"/>
                      <a:pt x="15" y="71"/>
                      <a:pt x="5" y="77"/>
                    </a:cubicBezTo>
                    <a:cubicBezTo>
                      <a:pt x="3" y="70"/>
                      <a:pt x="1" y="64"/>
                      <a:pt x="0" y="58"/>
                    </a:cubicBezTo>
                    <a:cubicBezTo>
                      <a:pt x="33" y="38"/>
                      <a:pt x="67" y="20"/>
                      <a:pt x="101" y="0"/>
                    </a:cubicBezTo>
                    <a:cubicBezTo>
                      <a:pt x="106" y="0"/>
                      <a:pt x="111" y="0"/>
                      <a:pt x="116" y="0"/>
                    </a:cubicBezTo>
                    <a:cubicBezTo>
                      <a:pt x="116" y="34"/>
                      <a:pt x="116" y="67"/>
                      <a:pt x="116" y="10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32" name="Rectangle 230">
                <a:extLst>
                  <a:ext uri="{FF2B5EF4-FFF2-40B4-BE49-F238E27FC236}">
                    <a16:creationId xmlns:a16="http://schemas.microsoft.com/office/drawing/2014/main" id="{D8B541C8-FE9D-4510-9196-A1F69C602473}"/>
                  </a:ext>
                </a:extLst>
              </p:cNvPr>
              <p:cNvSpPr>
                <a:spLocks noChangeArrowheads="1"/>
              </p:cNvSpPr>
              <p:nvPr/>
            </p:nvSpPr>
            <p:spPr bwMode="auto">
              <a:xfrm>
                <a:off x="6297" y="1242"/>
                <a:ext cx="99"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33" name="Rectangle 231">
                <a:extLst>
                  <a:ext uri="{FF2B5EF4-FFF2-40B4-BE49-F238E27FC236}">
                    <a16:creationId xmlns:a16="http://schemas.microsoft.com/office/drawing/2014/main" id="{AC0AC303-49C1-4DFE-9038-865B42812BE5}"/>
                  </a:ext>
                </a:extLst>
              </p:cNvPr>
              <p:cNvSpPr>
                <a:spLocks noChangeArrowheads="1"/>
              </p:cNvSpPr>
              <p:nvPr/>
            </p:nvSpPr>
            <p:spPr bwMode="auto">
              <a:xfrm>
                <a:off x="6392" y="1242"/>
                <a:ext cx="103"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34" name="Freeform 232">
                <a:extLst>
                  <a:ext uri="{FF2B5EF4-FFF2-40B4-BE49-F238E27FC236}">
                    <a16:creationId xmlns:a16="http://schemas.microsoft.com/office/drawing/2014/main" id="{D1C202DC-8931-4093-96A2-E9BB30EABE8C}"/>
                  </a:ext>
                </a:extLst>
              </p:cNvPr>
              <p:cNvSpPr>
                <a:spLocks/>
              </p:cNvSpPr>
              <p:nvPr/>
            </p:nvSpPr>
            <p:spPr bwMode="auto">
              <a:xfrm>
                <a:off x="6395" y="1244"/>
                <a:ext cx="96" cy="72"/>
              </a:xfrm>
              <a:custGeom>
                <a:avLst/>
                <a:gdLst>
                  <a:gd name="T0" fmla="*/ 316 w 372"/>
                  <a:gd name="T1" fmla="*/ 0 h 487"/>
                  <a:gd name="T2" fmla="*/ 316 w 372"/>
                  <a:gd name="T3" fmla="*/ 286 h 487"/>
                  <a:gd name="T4" fmla="*/ 319 w 372"/>
                  <a:gd name="T5" fmla="*/ 386 h 487"/>
                  <a:gd name="T6" fmla="*/ 328 w 372"/>
                  <a:gd name="T7" fmla="*/ 412 h 487"/>
                  <a:gd name="T8" fmla="*/ 342 w 372"/>
                  <a:gd name="T9" fmla="*/ 419 h 487"/>
                  <a:gd name="T10" fmla="*/ 367 w 372"/>
                  <a:gd name="T11" fmla="*/ 411 h 487"/>
                  <a:gd name="T12" fmla="*/ 372 w 372"/>
                  <a:gd name="T13" fmla="*/ 429 h 487"/>
                  <a:gd name="T14" fmla="*/ 272 w 372"/>
                  <a:gd name="T15" fmla="*/ 487 h 487"/>
                  <a:gd name="T16" fmla="*/ 256 w 372"/>
                  <a:gd name="T17" fmla="*/ 487 h 487"/>
                  <a:gd name="T18" fmla="*/ 256 w 372"/>
                  <a:gd name="T19" fmla="*/ 387 h 487"/>
                  <a:gd name="T20" fmla="*/ 190 w 372"/>
                  <a:gd name="T21" fmla="*/ 470 h 487"/>
                  <a:gd name="T22" fmla="*/ 142 w 372"/>
                  <a:gd name="T23" fmla="*/ 487 h 487"/>
                  <a:gd name="T24" fmla="*/ 94 w 372"/>
                  <a:gd name="T25" fmla="*/ 464 h 487"/>
                  <a:gd name="T26" fmla="*/ 65 w 372"/>
                  <a:gd name="T27" fmla="*/ 405 h 487"/>
                  <a:gd name="T28" fmla="*/ 57 w 372"/>
                  <a:gd name="T29" fmla="*/ 303 h 487"/>
                  <a:gd name="T30" fmla="*/ 57 w 372"/>
                  <a:gd name="T31" fmla="*/ 92 h 487"/>
                  <a:gd name="T32" fmla="*/ 52 w 372"/>
                  <a:gd name="T33" fmla="*/ 45 h 487"/>
                  <a:gd name="T34" fmla="*/ 37 w 372"/>
                  <a:gd name="T35" fmla="*/ 25 h 487"/>
                  <a:gd name="T36" fmla="*/ 0 w 372"/>
                  <a:gd name="T37" fmla="*/ 19 h 487"/>
                  <a:gd name="T38" fmla="*/ 0 w 372"/>
                  <a:gd name="T39" fmla="*/ 0 h 487"/>
                  <a:gd name="T40" fmla="*/ 117 w 372"/>
                  <a:gd name="T41" fmla="*/ 0 h 487"/>
                  <a:gd name="T42" fmla="*/ 117 w 372"/>
                  <a:gd name="T43" fmla="*/ 316 h 487"/>
                  <a:gd name="T44" fmla="*/ 134 w 372"/>
                  <a:gd name="T45" fmla="*/ 403 h 487"/>
                  <a:gd name="T46" fmla="*/ 173 w 372"/>
                  <a:gd name="T47" fmla="*/ 424 h 487"/>
                  <a:gd name="T48" fmla="*/ 209 w 372"/>
                  <a:gd name="T49" fmla="*/ 410 h 487"/>
                  <a:gd name="T50" fmla="*/ 256 w 372"/>
                  <a:gd name="T51" fmla="*/ 357 h 487"/>
                  <a:gd name="T52" fmla="*/ 256 w 372"/>
                  <a:gd name="T53" fmla="*/ 89 h 487"/>
                  <a:gd name="T54" fmla="*/ 246 w 372"/>
                  <a:gd name="T55" fmla="*/ 34 h 487"/>
                  <a:gd name="T56" fmla="*/ 202 w 372"/>
                  <a:gd name="T57" fmla="*/ 19 h 487"/>
                  <a:gd name="T58" fmla="*/ 202 w 372"/>
                  <a:gd name="T59" fmla="*/ 0 h 487"/>
                  <a:gd name="T60" fmla="*/ 316 w 372"/>
                  <a:gd name="T61" fmla="*/ 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72" h="487">
                    <a:moveTo>
                      <a:pt x="316" y="0"/>
                    </a:moveTo>
                    <a:cubicBezTo>
                      <a:pt x="316" y="96"/>
                      <a:pt x="316" y="191"/>
                      <a:pt x="316" y="286"/>
                    </a:cubicBezTo>
                    <a:cubicBezTo>
                      <a:pt x="316" y="341"/>
                      <a:pt x="317" y="375"/>
                      <a:pt x="319" y="386"/>
                    </a:cubicBezTo>
                    <a:cubicBezTo>
                      <a:pt x="321" y="399"/>
                      <a:pt x="324" y="408"/>
                      <a:pt x="328" y="412"/>
                    </a:cubicBezTo>
                    <a:cubicBezTo>
                      <a:pt x="332" y="417"/>
                      <a:pt x="336" y="419"/>
                      <a:pt x="342" y="419"/>
                    </a:cubicBezTo>
                    <a:cubicBezTo>
                      <a:pt x="349" y="419"/>
                      <a:pt x="358" y="416"/>
                      <a:pt x="367" y="411"/>
                    </a:cubicBezTo>
                    <a:cubicBezTo>
                      <a:pt x="369" y="417"/>
                      <a:pt x="371" y="423"/>
                      <a:pt x="372" y="429"/>
                    </a:cubicBezTo>
                    <a:cubicBezTo>
                      <a:pt x="339" y="448"/>
                      <a:pt x="306" y="467"/>
                      <a:pt x="272" y="487"/>
                    </a:cubicBezTo>
                    <a:cubicBezTo>
                      <a:pt x="267" y="487"/>
                      <a:pt x="261" y="487"/>
                      <a:pt x="256" y="487"/>
                    </a:cubicBezTo>
                    <a:cubicBezTo>
                      <a:pt x="256" y="454"/>
                      <a:pt x="256" y="420"/>
                      <a:pt x="256" y="387"/>
                    </a:cubicBezTo>
                    <a:cubicBezTo>
                      <a:pt x="227" y="431"/>
                      <a:pt x="205" y="459"/>
                      <a:pt x="190" y="470"/>
                    </a:cubicBezTo>
                    <a:cubicBezTo>
                      <a:pt x="175" y="482"/>
                      <a:pt x="159" y="487"/>
                      <a:pt x="142" y="487"/>
                    </a:cubicBezTo>
                    <a:cubicBezTo>
                      <a:pt x="124" y="487"/>
                      <a:pt x="107" y="479"/>
                      <a:pt x="94" y="464"/>
                    </a:cubicBezTo>
                    <a:cubicBezTo>
                      <a:pt x="80" y="449"/>
                      <a:pt x="70" y="429"/>
                      <a:pt x="65" y="405"/>
                    </a:cubicBezTo>
                    <a:cubicBezTo>
                      <a:pt x="59" y="381"/>
                      <a:pt x="57" y="347"/>
                      <a:pt x="57" y="303"/>
                    </a:cubicBezTo>
                    <a:cubicBezTo>
                      <a:pt x="57" y="233"/>
                      <a:pt x="57" y="162"/>
                      <a:pt x="57" y="92"/>
                    </a:cubicBezTo>
                    <a:cubicBezTo>
                      <a:pt x="57" y="70"/>
                      <a:pt x="55" y="54"/>
                      <a:pt x="52" y="45"/>
                    </a:cubicBezTo>
                    <a:cubicBezTo>
                      <a:pt x="48" y="37"/>
                      <a:pt x="43" y="30"/>
                      <a:pt x="37" y="25"/>
                    </a:cubicBezTo>
                    <a:cubicBezTo>
                      <a:pt x="30" y="21"/>
                      <a:pt x="18" y="19"/>
                      <a:pt x="0" y="19"/>
                    </a:cubicBezTo>
                    <a:cubicBezTo>
                      <a:pt x="0" y="13"/>
                      <a:pt x="0" y="6"/>
                      <a:pt x="0" y="0"/>
                    </a:cubicBezTo>
                    <a:cubicBezTo>
                      <a:pt x="39" y="0"/>
                      <a:pt x="78" y="0"/>
                      <a:pt x="117" y="0"/>
                    </a:cubicBezTo>
                    <a:cubicBezTo>
                      <a:pt x="117" y="106"/>
                      <a:pt x="117" y="211"/>
                      <a:pt x="117" y="316"/>
                    </a:cubicBezTo>
                    <a:cubicBezTo>
                      <a:pt x="117" y="360"/>
                      <a:pt x="123" y="389"/>
                      <a:pt x="134" y="403"/>
                    </a:cubicBezTo>
                    <a:cubicBezTo>
                      <a:pt x="144" y="417"/>
                      <a:pt x="158" y="424"/>
                      <a:pt x="173" y="424"/>
                    </a:cubicBezTo>
                    <a:cubicBezTo>
                      <a:pt x="184" y="424"/>
                      <a:pt x="195" y="419"/>
                      <a:pt x="209" y="410"/>
                    </a:cubicBezTo>
                    <a:cubicBezTo>
                      <a:pt x="222" y="400"/>
                      <a:pt x="238" y="383"/>
                      <a:pt x="256" y="357"/>
                    </a:cubicBezTo>
                    <a:cubicBezTo>
                      <a:pt x="256" y="267"/>
                      <a:pt x="256" y="178"/>
                      <a:pt x="256" y="89"/>
                    </a:cubicBezTo>
                    <a:cubicBezTo>
                      <a:pt x="256" y="62"/>
                      <a:pt x="253" y="44"/>
                      <a:pt x="246" y="34"/>
                    </a:cubicBezTo>
                    <a:cubicBezTo>
                      <a:pt x="239" y="25"/>
                      <a:pt x="224" y="20"/>
                      <a:pt x="202" y="19"/>
                    </a:cubicBezTo>
                    <a:cubicBezTo>
                      <a:pt x="202" y="13"/>
                      <a:pt x="202" y="6"/>
                      <a:pt x="202" y="0"/>
                    </a:cubicBezTo>
                    <a:cubicBezTo>
                      <a:pt x="240" y="0"/>
                      <a:pt x="278" y="0"/>
                      <a:pt x="316"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35" name="Rectangle 233">
                <a:extLst>
                  <a:ext uri="{FF2B5EF4-FFF2-40B4-BE49-F238E27FC236}">
                    <a16:creationId xmlns:a16="http://schemas.microsoft.com/office/drawing/2014/main" id="{3F99C24B-0D59-4C41-BC9A-2C6EC4496327}"/>
                  </a:ext>
                </a:extLst>
              </p:cNvPr>
              <p:cNvSpPr>
                <a:spLocks noChangeArrowheads="1"/>
              </p:cNvSpPr>
              <p:nvPr/>
            </p:nvSpPr>
            <p:spPr bwMode="auto">
              <a:xfrm>
                <a:off x="6392" y="1242"/>
                <a:ext cx="103"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36" name="Rectangle 234">
                <a:extLst>
                  <a:ext uri="{FF2B5EF4-FFF2-40B4-BE49-F238E27FC236}">
                    <a16:creationId xmlns:a16="http://schemas.microsoft.com/office/drawing/2014/main" id="{85C777D0-1950-4451-A8C8-73C65E7EDE02}"/>
                  </a:ext>
                </a:extLst>
              </p:cNvPr>
              <p:cNvSpPr>
                <a:spLocks noChangeArrowheads="1"/>
              </p:cNvSpPr>
              <p:nvPr/>
            </p:nvSpPr>
            <p:spPr bwMode="auto">
              <a:xfrm>
                <a:off x="6495" y="1205"/>
                <a:ext cx="50"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37" name="Freeform 235">
                <a:extLst>
                  <a:ext uri="{FF2B5EF4-FFF2-40B4-BE49-F238E27FC236}">
                    <a16:creationId xmlns:a16="http://schemas.microsoft.com/office/drawing/2014/main" id="{ADF4A19D-7490-498B-932B-8B8255BD24E7}"/>
                  </a:ext>
                </a:extLst>
              </p:cNvPr>
              <p:cNvSpPr>
                <a:spLocks noEditPoints="1"/>
              </p:cNvSpPr>
              <p:nvPr/>
            </p:nvSpPr>
            <p:spPr bwMode="auto">
              <a:xfrm>
                <a:off x="6497" y="1206"/>
                <a:ext cx="43" cy="108"/>
              </a:xfrm>
              <a:custGeom>
                <a:avLst/>
                <a:gdLst>
                  <a:gd name="T0" fmla="*/ 86 w 167"/>
                  <a:gd name="T1" fmla="*/ 0 h 734"/>
                  <a:gd name="T2" fmla="*/ 112 w 167"/>
                  <a:gd name="T3" fmla="*/ 15 h 734"/>
                  <a:gd name="T4" fmla="*/ 123 w 167"/>
                  <a:gd name="T5" fmla="*/ 52 h 734"/>
                  <a:gd name="T6" fmla="*/ 112 w 167"/>
                  <a:gd name="T7" fmla="*/ 89 h 734"/>
                  <a:gd name="T8" fmla="*/ 86 w 167"/>
                  <a:gd name="T9" fmla="*/ 105 h 734"/>
                  <a:gd name="T10" fmla="*/ 60 w 167"/>
                  <a:gd name="T11" fmla="*/ 89 h 734"/>
                  <a:gd name="T12" fmla="*/ 49 w 167"/>
                  <a:gd name="T13" fmla="*/ 52 h 734"/>
                  <a:gd name="T14" fmla="*/ 60 w 167"/>
                  <a:gd name="T15" fmla="*/ 15 h 734"/>
                  <a:gd name="T16" fmla="*/ 86 w 167"/>
                  <a:gd name="T17" fmla="*/ 0 h 734"/>
                  <a:gd name="T18" fmla="*/ 116 w 167"/>
                  <a:gd name="T19" fmla="*/ 247 h 734"/>
                  <a:gd name="T20" fmla="*/ 116 w 167"/>
                  <a:gd name="T21" fmla="*/ 627 h 734"/>
                  <a:gd name="T22" fmla="*/ 121 w 167"/>
                  <a:gd name="T23" fmla="*/ 686 h 734"/>
                  <a:gd name="T24" fmla="*/ 135 w 167"/>
                  <a:gd name="T25" fmla="*/ 708 h 734"/>
                  <a:gd name="T26" fmla="*/ 167 w 167"/>
                  <a:gd name="T27" fmla="*/ 715 h 734"/>
                  <a:gd name="T28" fmla="*/ 167 w 167"/>
                  <a:gd name="T29" fmla="*/ 734 h 734"/>
                  <a:gd name="T30" fmla="*/ 5 w 167"/>
                  <a:gd name="T31" fmla="*/ 734 h 734"/>
                  <a:gd name="T32" fmla="*/ 5 w 167"/>
                  <a:gd name="T33" fmla="*/ 715 h 734"/>
                  <a:gd name="T34" fmla="*/ 37 w 167"/>
                  <a:gd name="T35" fmla="*/ 708 h 734"/>
                  <a:gd name="T36" fmla="*/ 51 w 167"/>
                  <a:gd name="T37" fmla="*/ 686 h 734"/>
                  <a:gd name="T38" fmla="*/ 56 w 167"/>
                  <a:gd name="T39" fmla="*/ 627 h 734"/>
                  <a:gd name="T40" fmla="*/ 56 w 167"/>
                  <a:gd name="T41" fmla="*/ 445 h 734"/>
                  <a:gd name="T42" fmla="*/ 52 w 167"/>
                  <a:gd name="T43" fmla="*/ 345 h 734"/>
                  <a:gd name="T44" fmla="*/ 44 w 167"/>
                  <a:gd name="T45" fmla="*/ 322 h 734"/>
                  <a:gd name="T46" fmla="*/ 29 w 167"/>
                  <a:gd name="T47" fmla="*/ 316 h 734"/>
                  <a:gd name="T48" fmla="*/ 5 w 167"/>
                  <a:gd name="T49" fmla="*/ 324 h 734"/>
                  <a:gd name="T50" fmla="*/ 0 w 167"/>
                  <a:gd name="T51" fmla="*/ 305 h 734"/>
                  <a:gd name="T52" fmla="*/ 100 w 167"/>
                  <a:gd name="T53" fmla="*/ 247 h 734"/>
                  <a:gd name="T54" fmla="*/ 116 w 167"/>
                  <a:gd name="T55" fmla="*/ 247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 h="734">
                    <a:moveTo>
                      <a:pt x="86" y="0"/>
                    </a:moveTo>
                    <a:cubicBezTo>
                      <a:pt x="96" y="0"/>
                      <a:pt x="105" y="5"/>
                      <a:pt x="112" y="15"/>
                    </a:cubicBezTo>
                    <a:cubicBezTo>
                      <a:pt x="119" y="25"/>
                      <a:pt x="123" y="38"/>
                      <a:pt x="123" y="52"/>
                    </a:cubicBezTo>
                    <a:cubicBezTo>
                      <a:pt x="123" y="67"/>
                      <a:pt x="119" y="79"/>
                      <a:pt x="112" y="89"/>
                    </a:cubicBezTo>
                    <a:cubicBezTo>
                      <a:pt x="105" y="100"/>
                      <a:pt x="96" y="105"/>
                      <a:pt x="86" y="105"/>
                    </a:cubicBezTo>
                    <a:cubicBezTo>
                      <a:pt x="76" y="105"/>
                      <a:pt x="67" y="100"/>
                      <a:pt x="60" y="89"/>
                    </a:cubicBezTo>
                    <a:cubicBezTo>
                      <a:pt x="53" y="79"/>
                      <a:pt x="49" y="67"/>
                      <a:pt x="49" y="52"/>
                    </a:cubicBezTo>
                    <a:cubicBezTo>
                      <a:pt x="49" y="38"/>
                      <a:pt x="53" y="25"/>
                      <a:pt x="60" y="15"/>
                    </a:cubicBezTo>
                    <a:cubicBezTo>
                      <a:pt x="67" y="5"/>
                      <a:pt x="76" y="0"/>
                      <a:pt x="86" y="0"/>
                    </a:cubicBezTo>
                    <a:close/>
                    <a:moveTo>
                      <a:pt x="116" y="247"/>
                    </a:moveTo>
                    <a:cubicBezTo>
                      <a:pt x="116" y="374"/>
                      <a:pt x="116" y="500"/>
                      <a:pt x="116" y="627"/>
                    </a:cubicBezTo>
                    <a:cubicBezTo>
                      <a:pt x="116" y="656"/>
                      <a:pt x="118" y="676"/>
                      <a:pt x="121" y="686"/>
                    </a:cubicBezTo>
                    <a:cubicBezTo>
                      <a:pt x="124" y="695"/>
                      <a:pt x="129" y="703"/>
                      <a:pt x="135" y="708"/>
                    </a:cubicBezTo>
                    <a:cubicBezTo>
                      <a:pt x="141" y="713"/>
                      <a:pt x="151" y="715"/>
                      <a:pt x="167" y="715"/>
                    </a:cubicBezTo>
                    <a:cubicBezTo>
                      <a:pt x="167" y="721"/>
                      <a:pt x="167" y="727"/>
                      <a:pt x="167" y="734"/>
                    </a:cubicBezTo>
                    <a:cubicBezTo>
                      <a:pt x="113" y="734"/>
                      <a:pt x="59" y="734"/>
                      <a:pt x="5" y="734"/>
                    </a:cubicBezTo>
                    <a:cubicBezTo>
                      <a:pt x="5" y="727"/>
                      <a:pt x="5" y="721"/>
                      <a:pt x="5" y="715"/>
                    </a:cubicBezTo>
                    <a:cubicBezTo>
                      <a:pt x="21" y="715"/>
                      <a:pt x="32" y="713"/>
                      <a:pt x="37" y="708"/>
                    </a:cubicBezTo>
                    <a:cubicBezTo>
                      <a:pt x="43" y="704"/>
                      <a:pt x="48" y="696"/>
                      <a:pt x="51" y="686"/>
                    </a:cubicBezTo>
                    <a:cubicBezTo>
                      <a:pt x="54" y="676"/>
                      <a:pt x="56" y="656"/>
                      <a:pt x="56" y="627"/>
                    </a:cubicBezTo>
                    <a:cubicBezTo>
                      <a:pt x="56" y="566"/>
                      <a:pt x="56" y="505"/>
                      <a:pt x="56" y="445"/>
                    </a:cubicBezTo>
                    <a:cubicBezTo>
                      <a:pt x="56" y="394"/>
                      <a:pt x="55" y="360"/>
                      <a:pt x="52" y="345"/>
                    </a:cubicBezTo>
                    <a:cubicBezTo>
                      <a:pt x="51" y="334"/>
                      <a:pt x="48" y="327"/>
                      <a:pt x="44" y="322"/>
                    </a:cubicBezTo>
                    <a:cubicBezTo>
                      <a:pt x="41" y="318"/>
                      <a:pt x="36" y="316"/>
                      <a:pt x="29" y="316"/>
                    </a:cubicBezTo>
                    <a:cubicBezTo>
                      <a:pt x="23" y="316"/>
                      <a:pt x="14" y="318"/>
                      <a:pt x="5" y="324"/>
                    </a:cubicBezTo>
                    <a:cubicBezTo>
                      <a:pt x="3" y="317"/>
                      <a:pt x="1" y="311"/>
                      <a:pt x="0" y="305"/>
                    </a:cubicBezTo>
                    <a:cubicBezTo>
                      <a:pt x="33" y="285"/>
                      <a:pt x="67" y="267"/>
                      <a:pt x="100" y="247"/>
                    </a:cubicBezTo>
                    <a:cubicBezTo>
                      <a:pt x="106" y="247"/>
                      <a:pt x="111" y="247"/>
                      <a:pt x="116" y="24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38" name="Rectangle 236">
                <a:extLst>
                  <a:ext uri="{FF2B5EF4-FFF2-40B4-BE49-F238E27FC236}">
                    <a16:creationId xmlns:a16="http://schemas.microsoft.com/office/drawing/2014/main" id="{73D4E0B2-DCFE-4C3C-9BB3-41DB8871109B}"/>
                  </a:ext>
                </a:extLst>
              </p:cNvPr>
              <p:cNvSpPr>
                <a:spLocks noChangeArrowheads="1"/>
              </p:cNvSpPr>
              <p:nvPr/>
            </p:nvSpPr>
            <p:spPr bwMode="auto">
              <a:xfrm>
                <a:off x="6495" y="1205"/>
                <a:ext cx="50"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39" name="Rectangle 237">
                <a:extLst>
                  <a:ext uri="{FF2B5EF4-FFF2-40B4-BE49-F238E27FC236}">
                    <a16:creationId xmlns:a16="http://schemas.microsoft.com/office/drawing/2014/main" id="{45B697DB-C3EE-4540-A3F1-AE23B644FC8A}"/>
                  </a:ext>
                </a:extLst>
              </p:cNvPr>
              <p:cNvSpPr>
                <a:spLocks noChangeArrowheads="1"/>
              </p:cNvSpPr>
              <p:nvPr/>
            </p:nvSpPr>
            <p:spPr bwMode="auto">
              <a:xfrm>
                <a:off x="6549" y="1205"/>
                <a:ext cx="94" cy="112"/>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40" name="Freeform 238">
                <a:extLst>
                  <a:ext uri="{FF2B5EF4-FFF2-40B4-BE49-F238E27FC236}">
                    <a16:creationId xmlns:a16="http://schemas.microsoft.com/office/drawing/2014/main" id="{2FAA51FF-A2DA-4983-9CE9-10B63A6094A7}"/>
                  </a:ext>
                </a:extLst>
              </p:cNvPr>
              <p:cNvSpPr>
                <a:spLocks noEditPoints="1"/>
              </p:cNvSpPr>
              <p:nvPr/>
            </p:nvSpPr>
            <p:spPr bwMode="auto">
              <a:xfrm>
                <a:off x="6551" y="1206"/>
                <a:ext cx="90" cy="110"/>
              </a:xfrm>
              <a:custGeom>
                <a:avLst/>
                <a:gdLst>
                  <a:gd name="T0" fmla="*/ 235 w 351"/>
                  <a:gd name="T1" fmla="*/ 680 h 748"/>
                  <a:gd name="T2" fmla="*/ 187 w 351"/>
                  <a:gd name="T3" fmla="*/ 732 h 748"/>
                  <a:gd name="T4" fmla="*/ 137 w 351"/>
                  <a:gd name="T5" fmla="*/ 748 h 748"/>
                  <a:gd name="T6" fmla="*/ 41 w 351"/>
                  <a:gd name="T7" fmla="*/ 683 h 748"/>
                  <a:gd name="T8" fmla="*/ 0 w 351"/>
                  <a:gd name="T9" fmla="*/ 517 h 748"/>
                  <a:gd name="T10" fmla="*/ 46 w 351"/>
                  <a:gd name="T11" fmla="*/ 331 h 748"/>
                  <a:gd name="T12" fmla="*/ 162 w 351"/>
                  <a:gd name="T13" fmla="*/ 247 h 748"/>
                  <a:gd name="T14" fmla="*/ 235 w 351"/>
                  <a:gd name="T15" fmla="*/ 286 h 748"/>
                  <a:gd name="T16" fmla="*/ 235 w 351"/>
                  <a:gd name="T17" fmla="*/ 199 h 748"/>
                  <a:gd name="T18" fmla="*/ 233 w 351"/>
                  <a:gd name="T19" fmla="*/ 100 h 748"/>
                  <a:gd name="T20" fmla="*/ 224 w 351"/>
                  <a:gd name="T21" fmla="*/ 74 h 748"/>
                  <a:gd name="T22" fmla="*/ 209 w 351"/>
                  <a:gd name="T23" fmla="*/ 68 h 748"/>
                  <a:gd name="T24" fmla="*/ 184 w 351"/>
                  <a:gd name="T25" fmla="*/ 76 h 748"/>
                  <a:gd name="T26" fmla="*/ 179 w 351"/>
                  <a:gd name="T27" fmla="*/ 58 h 748"/>
                  <a:gd name="T28" fmla="*/ 279 w 351"/>
                  <a:gd name="T29" fmla="*/ 0 h 748"/>
                  <a:gd name="T30" fmla="*/ 296 w 351"/>
                  <a:gd name="T31" fmla="*/ 0 h 748"/>
                  <a:gd name="T32" fmla="*/ 296 w 351"/>
                  <a:gd name="T33" fmla="*/ 546 h 748"/>
                  <a:gd name="T34" fmla="*/ 298 w 351"/>
                  <a:gd name="T35" fmla="*/ 647 h 748"/>
                  <a:gd name="T36" fmla="*/ 307 w 351"/>
                  <a:gd name="T37" fmla="*/ 673 h 748"/>
                  <a:gd name="T38" fmla="*/ 321 w 351"/>
                  <a:gd name="T39" fmla="*/ 680 h 748"/>
                  <a:gd name="T40" fmla="*/ 347 w 351"/>
                  <a:gd name="T41" fmla="*/ 672 h 748"/>
                  <a:gd name="T42" fmla="*/ 351 w 351"/>
                  <a:gd name="T43" fmla="*/ 690 h 748"/>
                  <a:gd name="T44" fmla="*/ 252 w 351"/>
                  <a:gd name="T45" fmla="*/ 748 h 748"/>
                  <a:gd name="T46" fmla="*/ 235 w 351"/>
                  <a:gd name="T47" fmla="*/ 748 h 748"/>
                  <a:gd name="T48" fmla="*/ 235 w 351"/>
                  <a:gd name="T49" fmla="*/ 680 h 748"/>
                  <a:gd name="T50" fmla="*/ 235 w 351"/>
                  <a:gd name="T51" fmla="*/ 644 h 748"/>
                  <a:gd name="T52" fmla="*/ 235 w 351"/>
                  <a:gd name="T53" fmla="*/ 401 h 748"/>
                  <a:gd name="T54" fmla="*/ 222 w 351"/>
                  <a:gd name="T55" fmla="*/ 337 h 748"/>
                  <a:gd name="T56" fmla="*/ 193 w 351"/>
                  <a:gd name="T57" fmla="*/ 293 h 748"/>
                  <a:gd name="T58" fmla="*/ 158 w 351"/>
                  <a:gd name="T59" fmla="*/ 279 h 748"/>
                  <a:gd name="T60" fmla="*/ 100 w 351"/>
                  <a:gd name="T61" fmla="*/ 319 h 748"/>
                  <a:gd name="T62" fmla="*/ 67 w 351"/>
                  <a:gd name="T63" fmla="*/ 476 h 748"/>
                  <a:gd name="T64" fmla="*/ 99 w 351"/>
                  <a:gd name="T65" fmla="*/ 636 h 748"/>
                  <a:gd name="T66" fmla="*/ 171 w 351"/>
                  <a:gd name="T67" fmla="*/ 691 h 748"/>
                  <a:gd name="T68" fmla="*/ 235 w 351"/>
                  <a:gd name="T69" fmla="*/ 64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1" h="748">
                    <a:moveTo>
                      <a:pt x="235" y="680"/>
                    </a:moveTo>
                    <a:cubicBezTo>
                      <a:pt x="219" y="705"/>
                      <a:pt x="203" y="722"/>
                      <a:pt x="187" y="732"/>
                    </a:cubicBezTo>
                    <a:cubicBezTo>
                      <a:pt x="172" y="743"/>
                      <a:pt x="155" y="748"/>
                      <a:pt x="137" y="748"/>
                    </a:cubicBezTo>
                    <a:cubicBezTo>
                      <a:pt x="100" y="748"/>
                      <a:pt x="68" y="727"/>
                      <a:pt x="41" y="683"/>
                    </a:cubicBezTo>
                    <a:cubicBezTo>
                      <a:pt x="14" y="640"/>
                      <a:pt x="0" y="584"/>
                      <a:pt x="0" y="517"/>
                    </a:cubicBezTo>
                    <a:cubicBezTo>
                      <a:pt x="0" y="449"/>
                      <a:pt x="16" y="387"/>
                      <a:pt x="46" y="331"/>
                    </a:cubicBezTo>
                    <a:cubicBezTo>
                      <a:pt x="76" y="274"/>
                      <a:pt x="115" y="247"/>
                      <a:pt x="162" y="247"/>
                    </a:cubicBezTo>
                    <a:cubicBezTo>
                      <a:pt x="192" y="247"/>
                      <a:pt x="216" y="260"/>
                      <a:pt x="235" y="286"/>
                    </a:cubicBezTo>
                    <a:cubicBezTo>
                      <a:pt x="235" y="257"/>
                      <a:pt x="235" y="228"/>
                      <a:pt x="235" y="199"/>
                    </a:cubicBezTo>
                    <a:cubicBezTo>
                      <a:pt x="235" y="145"/>
                      <a:pt x="234" y="112"/>
                      <a:pt x="233" y="100"/>
                    </a:cubicBezTo>
                    <a:cubicBezTo>
                      <a:pt x="231" y="87"/>
                      <a:pt x="228" y="79"/>
                      <a:pt x="224" y="74"/>
                    </a:cubicBezTo>
                    <a:cubicBezTo>
                      <a:pt x="220" y="70"/>
                      <a:pt x="215" y="68"/>
                      <a:pt x="209" y="68"/>
                    </a:cubicBezTo>
                    <a:cubicBezTo>
                      <a:pt x="203" y="68"/>
                      <a:pt x="195" y="70"/>
                      <a:pt x="184" y="76"/>
                    </a:cubicBezTo>
                    <a:cubicBezTo>
                      <a:pt x="183" y="70"/>
                      <a:pt x="181" y="64"/>
                      <a:pt x="179" y="58"/>
                    </a:cubicBezTo>
                    <a:cubicBezTo>
                      <a:pt x="212" y="38"/>
                      <a:pt x="246" y="20"/>
                      <a:pt x="279" y="0"/>
                    </a:cubicBezTo>
                    <a:cubicBezTo>
                      <a:pt x="285" y="0"/>
                      <a:pt x="290" y="0"/>
                      <a:pt x="296" y="0"/>
                    </a:cubicBezTo>
                    <a:cubicBezTo>
                      <a:pt x="296" y="182"/>
                      <a:pt x="296" y="364"/>
                      <a:pt x="296" y="546"/>
                    </a:cubicBezTo>
                    <a:cubicBezTo>
                      <a:pt x="296" y="602"/>
                      <a:pt x="297" y="636"/>
                      <a:pt x="298" y="647"/>
                    </a:cubicBezTo>
                    <a:cubicBezTo>
                      <a:pt x="300" y="660"/>
                      <a:pt x="303" y="669"/>
                      <a:pt x="307" y="673"/>
                    </a:cubicBezTo>
                    <a:cubicBezTo>
                      <a:pt x="311" y="678"/>
                      <a:pt x="316" y="680"/>
                      <a:pt x="321" y="680"/>
                    </a:cubicBezTo>
                    <a:cubicBezTo>
                      <a:pt x="328" y="680"/>
                      <a:pt x="337" y="677"/>
                      <a:pt x="347" y="672"/>
                    </a:cubicBezTo>
                    <a:cubicBezTo>
                      <a:pt x="349" y="678"/>
                      <a:pt x="350" y="684"/>
                      <a:pt x="351" y="690"/>
                    </a:cubicBezTo>
                    <a:cubicBezTo>
                      <a:pt x="318" y="709"/>
                      <a:pt x="285" y="728"/>
                      <a:pt x="252" y="748"/>
                    </a:cubicBezTo>
                    <a:cubicBezTo>
                      <a:pt x="246" y="748"/>
                      <a:pt x="241" y="748"/>
                      <a:pt x="235" y="748"/>
                    </a:cubicBezTo>
                    <a:cubicBezTo>
                      <a:pt x="235" y="726"/>
                      <a:pt x="235" y="703"/>
                      <a:pt x="235" y="680"/>
                    </a:cubicBezTo>
                    <a:close/>
                    <a:moveTo>
                      <a:pt x="235" y="644"/>
                    </a:moveTo>
                    <a:cubicBezTo>
                      <a:pt x="235" y="563"/>
                      <a:pt x="235" y="482"/>
                      <a:pt x="235" y="401"/>
                    </a:cubicBezTo>
                    <a:cubicBezTo>
                      <a:pt x="234" y="378"/>
                      <a:pt x="229" y="356"/>
                      <a:pt x="222" y="337"/>
                    </a:cubicBezTo>
                    <a:cubicBezTo>
                      <a:pt x="215" y="318"/>
                      <a:pt x="205" y="303"/>
                      <a:pt x="193" y="293"/>
                    </a:cubicBezTo>
                    <a:cubicBezTo>
                      <a:pt x="181" y="283"/>
                      <a:pt x="169" y="279"/>
                      <a:pt x="158" y="279"/>
                    </a:cubicBezTo>
                    <a:cubicBezTo>
                      <a:pt x="136" y="279"/>
                      <a:pt x="117" y="292"/>
                      <a:pt x="100" y="319"/>
                    </a:cubicBezTo>
                    <a:cubicBezTo>
                      <a:pt x="78" y="355"/>
                      <a:pt x="67" y="408"/>
                      <a:pt x="67" y="476"/>
                    </a:cubicBezTo>
                    <a:cubicBezTo>
                      <a:pt x="67" y="546"/>
                      <a:pt x="78" y="599"/>
                      <a:pt x="99" y="636"/>
                    </a:cubicBezTo>
                    <a:cubicBezTo>
                      <a:pt x="121" y="673"/>
                      <a:pt x="145" y="691"/>
                      <a:pt x="171" y="691"/>
                    </a:cubicBezTo>
                    <a:cubicBezTo>
                      <a:pt x="193" y="691"/>
                      <a:pt x="215" y="676"/>
                      <a:pt x="235" y="644"/>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41" name="Rectangle 239">
                <a:extLst>
                  <a:ext uri="{FF2B5EF4-FFF2-40B4-BE49-F238E27FC236}">
                    <a16:creationId xmlns:a16="http://schemas.microsoft.com/office/drawing/2014/main" id="{EDB9A8E6-0A29-48F1-9EE3-2F9D4E61837E}"/>
                  </a:ext>
                </a:extLst>
              </p:cNvPr>
              <p:cNvSpPr>
                <a:spLocks noChangeArrowheads="1"/>
              </p:cNvSpPr>
              <p:nvPr/>
            </p:nvSpPr>
            <p:spPr bwMode="auto">
              <a:xfrm>
                <a:off x="6549" y="1205"/>
                <a:ext cx="94" cy="112"/>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42" name="Rectangle 240">
                <a:extLst>
                  <a:ext uri="{FF2B5EF4-FFF2-40B4-BE49-F238E27FC236}">
                    <a16:creationId xmlns:a16="http://schemas.microsoft.com/office/drawing/2014/main" id="{2CA58C53-26C6-48F7-8920-1B009624BC3F}"/>
                  </a:ext>
                </a:extLst>
              </p:cNvPr>
              <p:cNvSpPr>
                <a:spLocks noChangeArrowheads="1"/>
              </p:cNvSpPr>
              <p:nvPr/>
            </p:nvSpPr>
            <p:spPr bwMode="auto">
              <a:xfrm>
                <a:off x="6648" y="1242"/>
                <a:ext cx="82"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43" name="Freeform 241">
                <a:extLst>
                  <a:ext uri="{FF2B5EF4-FFF2-40B4-BE49-F238E27FC236}">
                    <a16:creationId xmlns:a16="http://schemas.microsoft.com/office/drawing/2014/main" id="{45E9F3CE-77DA-4956-8B29-0458BD8E2587}"/>
                  </a:ext>
                </a:extLst>
              </p:cNvPr>
              <p:cNvSpPr>
                <a:spLocks noEditPoints="1"/>
              </p:cNvSpPr>
              <p:nvPr/>
            </p:nvSpPr>
            <p:spPr bwMode="auto">
              <a:xfrm>
                <a:off x="6648" y="1242"/>
                <a:ext cx="78" cy="73"/>
              </a:xfrm>
              <a:custGeom>
                <a:avLst/>
                <a:gdLst>
                  <a:gd name="T0" fmla="*/ 187 w 304"/>
                  <a:gd name="T1" fmla="*/ 419 h 496"/>
                  <a:gd name="T2" fmla="*/ 122 w 304"/>
                  <a:gd name="T3" fmla="*/ 484 h 496"/>
                  <a:gd name="T4" fmla="*/ 80 w 304"/>
                  <a:gd name="T5" fmla="*/ 496 h 496"/>
                  <a:gd name="T6" fmla="*/ 23 w 304"/>
                  <a:gd name="T7" fmla="*/ 463 h 496"/>
                  <a:gd name="T8" fmla="*/ 0 w 304"/>
                  <a:gd name="T9" fmla="*/ 375 h 496"/>
                  <a:gd name="T10" fmla="*/ 11 w 304"/>
                  <a:gd name="T11" fmla="*/ 315 h 496"/>
                  <a:gd name="T12" fmla="*/ 64 w 304"/>
                  <a:gd name="T13" fmla="*/ 249 h 496"/>
                  <a:gd name="T14" fmla="*/ 187 w 304"/>
                  <a:gd name="T15" fmla="*/ 173 h 496"/>
                  <a:gd name="T16" fmla="*/ 187 w 304"/>
                  <a:gd name="T17" fmla="*/ 155 h 496"/>
                  <a:gd name="T18" fmla="*/ 171 w 304"/>
                  <a:gd name="T19" fmla="*/ 58 h 496"/>
                  <a:gd name="T20" fmla="*/ 125 w 304"/>
                  <a:gd name="T21" fmla="*/ 32 h 496"/>
                  <a:gd name="T22" fmla="*/ 88 w 304"/>
                  <a:gd name="T23" fmla="*/ 49 h 496"/>
                  <a:gd name="T24" fmla="*/ 74 w 304"/>
                  <a:gd name="T25" fmla="*/ 89 h 496"/>
                  <a:gd name="T26" fmla="*/ 75 w 304"/>
                  <a:gd name="T27" fmla="*/ 119 h 496"/>
                  <a:gd name="T28" fmla="*/ 66 w 304"/>
                  <a:gd name="T29" fmla="*/ 156 h 496"/>
                  <a:gd name="T30" fmla="*/ 44 w 304"/>
                  <a:gd name="T31" fmla="*/ 169 h 496"/>
                  <a:gd name="T32" fmla="*/ 22 w 304"/>
                  <a:gd name="T33" fmla="*/ 155 h 496"/>
                  <a:gd name="T34" fmla="*/ 13 w 304"/>
                  <a:gd name="T35" fmla="*/ 119 h 496"/>
                  <a:gd name="T36" fmla="*/ 45 w 304"/>
                  <a:gd name="T37" fmla="*/ 37 h 496"/>
                  <a:gd name="T38" fmla="*/ 136 w 304"/>
                  <a:gd name="T39" fmla="*/ 0 h 496"/>
                  <a:gd name="T40" fmla="*/ 209 w 304"/>
                  <a:gd name="T41" fmla="*/ 21 h 496"/>
                  <a:gd name="T42" fmla="*/ 240 w 304"/>
                  <a:gd name="T43" fmla="*/ 71 h 496"/>
                  <a:gd name="T44" fmla="*/ 247 w 304"/>
                  <a:gd name="T45" fmla="*/ 162 h 496"/>
                  <a:gd name="T46" fmla="*/ 247 w 304"/>
                  <a:gd name="T47" fmla="*/ 323 h 496"/>
                  <a:gd name="T48" fmla="*/ 249 w 304"/>
                  <a:gd name="T49" fmla="*/ 405 h 496"/>
                  <a:gd name="T50" fmla="*/ 255 w 304"/>
                  <a:gd name="T51" fmla="*/ 426 h 496"/>
                  <a:gd name="T52" fmla="*/ 264 w 304"/>
                  <a:gd name="T53" fmla="*/ 431 h 496"/>
                  <a:gd name="T54" fmla="*/ 275 w 304"/>
                  <a:gd name="T55" fmla="*/ 427 h 496"/>
                  <a:gd name="T56" fmla="*/ 304 w 304"/>
                  <a:gd name="T57" fmla="*/ 390 h 496"/>
                  <a:gd name="T58" fmla="*/ 304 w 304"/>
                  <a:gd name="T59" fmla="*/ 419 h 496"/>
                  <a:gd name="T60" fmla="*/ 226 w 304"/>
                  <a:gd name="T61" fmla="*/ 496 h 496"/>
                  <a:gd name="T62" fmla="*/ 198 w 304"/>
                  <a:gd name="T63" fmla="*/ 478 h 496"/>
                  <a:gd name="T64" fmla="*/ 187 w 304"/>
                  <a:gd name="T65" fmla="*/ 419 h 496"/>
                  <a:gd name="T66" fmla="*/ 187 w 304"/>
                  <a:gd name="T67" fmla="*/ 385 h 496"/>
                  <a:gd name="T68" fmla="*/ 187 w 304"/>
                  <a:gd name="T69" fmla="*/ 205 h 496"/>
                  <a:gd name="T70" fmla="*/ 115 w 304"/>
                  <a:gd name="T71" fmla="*/ 249 h 496"/>
                  <a:gd name="T72" fmla="*/ 74 w 304"/>
                  <a:gd name="T73" fmla="*/ 296 h 496"/>
                  <a:gd name="T74" fmla="*/ 62 w 304"/>
                  <a:gd name="T75" fmla="*/ 350 h 496"/>
                  <a:gd name="T76" fmla="*/ 77 w 304"/>
                  <a:gd name="T77" fmla="*/ 412 h 496"/>
                  <a:gd name="T78" fmla="*/ 114 w 304"/>
                  <a:gd name="T79" fmla="*/ 437 h 496"/>
                  <a:gd name="T80" fmla="*/ 187 w 304"/>
                  <a:gd name="T81" fmla="*/ 385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04" h="496">
                    <a:moveTo>
                      <a:pt x="187" y="419"/>
                    </a:moveTo>
                    <a:cubicBezTo>
                      <a:pt x="153" y="456"/>
                      <a:pt x="131" y="478"/>
                      <a:pt x="122" y="484"/>
                    </a:cubicBezTo>
                    <a:cubicBezTo>
                      <a:pt x="109" y="492"/>
                      <a:pt x="95" y="496"/>
                      <a:pt x="80" y="496"/>
                    </a:cubicBezTo>
                    <a:cubicBezTo>
                      <a:pt x="57" y="496"/>
                      <a:pt x="38" y="485"/>
                      <a:pt x="23" y="463"/>
                    </a:cubicBezTo>
                    <a:cubicBezTo>
                      <a:pt x="8" y="441"/>
                      <a:pt x="0" y="411"/>
                      <a:pt x="0" y="375"/>
                    </a:cubicBezTo>
                    <a:cubicBezTo>
                      <a:pt x="0" y="351"/>
                      <a:pt x="4" y="332"/>
                      <a:pt x="11" y="315"/>
                    </a:cubicBezTo>
                    <a:cubicBezTo>
                      <a:pt x="21" y="292"/>
                      <a:pt x="39" y="270"/>
                      <a:pt x="64" y="249"/>
                    </a:cubicBezTo>
                    <a:cubicBezTo>
                      <a:pt x="88" y="228"/>
                      <a:pt x="130" y="203"/>
                      <a:pt x="187" y="173"/>
                    </a:cubicBezTo>
                    <a:cubicBezTo>
                      <a:pt x="187" y="167"/>
                      <a:pt x="187" y="161"/>
                      <a:pt x="187" y="155"/>
                    </a:cubicBezTo>
                    <a:cubicBezTo>
                      <a:pt x="187" y="108"/>
                      <a:pt x="181" y="76"/>
                      <a:pt x="171" y="58"/>
                    </a:cubicBezTo>
                    <a:cubicBezTo>
                      <a:pt x="161" y="40"/>
                      <a:pt x="145" y="32"/>
                      <a:pt x="125" y="32"/>
                    </a:cubicBezTo>
                    <a:cubicBezTo>
                      <a:pt x="109" y="32"/>
                      <a:pt x="97" y="37"/>
                      <a:pt x="88" y="49"/>
                    </a:cubicBezTo>
                    <a:cubicBezTo>
                      <a:pt x="79" y="61"/>
                      <a:pt x="74" y="74"/>
                      <a:pt x="74" y="89"/>
                    </a:cubicBezTo>
                    <a:cubicBezTo>
                      <a:pt x="74" y="99"/>
                      <a:pt x="75" y="109"/>
                      <a:pt x="75" y="119"/>
                    </a:cubicBezTo>
                    <a:cubicBezTo>
                      <a:pt x="75" y="135"/>
                      <a:pt x="72" y="147"/>
                      <a:pt x="66" y="156"/>
                    </a:cubicBezTo>
                    <a:cubicBezTo>
                      <a:pt x="61" y="165"/>
                      <a:pt x="53" y="169"/>
                      <a:pt x="44" y="169"/>
                    </a:cubicBezTo>
                    <a:cubicBezTo>
                      <a:pt x="35" y="169"/>
                      <a:pt x="27" y="164"/>
                      <a:pt x="22" y="155"/>
                    </a:cubicBezTo>
                    <a:cubicBezTo>
                      <a:pt x="16" y="147"/>
                      <a:pt x="13" y="134"/>
                      <a:pt x="13" y="119"/>
                    </a:cubicBezTo>
                    <a:cubicBezTo>
                      <a:pt x="13" y="89"/>
                      <a:pt x="24" y="62"/>
                      <a:pt x="45" y="37"/>
                    </a:cubicBezTo>
                    <a:cubicBezTo>
                      <a:pt x="67" y="12"/>
                      <a:pt x="97" y="0"/>
                      <a:pt x="136" y="0"/>
                    </a:cubicBezTo>
                    <a:cubicBezTo>
                      <a:pt x="165" y="0"/>
                      <a:pt x="190" y="7"/>
                      <a:pt x="209" y="21"/>
                    </a:cubicBezTo>
                    <a:cubicBezTo>
                      <a:pt x="223" y="32"/>
                      <a:pt x="234" y="49"/>
                      <a:pt x="240" y="71"/>
                    </a:cubicBezTo>
                    <a:cubicBezTo>
                      <a:pt x="245" y="86"/>
                      <a:pt x="247" y="116"/>
                      <a:pt x="247" y="162"/>
                    </a:cubicBezTo>
                    <a:cubicBezTo>
                      <a:pt x="247" y="216"/>
                      <a:pt x="247" y="269"/>
                      <a:pt x="247" y="323"/>
                    </a:cubicBezTo>
                    <a:cubicBezTo>
                      <a:pt x="247" y="367"/>
                      <a:pt x="248" y="395"/>
                      <a:pt x="249" y="405"/>
                    </a:cubicBezTo>
                    <a:cubicBezTo>
                      <a:pt x="250" y="415"/>
                      <a:pt x="252" y="422"/>
                      <a:pt x="255" y="426"/>
                    </a:cubicBezTo>
                    <a:cubicBezTo>
                      <a:pt x="258" y="429"/>
                      <a:pt x="261" y="431"/>
                      <a:pt x="264" y="431"/>
                    </a:cubicBezTo>
                    <a:cubicBezTo>
                      <a:pt x="269" y="431"/>
                      <a:pt x="272" y="430"/>
                      <a:pt x="275" y="427"/>
                    </a:cubicBezTo>
                    <a:cubicBezTo>
                      <a:pt x="280" y="423"/>
                      <a:pt x="290" y="410"/>
                      <a:pt x="304" y="390"/>
                    </a:cubicBezTo>
                    <a:cubicBezTo>
                      <a:pt x="304" y="399"/>
                      <a:pt x="304" y="409"/>
                      <a:pt x="304" y="419"/>
                    </a:cubicBezTo>
                    <a:cubicBezTo>
                      <a:pt x="277" y="470"/>
                      <a:pt x="251" y="496"/>
                      <a:pt x="226" y="496"/>
                    </a:cubicBezTo>
                    <a:cubicBezTo>
                      <a:pt x="214" y="496"/>
                      <a:pt x="204" y="490"/>
                      <a:pt x="198" y="478"/>
                    </a:cubicBezTo>
                    <a:cubicBezTo>
                      <a:pt x="191" y="466"/>
                      <a:pt x="187" y="447"/>
                      <a:pt x="187" y="419"/>
                    </a:cubicBezTo>
                    <a:close/>
                    <a:moveTo>
                      <a:pt x="187" y="385"/>
                    </a:moveTo>
                    <a:cubicBezTo>
                      <a:pt x="187" y="325"/>
                      <a:pt x="187" y="265"/>
                      <a:pt x="187" y="205"/>
                    </a:cubicBezTo>
                    <a:cubicBezTo>
                      <a:pt x="150" y="226"/>
                      <a:pt x="126" y="240"/>
                      <a:pt x="115" y="249"/>
                    </a:cubicBezTo>
                    <a:cubicBezTo>
                      <a:pt x="96" y="264"/>
                      <a:pt x="82" y="280"/>
                      <a:pt x="74" y="296"/>
                    </a:cubicBezTo>
                    <a:cubicBezTo>
                      <a:pt x="66" y="313"/>
                      <a:pt x="62" y="331"/>
                      <a:pt x="62" y="350"/>
                    </a:cubicBezTo>
                    <a:cubicBezTo>
                      <a:pt x="62" y="375"/>
                      <a:pt x="67" y="396"/>
                      <a:pt x="77" y="412"/>
                    </a:cubicBezTo>
                    <a:cubicBezTo>
                      <a:pt x="88" y="428"/>
                      <a:pt x="100" y="437"/>
                      <a:pt x="114" y="437"/>
                    </a:cubicBezTo>
                    <a:cubicBezTo>
                      <a:pt x="132" y="437"/>
                      <a:pt x="157" y="420"/>
                      <a:pt x="187" y="38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44" name="Rectangle 242">
                <a:extLst>
                  <a:ext uri="{FF2B5EF4-FFF2-40B4-BE49-F238E27FC236}">
                    <a16:creationId xmlns:a16="http://schemas.microsoft.com/office/drawing/2014/main" id="{BDEB8791-0D26-4612-9D8C-0B5ACF4754FA}"/>
                  </a:ext>
                </a:extLst>
              </p:cNvPr>
              <p:cNvSpPr>
                <a:spLocks noChangeArrowheads="1"/>
              </p:cNvSpPr>
              <p:nvPr/>
            </p:nvSpPr>
            <p:spPr bwMode="auto">
              <a:xfrm>
                <a:off x="6648" y="1242"/>
                <a:ext cx="82"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45" name="Rectangle 243">
                <a:extLst>
                  <a:ext uri="{FF2B5EF4-FFF2-40B4-BE49-F238E27FC236}">
                    <a16:creationId xmlns:a16="http://schemas.microsoft.com/office/drawing/2014/main" id="{DF3F481B-0981-4249-AC46-9332FD0B4E2D}"/>
                  </a:ext>
                </a:extLst>
              </p:cNvPr>
              <p:cNvSpPr>
                <a:spLocks noChangeArrowheads="1"/>
              </p:cNvSpPr>
              <p:nvPr/>
            </p:nvSpPr>
            <p:spPr bwMode="auto">
              <a:xfrm>
                <a:off x="6730" y="1205"/>
                <a:ext cx="95" cy="112"/>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46" name="Freeform 244">
                <a:extLst>
                  <a:ext uri="{FF2B5EF4-FFF2-40B4-BE49-F238E27FC236}">
                    <a16:creationId xmlns:a16="http://schemas.microsoft.com/office/drawing/2014/main" id="{AA5C46BB-8106-44D1-9F1F-19BE9BE5A611}"/>
                  </a:ext>
                </a:extLst>
              </p:cNvPr>
              <p:cNvSpPr>
                <a:spLocks noEditPoints="1"/>
              </p:cNvSpPr>
              <p:nvPr/>
            </p:nvSpPr>
            <p:spPr bwMode="auto">
              <a:xfrm>
                <a:off x="6733" y="1206"/>
                <a:ext cx="90" cy="110"/>
              </a:xfrm>
              <a:custGeom>
                <a:avLst/>
                <a:gdLst>
                  <a:gd name="T0" fmla="*/ 235 w 351"/>
                  <a:gd name="T1" fmla="*/ 680 h 748"/>
                  <a:gd name="T2" fmla="*/ 187 w 351"/>
                  <a:gd name="T3" fmla="*/ 732 h 748"/>
                  <a:gd name="T4" fmla="*/ 136 w 351"/>
                  <a:gd name="T5" fmla="*/ 748 h 748"/>
                  <a:gd name="T6" fmla="*/ 41 w 351"/>
                  <a:gd name="T7" fmla="*/ 683 h 748"/>
                  <a:gd name="T8" fmla="*/ 0 w 351"/>
                  <a:gd name="T9" fmla="*/ 517 h 748"/>
                  <a:gd name="T10" fmla="*/ 45 w 351"/>
                  <a:gd name="T11" fmla="*/ 331 h 748"/>
                  <a:gd name="T12" fmla="*/ 161 w 351"/>
                  <a:gd name="T13" fmla="*/ 247 h 748"/>
                  <a:gd name="T14" fmla="*/ 235 w 351"/>
                  <a:gd name="T15" fmla="*/ 286 h 748"/>
                  <a:gd name="T16" fmla="*/ 235 w 351"/>
                  <a:gd name="T17" fmla="*/ 199 h 748"/>
                  <a:gd name="T18" fmla="*/ 232 w 351"/>
                  <a:gd name="T19" fmla="*/ 100 h 748"/>
                  <a:gd name="T20" fmla="*/ 223 w 351"/>
                  <a:gd name="T21" fmla="*/ 74 h 748"/>
                  <a:gd name="T22" fmla="*/ 209 w 351"/>
                  <a:gd name="T23" fmla="*/ 68 h 748"/>
                  <a:gd name="T24" fmla="*/ 183 w 351"/>
                  <a:gd name="T25" fmla="*/ 76 h 748"/>
                  <a:gd name="T26" fmla="*/ 179 w 351"/>
                  <a:gd name="T27" fmla="*/ 58 h 748"/>
                  <a:gd name="T28" fmla="*/ 278 w 351"/>
                  <a:gd name="T29" fmla="*/ 0 h 748"/>
                  <a:gd name="T30" fmla="*/ 295 w 351"/>
                  <a:gd name="T31" fmla="*/ 0 h 748"/>
                  <a:gd name="T32" fmla="*/ 295 w 351"/>
                  <a:gd name="T33" fmla="*/ 546 h 748"/>
                  <a:gd name="T34" fmla="*/ 298 w 351"/>
                  <a:gd name="T35" fmla="*/ 647 h 748"/>
                  <a:gd name="T36" fmla="*/ 307 w 351"/>
                  <a:gd name="T37" fmla="*/ 673 h 748"/>
                  <a:gd name="T38" fmla="*/ 320 w 351"/>
                  <a:gd name="T39" fmla="*/ 680 h 748"/>
                  <a:gd name="T40" fmla="*/ 347 w 351"/>
                  <a:gd name="T41" fmla="*/ 672 h 748"/>
                  <a:gd name="T42" fmla="*/ 351 w 351"/>
                  <a:gd name="T43" fmla="*/ 690 h 748"/>
                  <a:gd name="T44" fmla="*/ 251 w 351"/>
                  <a:gd name="T45" fmla="*/ 748 h 748"/>
                  <a:gd name="T46" fmla="*/ 235 w 351"/>
                  <a:gd name="T47" fmla="*/ 748 h 748"/>
                  <a:gd name="T48" fmla="*/ 235 w 351"/>
                  <a:gd name="T49" fmla="*/ 680 h 748"/>
                  <a:gd name="T50" fmla="*/ 235 w 351"/>
                  <a:gd name="T51" fmla="*/ 644 h 748"/>
                  <a:gd name="T52" fmla="*/ 235 w 351"/>
                  <a:gd name="T53" fmla="*/ 401 h 748"/>
                  <a:gd name="T54" fmla="*/ 221 w 351"/>
                  <a:gd name="T55" fmla="*/ 337 h 748"/>
                  <a:gd name="T56" fmla="*/ 193 w 351"/>
                  <a:gd name="T57" fmla="*/ 293 h 748"/>
                  <a:gd name="T58" fmla="*/ 157 w 351"/>
                  <a:gd name="T59" fmla="*/ 279 h 748"/>
                  <a:gd name="T60" fmla="*/ 100 w 351"/>
                  <a:gd name="T61" fmla="*/ 319 h 748"/>
                  <a:gd name="T62" fmla="*/ 66 w 351"/>
                  <a:gd name="T63" fmla="*/ 476 h 748"/>
                  <a:gd name="T64" fmla="*/ 99 w 351"/>
                  <a:gd name="T65" fmla="*/ 636 h 748"/>
                  <a:gd name="T66" fmla="*/ 170 w 351"/>
                  <a:gd name="T67" fmla="*/ 691 h 748"/>
                  <a:gd name="T68" fmla="*/ 235 w 351"/>
                  <a:gd name="T69" fmla="*/ 64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1" h="748">
                    <a:moveTo>
                      <a:pt x="235" y="680"/>
                    </a:moveTo>
                    <a:cubicBezTo>
                      <a:pt x="218" y="705"/>
                      <a:pt x="202" y="722"/>
                      <a:pt x="187" y="732"/>
                    </a:cubicBezTo>
                    <a:cubicBezTo>
                      <a:pt x="171" y="743"/>
                      <a:pt x="154" y="748"/>
                      <a:pt x="136" y="748"/>
                    </a:cubicBezTo>
                    <a:cubicBezTo>
                      <a:pt x="100" y="748"/>
                      <a:pt x="68" y="727"/>
                      <a:pt x="41" y="683"/>
                    </a:cubicBezTo>
                    <a:cubicBezTo>
                      <a:pt x="14" y="640"/>
                      <a:pt x="0" y="584"/>
                      <a:pt x="0" y="517"/>
                    </a:cubicBezTo>
                    <a:cubicBezTo>
                      <a:pt x="0" y="449"/>
                      <a:pt x="15" y="387"/>
                      <a:pt x="45" y="331"/>
                    </a:cubicBezTo>
                    <a:cubicBezTo>
                      <a:pt x="75" y="274"/>
                      <a:pt x="114" y="247"/>
                      <a:pt x="161" y="247"/>
                    </a:cubicBezTo>
                    <a:cubicBezTo>
                      <a:pt x="191" y="247"/>
                      <a:pt x="215" y="260"/>
                      <a:pt x="235" y="286"/>
                    </a:cubicBezTo>
                    <a:cubicBezTo>
                      <a:pt x="235" y="257"/>
                      <a:pt x="235" y="228"/>
                      <a:pt x="235" y="199"/>
                    </a:cubicBezTo>
                    <a:cubicBezTo>
                      <a:pt x="235" y="145"/>
                      <a:pt x="234" y="112"/>
                      <a:pt x="232" y="100"/>
                    </a:cubicBezTo>
                    <a:cubicBezTo>
                      <a:pt x="230" y="87"/>
                      <a:pt x="227" y="79"/>
                      <a:pt x="223" y="74"/>
                    </a:cubicBezTo>
                    <a:cubicBezTo>
                      <a:pt x="219" y="70"/>
                      <a:pt x="214" y="68"/>
                      <a:pt x="209" y="68"/>
                    </a:cubicBezTo>
                    <a:cubicBezTo>
                      <a:pt x="202" y="68"/>
                      <a:pt x="194" y="70"/>
                      <a:pt x="183" y="76"/>
                    </a:cubicBezTo>
                    <a:cubicBezTo>
                      <a:pt x="182" y="70"/>
                      <a:pt x="180" y="64"/>
                      <a:pt x="179" y="58"/>
                    </a:cubicBezTo>
                    <a:cubicBezTo>
                      <a:pt x="212" y="38"/>
                      <a:pt x="245" y="20"/>
                      <a:pt x="278" y="0"/>
                    </a:cubicBezTo>
                    <a:cubicBezTo>
                      <a:pt x="284" y="0"/>
                      <a:pt x="289" y="0"/>
                      <a:pt x="295" y="0"/>
                    </a:cubicBezTo>
                    <a:cubicBezTo>
                      <a:pt x="295" y="182"/>
                      <a:pt x="295" y="364"/>
                      <a:pt x="295" y="546"/>
                    </a:cubicBezTo>
                    <a:cubicBezTo>
                      <a:pt x="295" y="602"/>
                      <a:pt x="296" y="636"/>
                      <a:pt x="298" y="647"/>
                    </a:cubicBezTo>
                    <a:cubicBezTo>
                      <a:pt x="300" y="660"/>
                      <a:pt x="303" y="669"/>
                      <a:pt x="307" y="673"/>
                    </a:cubicBezTo>
                    <a:cubicBezTo>
                      <a:pt x="310" y="678"/>
                      <a:pt x="315" y="680"/>
                      <a:pt x="320" y="680"/>
                    </a:cubicBezTo>
                    <a:cubicBezTo>
                      <a:pt x="327" y="680"/>
                      <a:pt x="336" y="677"/>
                      <a:pt x="347" y="672"/>
                    </a:cubicBezTo>
                    <a:cubicBezTo>
                      <a:pt x="348" y="678"/>
                      <a:pt x="349" y="684"/>
                      <a:pt x="351" y="690"/>
                    </a:cubicBezTo>
                    <a:cubicBezTo>
                      <a:pt x="318" y="709"/>
                      <a:pt x="284" y="728"/>
                      <a:pt x="251" y="748"/>
                    </a:cubicBezTo>
                    <a:cubicBezTo>
                      <a:pt x="246" y="748"/>
                      <a:pt x="240" y="748"/>
                      <a:pt x="235" y="748"/>
                    </a:cubicBezTo>
                    <a:cubicBezTo>
                      <a:pt x="235" y="726"/>
                      <a:pt x="235" y="703"/>
                      <a:pt x="235" y="680"/>
                    </a:cubicBezTo>
                    <a:close/>
                    <a:moveTo>
                      <a:pt x="235" y="644"/>
                    </a:moveTo>
                    <a:cubicBezTo>
                      <a:pt x="235" y="563"/>
                      <a:pt x="235" y="482"/>
                      <a:pt x="235" y="401"/>
                    </a:cubicBezTo>
                    <a:cubicBezTo>
                      <a:pt x="233" y="378"/>
                      <a:pt x="229" y="356"/>
                      <a:pt x="221" y="337"/>
                    </a:cubicBezTo>
                    <a:cubicBezTo>
                      <a:pt x="214" y="318"/>
                      <a:pt x="204" y="303"/>
                      <a:pt x="193" y="293"/>
                    </a:cubicBezTo>
                    <a:cubicBezTo>
                      <a:pt x="181" y="283"/>
                      <a:pt x="168" y="279"/>
                      <a:pt x="157" y="279"/>
                    </a:cubicBezTo>
                    <a:cubicBezTo>
                      <a:pt x="136" y="279"/>
                      <a:pt x="116" y="292"/>
                      <a:pt x="100" y="319"/>
                    </a:cubicBezTo>
                    <a:cubicBezTo>
                      <a:pt x="78" y="355"/>
                      <a:pt x="66" y="408"/>
                      <a:pt x="66" y="476"/>
                    </a:cubicBezTo>
                    <a:cubicBezTo>
                      <a:pt x="66" y="546"/>
                      <a:pt x="77" y="599"/>
                      <a:pt x="99" y="636"/>
                    </a:cubicBezTo>
                    <a:cubicBezTo>
                      <a:pt x="120" y="673"/>
                      <a:pt x="144" y="691"/>
                      <a:pt x="170" y="691"/>
                    </a:cubicBezTo>
                    <a:cubicBezTo>
                      <a:pt x="193" y="691"/>
                      <a:pt x="214" y="676"/>
                      <a:pt x="235" y="644"/>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47" name="Rectangle 245">
                <a:extLst>
                  <a:ext uri="{FF2B5EF4-FFF2-40B4-BE49-F238E27FC236}">
                    <a16:creationId xmlns:a16="http://schemas.microsoft.com/office/drawing/2014/main" id="{1C9E1BF5-76F2-4ACB-855E-26E7853551A2}"/>
                  </a:ext>
                </a:extLst>
              </p:cNvPr>
              <p:cNvSpPr>
                <a:spLocks noChangeArrowheads="1"/>
              </p:cNvSpPr>
              <p:nvPr/>
            </p:nvSpPr>
            <p:spPr bwMode="auto">
              <a:xfrm>
                <a:off x="6730" y="1205"/>
                <a:ext cx="95" cy="112"/>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48" name="Freeform 246">
                <a:extLst>
                  <a:ext uri="{FF2B5EF4-FFF2-40B4-BE49-F238E27FC236}">
                    <a16:creationId xmlns:a16="http://schemas.microsoft.com/office/drawing/2014/main" id="{D350472B-73E2-4A2D-9810-4BEE29114E9D}"/>
                  </a:ext>
                </a:extLst>
              </p:cNvPr>
              <p:cNvSpPr>
                <a:spLocks/>
              </p:cNvSpPr>
              <p:nvPr/>
            </p:nvSpPr>
            <p:spPr bwMode="auto">
              <a:xfrm>
                <a:off x="5851" y="1199"/>
                <a:ext cx="115" cy="107"/>
              </a:xfrm>
              <a:custGeom>
                <a:avLst/>
                <a:gdLst>
                  <a:gd name="T0" fmla="*/ 424 w 446"/>
                  <a:gd name="T1" fmla="*/ 0 h 732"/>
                  <a:gd name="T2" fmla="*/ 435 w 446"/>
                  <a:gd name="T3" fmla="*/ 238 h 732"/>
                  <a:gd name="T4" fmla="*/ 424 w 446"/>
                  <a:gd name="T5" fmla="*/ 238 h 732"/>
                  <a:gd name="T6" fmla="*/ 359 w 446"/>
                  <a:gd name="T7" fmla="*/ 85 h 732"/>
                  <a:gd name="T8" fmla="*/ 258 w 446"/>
                  <a:gd name="T9" fmla="*/ 38 h 732"/>
                  <a:gd name="T10" fmla="*/ 169 w 446"/>
                  <a:gd name="T11" fmla="*/ 73 h 732"/>
                  <a:gd name="T12" fmla="*/ 106 w 446"/>
                  <a:gd name="T13" fmla="*/ 186 h 732"/>
                  <a:gd name="T14" fmla="*/ 83 w 446"/>
                  <a:gd name="T15" fmla="*/ 378 h 732"/>
                  <a:gd name="T16" fmla="*/ 105 w 446"/>
                  <a:gd name="T17" fmla="*/ 543 h 732"/>
                  <a:gd name="T18" fmla="*/ 170 w 446"/>
                  <a:gd name="T19" fmla="*/ 649 h 732"/>
                  <a:gd name="T20" fmla="*/ 269 w 446"/>
                  <a:gd name="T21" fmla="*/ 687 h 732"/>
                  <a:gd name="T22" fmla="*/ 354 w 446"/>
                  <a:gd name="T23" fmla="*/ 657 h 732"/>
                  <a:gd name="T24" fmla="*/ 435 w 446"/>
                  <a:gd name="T25" fmla="*/ 542 h 732"/>
                  <a:gd name="T26" fmla="*/ 446 w 446"/>
                  <a:gd name="T27" fmla="*/ 552 h 732"/>
                  <a:gd name="T28" fmla="*/ 359 w 446"/>
                  <a:gd name="T29" fmla="*/ 689 h 732"/>
                  <a:gd name="T30" fmla="*/ 241 w 446"/>
                  <a:gd name="T31" fmla="*/ 732 h 732"/>
                  <a:gd name="T32" fmla="*/ 51 w 446"/>
                  <a:gd name="T33" fmla="*/ 603 h 732"/>
                  <a:gd name="T34" fmla="*/ 0 w 446"/>
                  <a:gd name="T35" fmla="*/ 377 h 732"/>
                  <a:gd name="T36" fmla="*/ 33 w 446"/>
                  <a:gd name="T37" fmla="*/ 185 h 732"/>
                  <a:gd name="T38" fmla="*/ 125 w 446"/>
                  <a:gd name="T39" fmla="*/ 48 h 732"/>
                  <a:gd name="T40" fmla="*/ 252 w 446"/>
                  <a:gd name="T41" fmla="*/ 0 h 732"/>
                  <a:gd name="T42" fmla="*/ 358 w 446"/>
                  <a:gd name="T43" fmla="*/ 38 h 732"/>
                  <a:gd name="T44" fmla="*/ 380 w 446"/>
                  <a:gd name="T45" fmla="*/ 49 h 732"/>
                  <a:gd name="T46" fmla="*/ 397 w 446"/>
                  <a:gd name="T47" fmla="*/ 39 h 732"/>
                  <a:gd name="T48" fmla="*/ 411 w 446"/>
                  <a:gd name="T49" fmla="*/ 0 h 732"/>
                  <a:gd name="T50" fmla="*/ 424 w 446"/>
                  <a:gd name="T51"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46" h="732">
                    <a:moveTo>
                      <a:pt x="424" y="0"/>
                    </a:moveTo>
                    <a:cubicBezTo>
                      <a:pt x="427" y="80"/>
                      <a:pt x="431" y="159"/>
                      <a:pt x="435" y="238"/>
                    </a:cubicBezTo>
                    <a:cubicBezTo>
                      <a:pt x="431" y="238"/>
                      <a:pt x="427" y="238"/>
                      <a:pt x="424" y="238"/>
                    </a:cubicBezTo>
                    <a:cubicBezTo>
                      <a:pt x="409" y="167"/>
                      <a:pt x="387" y="116"/>
                      <a:pt x="359" y="85"/>
                    </a:cubicBezTo>
                    <a:cubicBezTo>
                      <a:pt x="331" y="53"/>
                      <a:pt x="297" y="38"/>
                      <a:pt x="258" y="38"/>
                    </a:cubicBezTo>
                    <a:cubicBezTo>
                      <a:pt x="225" y="38"/>
                      <a:pt x="195" y="49"/>
                      <a:pt x="169" y="73"/>
                    </a:cubicBezTo>
                    <a:cubicBezTo>
                      <a:pt x="142" y="97"/>
                      <a:pt x="121" y="134"/>
                      <a:pt x="106" y="186"/>
                    </a:cubicBezTo>
                    <a:cubicBezTo>
                      <a:pt x="91" y="237"/>
                      <a:pt x="83" y="301"/>
                      <a:pt x="83" y="378"/>
                    </a:cubicBezTo>
                    <a:cubicBezTo>
                      <a:pt x="83" y="441"/>
                      <a:pt x="91" y="496"/>
                      <a:pt x="105" y="543"/>
                    </a:cubicBezTo>
                    <a:cubicBezTo>
                      <a:pt x="119" y="589"/>
                      <a:pt x="141" y="624"/>
                      <a:pt x="170" y="649"/>
                    </a:cubicBezTo>
                    <a:cubicBezTo>
                      <a:pt x="199" y="674"/>
                      <a:pt x="232" y="687"/>
                      <a:pt x="269" y="687"/>
                    </a:cubicBezTo>
                    <a:cubicBezTo>
                      <a:pt x="301" y="687"/>
                      <a:pt x="330" y="677"/>
                      <a:pt x="354" y="657"/>
                    </a:cubicBezTo>
                    <a:cubicBezTo>
                      <a:pt x="378" y="638"/>
                      <a:pt x="406" y="600"/>
                      <a:pt x="435" y="542"/>
                    </a:cubicBezTo>
                    <a:cubicBezTo>
                      <a:pt x="439" y="545"/>
                      <a:pt x="443" y="548"/>
                      <a:pt x="446" y="552"/>
                    </a:cubicBezTo>
                    <a:cubicBezTo>
                      <a:pt x="422" y="614"/>
                      <a:pt x="392" y="659"/>
                      <a:pt x="359" y="689"/>
                    </a:cubicBezTo>
                    <a:cubicBezTo>
                      <a:pt x="326" y="718"/>
                      <a:pt x="287" y="732"/>
                      <a:pt x="241" y="732"/>
                    </a:cubicBezTo>
                    <a:cubicBezTo>
                      <a:pt x="159" y="732"/>
                      <a:pt x="95" y="689"/>
                      <a:pt x="51" y="603"/>
                    </a:cubicBezTo>
                    <a:cubicBezTo>
                      <a:pt x="17" y="539"/>
                      <a:pt x="0" y="464"/>
                      <a:pt x="0" y="377"/>
                    </a:cubicBezTo>
                    <a:cubicBezTo>
                      <a:pt x="0" y="307"/>
                      <a:pt x="11" y="243"/>
                      <a:pt x="33" y="185"/>
                    </a:cubicBezTo>
                    <a:cubicBezTo>
                      <a:pt x="55" y="126"/>
                      <a:pt x="86" y="81"/>
                      <a:pt x="125" y="48"/>
                    </a:cubicBezTo>
                    <a:cubicBezTo>
                      <a:pt x="163" y="16"/>
                      <a:pt x="206" y="0"/>
                      <a:pt x="252" y="0"/>
                    </a:cubicBezTo>
                    <a:cubicBezTo>
                      <a:pt x="288" y="0"/>
                      <a:pt x="324" y="13"/>
                      <a:pt x="358" y="38"/>
                    </a:cubicBezTo>
                    <a:cubicBezTo>
                      <a:pt x="368" y="45"/>
                      <a:pt x="376" y="49"/>
                      <a:pt x="380" y="49"/>
                    </a:cubicBezTo>
                    <a:cubicBezTo>
                      <a:pt x="387" y="49"/>
                      <a:pt x="393" y="46"/>
                      <a:pt x="397" y="39"/>
                    </a:cubicBezTo>
                    <a:cubicBezTo>
                      <a:pt x="403" y="30"/>
                      <a:pt x="408" y="17"/>
                      <a:pt x="411" y="0"/>
                    </a:cubicBezTo>
                    <a:cubicBezTo>
                      <a:pt x="415" y="0"/>
                      <a:pt x="419" y="0"/>
                      <a:pt x="424"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49" name="Freeform 247">
                <a:extLst>
                  <a:ext uri="{FF2B5EF4-FFF2-40B4-BE49-F238E27FC236}">
                    <a16:creationId xmlns:a16="http://schemas.microsoft.com/office/drawing/2014/main" id="{F2E03828-F54A-4CC0-B29D-0A62A5F8773A}"/>
                  </a:ext>
                </a:extLst>
              </p:cNvPr>
              <p:cNvSpPr>
                <a:spLocks noEditPoints="1"/>
              </p:cNvSpPr>
              <p:nvPr/>
            </p:nvSpPr>
            <p:spPr bwMode="auto">
              <a:xfrm>
                <a:off x="5979" y="1233"/>
                <a:ext cx="83" cy="73"/>
              </a:xfrm>
              <a:custGeom>
                <a:avLst/>
                <a:gdLst>
                  <a:gd name="T0" fmla="*/ 162 w 323"/>
                  <a:gd name="T1" fmla="*/ 0 h 500"/>
                  <a:gd name="T2" fmla="*/ 284 w 323"/>
                  <a:gd name="T3" fmla="*/ 81 h 500"/>
                  <a:gd name="T4" fmla="*/ 323 w 323"/>
                  <a:gd name="T5" fmla="*/ 241 h 500"/>
                  <a:gd name="T6" fmla="*/ 302 w 323"/>
                  <a:gd name="T7" fmla="*/ 369 h 500"/>
                  <a:gd name="T8" fmla="*/ 243 w 323"/>
                  <a:gd name="T9" fmla="*/ 467 h 500"/>
                  <a:gd name="T10" fmla="*/ 158 w 323"/>
                  <a:gd name="T11" fmla="*/ 500 h 500"/>
                  <a:gd name="T12" fmla="*/ 38 w 323"/>
                  <a:gd name="T13" fmla="*/ 415 h 500"/>
                  <a:gd name="T14" fmla="*/ 0 w 323"/>
                  <a:gd name="T15" fmla="*/ 254 h 500"/>
                  <a:gd name="T16" fmla="*/ 23 w 323"/>
                  <a:gd name="T17" fmla="*/ 125 h 500"/>
                  <a:gd name="T18" fmla="*/ 83 w 323"/>
                  <a:gd name="T19" fmla="*/ 30 h 500"/>
                  <a:gd name="T20" fmla="*/ 162 w 323"/>
                  <a:gd name="T21" fmla="*/ 0 h 500"/>
                  <a:gd name="T22" fmla="*/ 151 w 323"/>
                  <a:gd name="T23" fmla="*/ 33 h 500"/>
                  <a:gd name="T24" fmla="*/ 112 w 323"/>
                  <a:gd name="T25" fmla="*/ 49 h 500"/>
                  <a:gd name="T26" fmla="*/ 80 w 323"/>
                  <a:gd name="T27" fmla="*/ 106 h 500"/>
                  <a:gd name="T28" fmla="*/ 68 w 323"/>
                  <a:gd name="T29" fmla="*/ 211 h 500"/>
                  <a:gd name="T30" fmla="*/ 98 w 323"/>
                  <a:gd name="T31" fmla="*/ 389 h 500"/>
                  <a:gd name="T32" fmla="*/ 174 w 323"/>
                  <a:gd name="T33" fmla="*/ 464 h 500"/>
                  <a:gd name="T34" fmla="*/ 232 w 323"/>
                  <a:gd name="T35" fmla="*/ 422 h 500"/>
                  <a:gd name="T36" fmla="*/ 255 w 323"/>
                  <a:gd name="T37" fmla="*/ 281 h 500"/>
                  <a:gd name="T38" fmla="*/ 217 w 323"/>
                  <a:gd name="T39" fmla="*/ 83 h 500"/>
                  <a:gd name="T40" fmla="*/ 151 w 323"/>
                  <a:gd name="T41" fmla="*/ 33 h 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23" h="500">
                    <a:moveTo>
                      <a:pt x="162" y="0"/>
                    </a:moveTo>
                    <a:cubicBezTo>
                      <a:pt x="213" y="0"/>
                      <a:pt x="254" y="27"/>
                      <a:pt x="284" y="81"/>
                    </a:cubicBezTo>
                    <a:cubicBezTo>
                      <a:pt x="310" y="128"/>
                      <a:pt x="323" y="181"/>
                      <a:pt x="323" y="241"/>
                    </a:cubicBezTo>
                    <a:cubicBezTo>
                      <a:pt x="323" y="283"/>
                      <a:pt x="316" y="326"/>
                      <a:pt x="302" y="369"/>
                    </a:cubicBezTo>
                    <a:cubicBezTo>
                      <a:pt x="288" y="413"/>
                      <a:pt x="268" y="445"/>
                      <a:pt x="243" y="467"/>
                    </a:cubicBezTo>
                    <a:cubicBezTo>
                      <a:pt x="218" y="490"/>
                      <a:pt x="189" y="500"/>
                      <a:pt x="158" y="500"/>
                    </a:cubicBezTo>
                    <a:cubicBezTo>
                      <a:pt x="108" y="500"/>
                      <a:pt x="67" y="472"/>
                      <a:pt x="38" y="415"/>
                    </a:cubicBezTo>
                    <a:cubicBezTo>
                      <a:pt x="13" y="367"/>
                      <a:pt x="0" y="314"/>
                      <a:pt x="0" y="254"/>
                    </a:cubicBezTo>
                    <a:cubicBezTo>
                      <a:pt x="0" y="211"/>
                      <a:pt x="8" y="168"/>
                      <a:pt x="23" y="125"/>
                    </a:cubicBezTo>
                    <a:cubicBezTo>
                      <a:pt x="38" y="82"/>
                      <a:pt x="59" y="51"/>
                      <a:pt x="83" y="30"/>
                    </a:cubicBezTo>
                    <a:cubicBezTo>
                      <a:pt x="108" y="10"/>
                      <a:pt x="134" y="0"/>
                      <a:pt x="162" y="0"/>
                    </a:cubicBezTo>
                    <a:close/>
                    <a:moveTo>
                      <a:pt x="151" y="33"/>
                    </a:moveTo>
                    <a:cubicBezTo>
                      <a:pt x="138" y="33"/>
                      <a:pt x="125" y="38"/>
                      <a:pt x="112" y="49"/>
                    </a:cubicBezTo>
                    <a:cubicBezTo>
                      <a:pt x="99" y="60"/>
                      <a:pt x="88" y="79"/>
                      <a:pt x="80" y="106"/>
                    </a:cubicBezTo>
                    <a:cubicBezTo>
                      <a:pt x="73" y="134"/>
                      <a:pt x="68" y="168"/>
                      <a:pt x="68" y="211"/>
                    </a:cubicBezTo>
                    <a:cubicBezTo>
                      <a:pt x="68" y="280"/>
                      <a:pt x="79" y="339"/>
                      <a:pt x="98" y="389"/>
                    </a:cubicBezTo>
                    <a:cubicBezTo>
                      <a:pt x="117" y="439"/>
                      <a:pt x="142" y="464"/>
                      <a:pt x="174" y="464"/>
                    </a:cubicBezTo>
                    <a:cubicBezTo>
                      <a:pt x="198" y="464"/>
                      <a:pt x="217" y="450"/>
                      <a:pt x="232" y="422"/>
                    </a:cubicBezTo>
                    <a:cubicBezTo>
                      <a:pt x="248" y="395"/>
                      <a:pt x="255" y="348"/>
                      <a:pt x="255" y="281"/>
                    </a:cubicBezTo>
                    <a:cubicBezTo>
                      <a:pt x="255" y="197"/>
                      <a:pt x="242" y="131"/>
                      <a:pt x="217" y="83"/>
                    </a:cubicBezTo>
                    <a:cubicBezTo>
                      <a:pt x="200" y="49"/>
                      <a:pt x="178" y="33"/>
                      <a:pt x="151" y="3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0" name="Freeform 248">
                <a:extLst>
                  <a:ext uri="{FF2B5EF4-FFF2-40B4-BE49-F238E27FC236}">
                    <a16:creationId xmlns:a16="http://schemas.microsoft.com/office/drawing/2014/main" id="{3C594C8B-1545-4BB8-9C01-20A16D9ECA6E}"/>
                  </a:ext>
                </a:extLst>
              </p:cNvPr>
              <p:cNvSpPr>
                <a:spLocks/>
              </p:cNvSpPr>
              <p:nvPr/>
            </p:nvSpPr>
            <p:spPr bwMode="auto">
              <a:xfrm>
                <a:off x="6070" y="1233"/>
                <a:ext cx="95" cy="71"/>
              </a:xfrm>
              <a:custGeom>
                <a:avLst/>
                <a:gdLst>
                  <a:gd name="T0" fmla="*/ 116 w 366"/>
                  <a:gd name="T1" fmla="*/ 100 h 486"/>
                  <a:gd name="T2" fmla="*/ 228 w 366"/>
                  <a:gd name="T3" fmla="*/ 0 h 486"/>
                  <a:gd name="T4" fmla="*/ 276 w 366"/>
                  <a:gd name="T5" fmla="*/ 19 h 486"/>
                  <a:gd name="T6" fmla="*/ 307 w 366"/>
                  <a:gd name="T7" fmla="*/ 83 h 486"/>
                  <a:gd name="T8" fmla="*/ 315 w 366"/>
                  <a:gd name="T9" fmla="*/ 177 h 486"/>
                  <a:gd name="T10" fmla="*/ 315 w 366"/>
                  <a:gd name="T11" fmla="*/ 379 h 486"/>
                  <a:gd name="T12" fmla="*/ 320 w 366"/>
                  <a:gd name="T13" fmla="*/ 440 h 486"/>
                  <a:gd name="T14" fmla="*/ 333 w 366"/>
                  <a:gd name="T15" fmla="*/ 460 h 486"/>
                  <a:gd name="T16" fmla="*/ 366 w 366"/>
                  <a:gd name="T17" fmla="*/ 467 h 486"/>
                  <a:gd name="T18" fmla="*/ 366 w 366"/>
                  <a:gd name="T19" fmla="*/ 486 h 486"/>
                  <a:gd name="T20" fmla="*/ 201 w 366"/>
                  <a:gd name="T21" fmla="*/ 486 h 486"/>
                  <a:gd name="T22" fmla="*/ 201 w 366"/>
                  <a:gd name="T23" fmla="*/ 467 h 486"/>
                  <a:gd name="T24" fmla="*/ 208 w 366"/>
                  <a:gd name="T25" fmla="*/ 467 h 486"/>
                  <a:gd name="T26" fmla="*/ 240 w 366"/>
                  <a:gd name="T27" fmla="*/ 457 h 486"/>
                  <a:gd name="T28" fmla="*/ 253 w 366"/>
                  <a:gd name="T29" fmla="*/ 428 h 486"/>
                  <a:gd name="T30" fmla="*/ 255 w 366"/>
                  <a:gd name="T31" fmla="*/ 379 h 486"/>
                  <a:gd name="T32" fmla="*/ 255 w 366"/>
                  <a:gd name="T33" fmla="*/ 186 h 486"/>
                  <a:gd name="T34" fmla="*/ 243 w 366"/>
                  <a:gd name="T35" fmla="*/ 92 h 486"/>
                  <a:gd name="T36" fmla="*/ 203 w 366"/>
                  <a:gd name="T37" fmla="*/ 63 h 486"/>
                  <a:gd name="T38" fmla="*/ 116 w 366"/>
                  <a:gd name="T39" fmla="*/ 130 h 486"/>
                  <a:gd name="T40" fmla="*/ 116 w 366"/>
                  <a:gd name="T41" fmla="*/ 379 h 486"/>
                  <a:gd name="T42" fmla="*/ 120 w 366"/>
                  <a:gd name="T43" fmla="*/ 438 h 486"/>
                  <a:gd name="T44" fmla="*/ 135 w 366"/>
                  <a:gd name="T45" fmla="*/ 460 h 486"/>
                  <a:gd name="T46" fmla="*/ 171 w 366"/>
                  <a:gd name="T47" fmla="*/ 467 h 486"/>
                  <a:gd name="T48" fmla="*/ 171 w 366"/>
                  <a:gd name="T49" fmla="*/ 486 h 486"/>
                  <a:gd name="T50" fmla="*/ 5 w 366"/>
                  <a:gd name="T51" fmla="*/ 486 h 486"/>
                  <a:gd name="T52" fmla="*/ 5 w 366"/>
                  <a:gd name="T53" fmla="*/ 467 h 486"/>
                  <a:gd name="T54" fmla="*/ 12 w 366"/>
                  <a:gd name="T55" fmla="*/ 467 h 486"/>
                  <a:gd name="T56" fmla="*/ 47 w 366"/>
                  <a:gd name="T57" fmla="*/ 449 h 486"/>
                  <a:gd name="T58" fmla="*/ 56 w 366"/>
                  <a:gd name="T59" fmla="*/ 379 h 486"/>
                  <a:gd name="T60" fmla="*/ 56 w 366"/>
                  <a:gd name="T61" fmla="*/ 204 h 486"/>
                  <a:gd name="T62" fmla="*/ 53 w 366"/>
                  <a:gd name="T63" fmla="*/ 100 h 486"/>
                  <a:gd name="T64" fmla="*/ 45 w 366"/>
                  <a:gd name="T65" fmla="*/ 75 h 486"/>
                  <a:gd name="T66" fmla="*/ 30 w 366"/>
                  <a:gd name="T67" fmla="*/ 68 h 486"/>
                  <a:gd name="T68" fmla="*/ 5 w 366"/>
                  <a:gd name="T69" fmla="*/ 76 h 486"/>
                  <a:gd name="T70" fmla="*/ 0 w 366"/>
                  <a:gd name="T71" fmla="*/ 57 h 486"/>
                  <a:gd name="T72" fmla="*/ 101 w 366"/>
                  <a:gd name="T73" fmla="*/ 0 h 486"/>
                  <a:gd name="T74" fmla="*/ 116 w 366"/>
                  <a:gd name="T75" fmla="*/ 0 h 486"/>
                  <a:gd name="T76" fmla="*/ 116 w 366"/>
                  <a:gd name="T77" fmla="*/ 1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66" h="486">
                    <a:moveTo>
                      <a:pt x="116" y="100"/>
                    </a:moveTo>
                    <a:cubicBezTo>
                      <a:pt x="155" y="33"/>
                      <a:pt x="193" y="0"/>
                      <a:pt x="228" y="0"/>
                    </a:cubicBezTo>
                    <a:cubicBezTo>
                      <a:pt x="247" y="0"/>
                      <a:pt x="263" y="6"/>
                      <a:pt x="276" y="19"/>
                    </a:cubicBezTo>
                    <a:cubicBezTo>
                      <a:pt x="289" y="32"/>
                      <a:pt x="299" y="53"/>
                      <a:pt x="307" y="83"/>
                    </a:cubicBezTo>
                    <a:cubicBezTo>
                      <a:pt x="312" y="103"/>
                      <a:pt x="315" y="135"/>
                      <a:pt x="315" y="177"/>
                    </a:cubicBezTo>
                    <a:cubicBezTo>
                      <a:pt x="315" y="245"/>
                      <a:pt x="315" y="312"/>
                      <a:pt x="315" y="379"/>
                    </a:cubicBezTo>
                    <a:cubicBezTo>
                      <a:pt x="315" y="409"/>
                      <a:pt x="317" y="429"/>
                      <a:pt x="320" y="440"/>
                    </a:cubicBezTo>
                    <a:cubicBezTo>
                      <a:pt x="323" y="449"/>
                      <a:pt x="327" y="455"/>
                      <a:pt x="333" y="460"/>
                    </a:cubicBezTo>
                    <a:cubicBezTo>
                      <a:pt x="339" y="465"/>
                      <a:pt x="350" y="467"/>
                      <a:pt x="366" y="467"/>
                    </a:cubicBezTo>
                    <a:cubicBezTo>
                      <a:pt x="366" y="474"/>
                      <a:pt x="366" y="480"/>
                      <a:pt x="366" y="486"/>
                    </a:cubicBezTo>
                    <a:cubicBezTo>
                      <a:pt x="311" y="486"/>
                      <a:pt x="256" y="486"/>
                      <a:pt x="201" y="486"/>
                    </a:cubicBezTo>
                    <a:cubicBezTo>
                      <a:pt x="201" y="480"/>
                      <a:pt x="201" y="474"/>
                      <a:pt x="201" y="467"/>
                    </a:cubicBezTo>
                    <a:cubicBezTo>
                      <a:pt x="203" y="467"/>
                      <a:pt x="205" y="467"/>
                      <a:pt x="208" y="467"/>
                    </a:cubicBezTo>
                    <a:cubicBezTo>
                      <a:pt x="223" y="467"/>
                      <a:pt x="234" y="464"/>
                      <a:pt x="240" y="457"/>
                    </a:cubicBezTo>
                    <a:cubicBezTo>
                      <a:pt x="247" y="450"/>
                      <a:pt x="251" y="441"/>
                      <a:pt x="253" y="428"/>
                    </a:cubicBezTo>
                    <a:cubicBezTo>
                      <a:pt x="254" y="422"/>
                      <a:pt x="255" y="406"/>
                      <a:pt x="255" y="379"/>
                    </a:cubicBezTo>
                    <a:cubicBezTo>
                      <a:pt x="255" y="315"/>
                      <a:pt x="255" y="250"/>
                      <a:pt x="255" y="186"/>
                    </a:cubicBezTo>
                    <a:cubicBezTo>
                      <a:pt x="255" y="143"/>
                      <a:pt x="251" y="112"/>
                      <a:pt x="243" y="92"/>
                    </a:cubicBezTo>
                    <a:cubicBezTo>
                      <a:pt x="235" y="73"/>
                      <a:pt x="221" y="63"/>
                      <a:pt x="203" y="63"/>
                    </a:cubicBezTo>
                    <a:cubicBezTo>
                      <a:pt x="174" y="63"/>
                      <a:pt x="145" y="85"/>
                      <a:pt x="116" y="130"/>
                    </a:cubicBezTo>
                    <a:cubicBezTo>
                      <a:pt x="116" y="213"/>
                      <a:pt x="116" y="296"/>
                      <a:pt x="116" y="379"/>
                    </a:cubicBezTo>
                    <a:cubicBezTo>
                      <a:pt x="116" y="411"/>
                      <a:pt x="118" y="431"/>
                      <a:pt x="120" y="438"/>
                    </a:cubicBezTo>
                    <a:cubicBezTo>
                      <a:pt x="124" y="448"/>
                      <a:pt x="128" y="455"/>
                      <a:pt x="135" y="460"/>
                    </a:cubicBezTo>
                    <a:cubicBezTo>
                      <a:pt x="140" y="465"/>
                      <a:pt x="152" y="467"/>
                      <a:pt x="171" y="467"/>
                    </a:cubicBezTo>
                    <a:cubicBezTo>
                      <a:pt x="171" y="474"/>
                      <a:pt x="171" y="480"/>
                      <a:pt x="171" y="486"/>
                    </a:cubicBezTo>
                    <a:cubicBezTo>
                      <a:pt x="116" y="486"/>
                      <a:pt x="60" y="486"/>
                      <a:pt x="5" y="486"/>
                    </a:cubicBezTo>
                    <a:cubicBezTo>
                      <a:pt x="5" y="480"/>
                      <a:pt x="5" y="474"/>
                      <a:pt x="5" y="467"/>
                    </a:cubicBezTo>
                    <a:cubicBezTo>
                      <a:pt x="8" y="467"/>
                      <a:pt x="10" y="467"/>
                      <a:pt x="12" y="467"/>
                    </a:cubicBezTo>
                    <a:cubicBezTo>
                      <a:pt x="30" y="467"/>
                      <a:pt x="41" y="461"/>
                      <a:pt x="47" y="449"/>
                    </a:cubicBezTo>
                    <a:cubicBezTo>
                      <a:pt x="53" y="437"/>
                      <a:pt x="56" y="414"/>
                      <a:pt x="56" y="379"/>
                    </a:cubicBezTo>
                    <a:cubicBezTo>
                      <a:pt x="56" y="321"/>
                      <a:pt x="56" y="262"/>
                      <a:pt x="56" y="204"/>
                    </a:cubicBezTo>
                    <a:cubicBezTo>
                      <a:pt x="56" y="147"/>
                      <a:pt x="55" y="112"/>
                      <a:pt x="53" y="100"/>
                    </a:cubicBezTo>
                    <a:cubicBezTo>
                      <a:pt x="52" y="88"/>
                      <a:pt x="49" y="79"/>
                      <a:pt x="45" y="75"/>
                    </a:cubicBezTo>
                    <a:cubicBezTo>
                      <a:pt x="41" y="70"/>
                      <a:pt x="36" y="68"/>
                      <a:pt x="30" y="68"/>
                    </a:cubicBezTo>
                    <a:cubicBezTo>
                      <a:pt x="23" y="68"/>
                      <a:pt x="15" y="71"/>
                      <a:pt x="5" y="76"/>
                    </a:cubicBezTo>
                    <a:cubicBezTo>
                      <a:pt x="3" y="70"/>
                      <a:pt x="1" y="63"/>
                      <a:pt x="0" y="57"/>
                    </a:cubicBezTo>
                    <a:cubicBezTo>
                      <a:pt x="33" y="38"/>
                      <a:pt x="67" y="19"/>
                      <a:pt x="101" y="0"/>
                    </a:cubicBezTo>
                    <a:cubicBezTo>
                      <a:pt x="106" y="0"/>
                      <a:pt x="111" y="0"/>
                      <a:pt x="116" y="0"/>
                    </a:cubicBezTo>
                    <a:cubicBezTo>
                      <a:pt x="116" y="33"/>
                      <a:pt x="116" y="66"/>
                      <a:pt x="116" y="10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1" name="Freeform 249">
                <a:extLst>
                  <a:ext uri="{FF2B5EF4-FFF2-40B4-BE49-F238E27FC236}">
                    <a16:creationId xmlns:a16="http://schemas.microsoft.com/office/drawing/2014/main" id="{CA8AF4B3-BF2F-4A97-8E72-9D3CB3F29C73}"/>
                  </a:ext>
                </a:extLst>
              </p:cNvPr>
              <p:cNvSpPr>
                <a:spLocks/>
              </p:cNvSpPr>
              <p:nvPr/>
            </p:nvSpPr>
            <p:spPr bwMode="auto">
              <a:xfrm>
                <a:off x="6167" y="1212"/>
                <a:ext cx="52" cy="93"/>
              </a:xfrm>
              <a:custGeom>
                <a:avLst/>
                <a:gdLst>
                  <a:gd name="T0" fmla="*/ 113 w 201"/>
                  <a:gd name="T1" fmla="*/ 0 h 636"/>
                  <a:gd name="T2" fmla="*/ 113 w 201"/>
                  <a:gd name="T3" fmla="*/ 155 h 636"/>
                  <a:gd name="T4" fmla="*/ 191 w 201"/>
                  <a:gd name="T5" fmla="*/ 155 h 636"/>
                  <a:gd name="T6" fmla="*/ 191 w 201"/>
                  <a:gd name="T7" fmla="*/ 192 h 636"/>
                  <a:gd name="T8" fmla="*/ 113 w 201"/>
                  <a:gd name="T9" fmla="*/ 192 h 636"/>
                  <a:gd name="T10" fmla="*/ 113 w 201"/>
                  <a:gd name="T11" fmla="*/ 498 h 636"/>
                  <a:gd name="T12" fmla="*/ 123 w 201"/>
                  <a:gd name="T13" fmla="*/ 560 h 636"/>
                  <a:gd name="T14" fmla="*/ 146 w 201"/>
                  <a:gd name="T15" fmla="*/ 576 h 636"/>
                  <a:gd name="T16" fmla="*/ 170 w 201"/>
                  <a:gd name="T17" fmla="*/ 565 h 636"/>
                  <a:gd name="T18" fmla="*/ 187 w 201"/>
                  <a:gd name="T19" fmla="*/ 534 h 636"/>
                  <a:gd name="T20" fmla="*/ 201 w 201"/>
                  <a:gd name="T21" fmla="*/ 534 h 636"/>
                  <a:gd name="T22" fmla="*/ 165 w 201"/>
                  <a:gd name="T23" fmla="*/ 610 h 636"/>
                  <a:gd name="T24" fmla="*/ 117 w 201"/>
                  <a:gd name="T25" fmla="*/ 636 h 636"/>
                  <a:gd name="T26" fmla="*/ 84 w 201"/>
                  <a:gd name="T27" fmla="*/ 622 h 636"/>
                  <a:gd name="T28" fmla="*/ 60 w 201"/>
                  <a:gd name="T29" fmla="*/ 585 h 636"/>
                  <a:gd name="T30" fmla="*/ 53 w 201"/>
                  <a:gd name="T31" fmla="*/ 509 h 636"/>
                  <a:gd name="T32" fmla="*/ 53 w 201"/>
                  <a:gd name="T33" fmla="*/ 192 h 636"/>
                  <a:gd name="T34" fmla="*/ 0 w 201"/>
                  <a:gd name="T35" fmla="*/ 192 h 636"/>
                  <a:gd name="T36" fmla="*/ 0 w 201"/>
                  <a:gd name="T37" fmla="*/ 175 h 636"/>
                  <a:gd name="T38" fmla="*/ 41 w 201"/>
                  <a:gd name="T39" fmla="*/ 136 h 636"/>
                  <a:gd name="T40" fmla="*/ 78 w 201"/>
                  <a:gd name="T41" fmla="*/ 72 h 636"/>
                  <a:gd name="T42" fmla="*/ 102 w 201"/>
                  <a:gd name="T43" fmla="*/ 0 h 636"/>
                  <a:gd name="T44" fmla="*/ 113 w 201"/>
                  <a:gd name="T45" fmla="*/ 0 h 6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1" h="636">
                    <a:moveTo>
                      <a:pt x="113" y="0"/>
                    </a:moveTo>
                    <a:cubicBezTo>
                      <a:pt x="113" y="52"/>
                      <a:pt x="113" y="104"/>
                      <a:pt x="113" y="155"/>
                    </a:cubicBezTo>
                    <a:cubicBezTo>
                      <a:pt x="139" y="155"/>
                      <a:pt x="165" y="155"/>
                      <a:pt x="191" y="155"/>
                    </a:cubicBezTo>
                    <a:cubicBezTo>
                      <a:pt x="191" y="167"/>
                      <a:pt x="191" y="179"/>
                      <a:pt x="191" y="192"/>
                    </a:cubicBezTo>
                    <a:cubicBezTo>
                      <a:pt x="165" y="192"/>
                      <a:pt x="139" y="192"/>
                      <a:pt x="113" y="192"/>
                    </a:cubicBezTo>
                    <a:cubicBezTo>
                      <a:pt x="113" y="294"/>
                      <a:pt x="113" y="396"/>
                      <a:pt x="113" y="498"/>
                    </a:cubicBezTo>
                    <a:cubicBezTo>
                      <a:pt x="113" y="528"/>
                      <a:pt x="116" y="549"/>
                      <a:pt x="123" y="560"/>
                    </a:cubicBezTo>
                    <a:cubicBezTo>
                      <a:pt x="129" y="571"/>
                      <a:pt x="136" y="576"/>
                      <a:pt x="146" y="576"/>
                    </a:cubicBezTo>
                    <a:cubicBezTo>
                      <a:pt x="154" y="576"/>
                      <a:pt x="162" y="572"/>
                      <a:pt x="170" y="565"/>
                    </a:cubicBezTo>
                    <a:cubicBezTo>
                      <a:pt x="177" y="558"/>
                      <a:pt x="183" y="548"/>
                      <a:pt x="187" y="534"/>
                    </a:cubicBezTo>
                    <a:cubicBezTo>
                      <a:pt x="192" y="534"/>
                      <a:pt x="197" y="534"/>
                      <a:pt x="201" y="534"/>
                    </a:cubicBezTo>
                    <a:cubicBezTo>
                      <a:pt x="193" y="568"/>
                      <a:pt x="181" y="593"/>
                      <a:pt x="165" y="610"/>
                    </a:cubicBezTo>
                    <a:cubicBezTo>
                      <a:pt x="150" y="627"/>
                      <a:pt x="133" y="636"/>
                      <a:pt x="117" y="636"/>
                    </a:cubicBezTo>
                    <a:cubicBezTo>
                      <a:pt x="106" y="636"/>
                      <a:pt x="95" y="632"/>
                      <a:pt x="84" y="622"/>
                    </a:cubicBezTo>
                    <a:cubicBezTo>
                      <a:pt x="74" y="613"/>
                      <a:pt x="65" y="601"/>
                      <a:pt x="60" y="585"/>
                    </a:cubicBezTo>
                    <a:cubicBezTo>
                      <a:pt x="55" y="569"/>
                      <a:pt x="53" y="543"/>
                      <a:pt x="53" y="509"/>
                    </a:cubicBezTo>
                    <a:cubicBezTo>
                      <a:pt x="53" y="403"/>
                      <a:pt x="53" y="297"/>
                      <a:pt x="53" y="192"/>
                    </a:cubicBezTo>
                    <a:cubicBezTo>
                      <a:pt x="35" y="192"/>
                      <a:pt x="17" y="192"/>
                      <a:pt x="0" y="192"/>
                    </a:cubicBezTo>
                    <a:cubicBezTo>
                      <a:pt x="0" y="186"/>
                      <a:pt x="0" y="180"/>
                      <a:pt x="0" y="175"/>
                    </a:cubicBezTo>
                    <a:cubicBezTo>
                      <a:pt x="13" y="167"/>
                      <a:pt x="27" y="154"/>
                      <a:pt x="41" y="136"/>
                    </a:cubicBezTo>
                    <a:cubicBezTo>
                      <a:pt x="55" y="118"/>
                      <a:pt x="68" y="97"/>
                      <a:pt x="78" y="72"/>
                    </a:cubicBezTo>
                    <a:cubicBezTo>
                      <a:pt x="84" y="59"/>
                      <a:pt x="92" y="35"/>
                      <a:pt x="102" y="0"/>
                    </a:cubicBezTo>
                    <a:cubicBezTo>
                      <a:pt x="106" y="0"/>
                      <a:pt x="109" y="0"/>
                      <a:pt x="113"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2" name="Freeform 250">
                <a:extLst>
                  <a:ext uri="{FF2B5EF4-FFF2-40B4-BE49-F238E27FC236}">
                    <a16:creationId xmlns:a16="http://schemas.microsoft.com/office/drawing/2014/main" id="{60D82C62-1733-4E21-9D6A-F80E010B208B}"/>
                  </a:ext>
                </a:extLst>
              </p:cNvPr>
              <p:cNvSpPr>
                <a:spLocks noEditPoints="1"/>
              </p:cNvSpPr>
              <p:nvPr/>
            </p:nvSpPr>
            <p:spPr bwMode="auto">
              <a:xfrm>
                <a:off x="6225" y="1196"/>
                <a:ext cx="43" cy="108"/>
              </a:xfrm>
              <a:custGeom>
                <a:avLst/>
                <a:gdLst>
                  <a:gd name="T0" fmla="*/ 87 w 168"/>
                  <a:gd name="T1" fmla="*/ 0 h 734"/>
                  <a:gd name="T2" fmla="*/ 113 w 168"/>
                  <a:gd name="T3" fmla="*/ 15 h 734"/>
                  <a:gd name="T4" fmla="*/ 124 w 168"/>
                  <a:gd name="T5" fmla="*/ 53 h 734"/>
                  <a:gd name="T6" fmla="*/ 113 w 168"/>
                  <a:gd name="T7" fmla="*/ 90 h 734"/>
                  <a:gd name="T8" fmla="*/ 87 w 168"/>
                  <a:gd name="T9" fmla="*/ 105 h 734"/>
                  <a:gd name="T10" fmla="*/ 61 w 168"/>
                  <a:gd name="T11" fmla="*/ 90 h 734"/>
                  <a:gd name="T12" fmla="*/ 50 w 168"/>
                  <a:gd name="T13" fmla="*/ 53 h 734"/>
                  <a:gd name="T14" fmla="*/ 61 w 168"/>
                  <a:gd name="T15" fmla="*/ 15 h 734"/>
                  <a:gd name="T16" fmla="*/ 87 w 168"/>
                  <a:gd name="T17" fmla="*/ 0 h 734"/>
                  <a:gd name="T18" fmla="*/ 117 w 168"/>
                  <a:gd name="T19" fmla="*/ 248 h 734"/>
                  <a:gd name="T20" fmla="*/ 117 w 168"/>
                  <a:gd name="T21" fmla="*/ 627 h 734"/>
                  <a:gd name="T22" fmla="*/ 122 w 168"/>
                  <a:gd name="T23" fmla="*/ 686 h 734"/>
                  <a:gd name="T24" fmla="*/ 136 w 168"/>
                  <a:gd name="T25" fmla="*/ 708 h 734"/>
                  <a:gd name="T26" fmla="*/ 168 w 168"/>
                  <a:gd name="T27" fmla="*/ 715 h 734"/>
                  <a:gd name="T28" fmla="*/ 168 w 168"/>
                  <a:gd name="T29" fmla="*/ 734 h 734"/>
                  <a:gd name="T30" fmla="*/ 5 w 168"/>
                  <a:gd name="T31" fmla="*/ 734 h 734"/>
                  <a:gd name="T32" fmla="*/ 5 w 168"/>
                  <a:gd name="T33" fmla="*/ 715 h 734"/>
                  <a:gd name="T34" fmla="*/ 38 w 168"/>
                  <a:gd name="T35" fmla="*/ 709 h 734"/>
                  <a:gd name="T36" fmla="*/ 52 w 168"/>
                  <a:gd name="T37" fmla="*/ 686 h 734"/>
                  <a:gd name="T38" fmla="*/ 57 w 168"/>
                  <a:gd name="T39" fmla="*/ 627 h 734"/>
                  <a:gd name="T40" fmla="*/ 57 w 168"/>
                  <a:gd name="T41" fmla="*/ 445 h 734"/>
                  <a:gd name="T42" fmla="*/ 53 w 168"/>
                  <a:gd name="T43" fmla="*/ 345 h 734"/>
                  <a:gd name="T44" fmla="*/ 45 w 168"/>
                  <a:gd name="T45" fmla="*/ 322 h 734"/>
                  <a:gd name="T46" fmla="*/ 30 w 168"/>
                  <a:gd name="T47" fmla="*/ 316 h 734"/>
                  <a:gd name="T48" fmla="*/ 5 w 168"/>
                  <a:gd name="T49" fmla="*/ 324 h 734"/>
                  <a:gd name="T50" fmla="*/ 0 w 168"/>
                  <a:gd name="T51" fmla="*/ 305 h 734"/>
                  <a:gd name="T52" fmla="*/ 101 w 168"/>
                  <a:gd name="T53" fmla="*/ 248 h 734"/>
                  <a:gd name="T54" fmla="*/ 117 w 168"/>
                  <a:gd name="T55" fmla="*/ 248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8" h="734">
                    <a:moveTo>
                      <a:pt x="87" y="0"/>
                    </a:moveTo>
                    <a:cubicBezTo>
                      <a:pt x="97" y="0"/>
                      <a:pt x="106" y="6"/>
                      <a:pt x="113" y="15"/>
                    </a:cubicBezTo>
                    <a:cubicBezTo>
                      <a:pt x="120" y="26"/>
                      <a:pt x="124" y="38"/>
                      <a:pt x="124" y="53"/>
                    </a:cubicBezTo>
                    <a:cubicBezTo>
                      <a:pt x="124" y="67"/>
                      <a:pt x="120" y="79"/>
                      <a:pt x="113" y="90"/>
                    </a:cubicBezTo>
                    <a:cubicBezTo>
                      <a:pt x="106" y="100"/>
                      <a:pt x="97" y="105"/>
                      <a:pt x="87" y="105"/>
                    </a:cubicBezTo>
                    <a:cubicBezTo>
                      <a:pt x="77" y="105"/>
                      <a:pt x="68" y="100"/>
                      <a:pt x="61" y="90"/>
                    </a:cubicBezTo>
                    <a:cubicBezTo>
                      <a:pt x="53" y="79"/>
                      <a:pt x="50" y="67"/>
                      <a:pt x="50" y="53"/>
                    </a:cubicBezTo>
                    <a:cubicBezTo>
                      <a:pt x="50" y="38"/>
                      <a:pt x="53" y="26"/>
                      <a:pt x="61" y="15"/>
                    </a:cubicBezTo>
                    <a:cubicBezTo>
                      <a:pt x="67" y="6"/>
                      <a:pt x="76" y="0"/>
                      <a:pt x="87" y="0"/>
                    </a:cubicBezTo>
                    <a:close/>
                    <a:moveTo>
                      <a:pt x="117" y="248"/>
                    </a:moveTo>
                    <a:cubicBezTo>
                      <a:pt x="117" y="374"/>
                      <a:pt x="117" y="501"/>
                      <a:pt x="117" y="627"/>
                    </a:cubicBezTo>
                    <a:cubicBezTo>
                      <a:pt x="117" y="657"/>
                      <a:pt x="119" y="676"/>
                      <a:pt x="122" y="686"/>
                    </a:cubicBezTo>
                    <a:cubicBezTo>
                      <a:pt x="125" y="696"/>
                      <a:pt x="129" y="703"/>
                      <a:pt x="136" y="708"/>
                    </a:cubicBezTo>
                    <a:cubicBezTo>
                      <a:pt x="141" y="713"/>
                      <a:pt x="152" y="715"/>
                      <a:pt x="168" y="715"/>
                    </a:cubicBezTo>
                    <a:cubicBezTo>
                      <a:pt x="168" y="722"/>
                      <a:pt x="168" y="728"/>
                      <a:pt x="168" y="734"/>
                    </a:cubicBezTo>
                    <a:cubicBezTo>
                      <a:pt x="114" y="734"/>
                      <a:pt x="60" y="734"/>
                      <a:pt x="5" y="734"/>
                    </a:cubicBezTo>
                    <a:cubicBezTo>
                      <a:pt x="5" y="728"/>
                      <a:pt x="5" y="722"/>
                      <a:pt x="5" y="715"/>
                    </a:cubicBezTo>
                    <a:cubicBezTo>
                      <a:pt x="22" y="715"/>
                      <a:pt x="33" y="713"/>
                      <a:pt x="38" y="709"/>
                    </a:cubicBezTo>
                    <a:cubicBezTo>
                      <a:pt x="44" y="704"/>
                      <a:pt x="49" y="697"/>
                      <a:pt x="52" y="686"/>
                    </a:cubicBezTo>
                    <a:cubicBezTo>
                      <a:pt x="55" y="676"/>
                      <a:pt x="57" y="657"/>
                      <a:pt x="57" y="627"/>
                    </a:cubicBezTo>
                    <a:cubicBezTo>
                      <a:pt x="57" y="566"/>
                      <a:pt x="57" y="506"/>
                      <a:pt x="57" y="445"/>
                    </a:cubicBezTo>
                    <a:cubicBezTo>
                      <a:pt x="57" y="394"/>
                      <a:pt x="55" y="360"/>
                      <a:pt x="53" y="345"/>
                    </a:cubicBezTo>
                    <a:cubicBezTo>
                      <a:pt x="52" y="335"/>
                      <a:pt x="49" y="327"/>
                      <a:pt x="45" y="322"/>
                    </a:cubicBezTo>
                    <a:cubicBezTo>
                      <a:pt x="42" y="318"/>
                      <a:pt x="36" y="316"/>
                      <a:pt x="30" y="316"/>
                    </a:cubicBezTo>
                    <a:cubicBezTo>
                      <a:pt x="23" y="316"/>
                      <a:pt x="15" y="319"/>
                      <a:pt x="5" y="324"/>
                    </a:cubicBezTo>
                    <a:cubicBezTo>
                      <a:pt x="4" y="318"/>
                      <a:pt x="2" y="311"/>
                      <a:pt x="0" y="305"/>
                    </a:cubicBezTo>
                    <a:cubicBezTo>
                      <a:pt x="34" y="286"/>
                      <a:pt x="68" y="267"/>
                      <a:pt x="101" y="248"/>
                    </a:cubicBezTo>
                    <a:cubicBezTo>
                      <a:pt x="107" y="248"/>
                      <a:pt x="112" y="248"/>
                      <a:pt x="117" y="24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3" name="Freeform 251">
                <a:extLst>
                  <a:ext uri="{FF2B5EF4-FFF2-40B4-BE49-F238E27FC236}">
                    <a16:creationId xmlns:a16="http://schemas.microsoft.com/office/drawing/2014/main" id="{81D2BD9C-47A7-42A6-8598-257EE7E6AFC5}"/>
                  </a:ext>
                </a:extLst>
              </p:cNvPr>
              <p:cNvSpPr>
                <a:spLocks/>
              </p:cNvSpPr>
              <p:nvPr/>
            </p:nvSpPr>
            <p:spPr bwMode="auto">
              <a:xfrm>
                <a:off x="6274" y="1233"/>
                <a:ext cx="94" cy="71"/>
              </a:xfrm>
              <a:custGeom>
                <a:avLst/>
                <a:gdLst>
                  <a:gd name="T0" fmla="*/ 116 w 366"/>
                  <a:gd name="T1" fmla="*/ 100 h 486"/>
                  <a:gd name="T2" fmla="*/ 228 w 366"/>
                  <a:gd name="T3" fmla="*/ 0 h 486"/>
                  <a:gd name="T4" fmla="*/ 276 w 366"/>
                  <a:gd name="T5" fmla="*/ 19 h 486"/>
                  <a:gd name="T6" fmla="*/ 307 w 366"/>
                  <a:gd name="T7" fmla="*/ 83 h 486"/>
                  <a:gd name="T8" fmla="*/ 315 w 366"/>
                  <a:gd name="T9" fmla="*/ 177 h 486"/>
                  <a:gd name="T10" fmla="*/ 315 w 366"/>
                  <a:gd name="T11" fmla="*/ 379 h 486"/>
                  <a:gd name="T12" fmla="*/ 320 w 366"/>
                  <a:gd name="T13" fmla="*/ 440 h 486"/>
                  <a:gd name="T14" fmla="*/ 333 w 366"/>
                  <a:gd name="T15" fmla="*/ 460 h 486"/>
                  <a:gd name="T16" fmla="*/ 366 w 366"/>
                  <a:gd name="T17" fmla="*/ 467 h 486"/>
                  <a:gd name="T18" fmla="*/ 366 w 366"/>
                  <a:gd name="T19" fmla="*/ 486 h 486"/>
                  <a:gd name="T20" fmla="*/ 201 w 366"/>
                  <a:gd name="T21" fmla="*/ 486 h 486"/>
                  <a:gd name="T22" fmla="*/ 201 w 366"/>
                  <a:gd name="T23" fmla="*/ 467 h 486"/>
                  <a:gd name="T24" fmla="*/ 208 w 366"/>
                  <a:gd name="T25" fmla="*/ 467 h 486"/>
                  <a:gd name="T26" fmla="*/ 240 w 366"/>
                  <a:gd name="T27" fmla="*/ 457 h 486"/>
                  <a:gd name="T28" fmla="*/ 253 w 366"/>
                  <a:gd name="T29" fmla="*/ 428 h 486"/>
                  <a:gd name="T30" fmla="*/ 255 w 366"/>
                  <a:gd name="T31" fmla="*/ 379 h 486"/>
                  <a:gd name="T32" fmla="*/ 255 w 366"/>
                  <a:gd name="T33" fmla="*/ 186 h 486"/>
                  <a:gd name="T34" fmla="*/ 243 w 366"/>
                  <a:gd name="T35" fmla="*/ 92 h 486"/>
                  <a:gd name="T36" fmla="*/ 203 w 366"/>
                  <a:gd name="T37" fmla="*/ 63 h 486"/>
                  <a:gd name="T38" fmla="*/ 116 w 366"/>
                  <a:gd name="T39" fmla="*/ 130 h 486"/>
                  <a:gd name="T40" fmla="*/ 116 w 366"/>
                  <a:gd name="T41" fmla="*/ 379 h 486"/>
                  <a:gd name="T42" fmla="*/ 120 w 366"/>
                  <a:gd name="T43" fmla="*/ 438 h 486"/>
                  <a:gd name="T44" fmla="*/ 135 w 366"/>
                  <a:gd name="T45" fmla="*/ 460 h 486"/>
                  <a:gd name="T46" fmla="*/ 171 w 366"/>
                  <a:gd name="T47" fmla="*/ 467 h 486"/>
                  <a:gd name="T48" fmla="*/ 171 w 366"/>
                  <a:gd name="T49" fmla="*/ 486 h 486"/>
                  <a:gd name="T50" fmla="*/ 5 w 366"/>
                  <a:gd name="T51" fmla="*/ 486 h 486"/>
                  <a:gd name="T52" fmla="*/ 5 w 366"/>
                  <a:gd name="T53" fmla="*/ 467 h 486"/>
                  <a:gd name="T54" fmla="*/ 12 w 366"/>
                  <a:gd name="T55" fmla="*/ 467 h 486"/>
                  <a:gd name="T56" fmla="*/ 47 w 366"/>
                  <a:gd name="T57" fmla="*/ 449 h 486"/>
                  <a:gd name="T58" fmla="*/ 56 w 366"/>
                  <a:gd name="T59" fmla="*/ 379 h 486"/>
                  <a:gd name="T60" fmla="*/ 56 w 366"/>
                  <a:gd name="T61" fmla="*/ 204 h 486"/>
                  <a:gd name="T62" fmla="*/ 53 w 366"/>
                  <a:gd name="T63" fmla="*/ 100 h 486"/>
                  <a:gd name="T64" fmla="*/ 45 w 366"/>
                  <a:gd name="T65" fmla="*/ 75 h 486"/>
                  <a:gd name="T66" fmla="*/ 30 w 366"/>
                  <a:gd name="T67" fmla="*/ 68 h 486"/>
                  <a:gd name="T68" fmla="*/ 5 w 366"/>
                  <a:gd name="T69" fmla="*/ 76 h 486"/>
                  <a:gd name="T70" fmla="*/ 0 w 366"/>
                  <a:gd name="T71" fmla="*/ 57 h 486"/>
                  <a:gd name="T72" fmla="*/ 101 w 366"/>
                  <a:gd name="T73" fmla="*/ 0 h 486"/>
                  <a:gd name="T74" fmla="*/ 116 w 366"/>
                  <a:gd name="T75" fmla="*/ 0 h 486"/>
                  <a:gd name="T76" fmla="*/ 116 w 366"/>
                  <a:gd name="T77" fmla="*/ 1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66" h="486">
                    <a:moveTo>
                      <a:pt x="116" y="100"/>
                    </a:moveTo>
                    <a:cubicBezTo>
                      <a:pt x="155" y="33"/>
                      <a:pt x="193" y="0"/>
                      <a:pt x="228" y="0"/>
                    </a:cubicBezTo>
                    <a:cubicBezTo>
                      <a:pt x="247" y="0"/>
                      <a:pt x="263" y="6"/>
                      <a:pt x="276" y="19"/>
                    </a:cubicBezTo>
                    <a:cubicBezTo>
                      <a:pt x="289" y="32"/>
                      <a:pt x="299" y="53"/>
                      <a:pt x="307" y="83"/>
                    </a:cubicBezTo>
                    <a:cubicBezTo>
                      <a:pt x="312" y="103"/>
                      <a:pt x="315" y="135"/>
                      <a:pt x="315" y="177"/>
                    </a:cubicBezTo>
                    <a:cubicBezTo>
                      <a:pt x="315" y="245"/>
                      <a:pt x="315" y="312"/>
                      <a:pt x="315" y="379"/>
                    </a:cubicBezTo>
                    <a:cubicBezTo>
                      <a:pt x="315" y="409"/>
                      <a:pt x="317" y="429"/>
                      <a:pt x="320" y="440"/>
                    </a:cubicBezTo>
                    <a:cubicBezTo>
                      <a:pt x="323" y="449"/>
                      <a:pt x="327" y="455"/>
                      <a:pt x="333" y="460"/>
                    </a:cubicBezTo>
                    <a:cubicBezTo>
                      <a:pt x="339" y="465"/>
                      <a:pt x="350" y="467"/>
                      <a:pt x="366" y="467"/>
                    </a:cubicBezTo>
                    <a:cubicBezTo>
                      <a:pt x="366" y="474"/>
                      <a:pt x="366" y="480"/>
                      <a:pt x="366" y="486"/>
                    </a:cubicBezTo>
                    <a:cubicBezTo>
                      <a:pt x="311" y="486"/>
                      <a:pt x="256" y="486"/>
                      <a:pt x="201" y="486"/>
                    </a:cubicBezTo>
                    <a:cubicBezTo>
                      <a:pt x="201" y="480"/>
                      <a:pt x="201" y="474"/>
                      <a:pt x="201" y="467"/>
                    </a:cubicBezTo>
                    <a:cubicBezTo>
                      <a:pt x="203" y="467"/>
                      <a:pt x="205" y="467"/>
                      <a:pt x="208" y="467"/>
                    </a:cubicBezTo>
                    <a:cubicBezTo>
                      <a:pt x="223" y="467"/>
                      <a:pt x="234" y="464"/>
                      <a:pt x="240" y="457"/>
                    </a:cubicBezTo>
                    <a:cubicBezTo>
                      <a:pt x="247" y="450"/>
                      <a:pt x="251" y="441"/>
                      <a:pt x="253" y="428"/>
                    </a:cubicBezTo>
                    <a:cubicBezTo>
                      <a:pt x="254" y="422"/>
                      <a:pt x="255" y="406"/>
                      <a:pt x="255" y="379"/>
                    </a:cubicBezTo>
                    <a:cubicBezTo>
                      <a:pt x="255" y="315"/>
                      <a:pt x="255" y="250"/>
                      <a:pt x="255" y="186"/>
                    </a:cubicBezTo>
                    <a:cubicBezTo>
                      <a:pt x="255" y="143"/>
                      <a:pt x="251" y="112"/>
                      <a:pt x="243" y="92"/>
                    </a:cubicBezTo>
                    <a:cubicBezTo>
                      <a:pt x="235" y="73"/>
                      <a:pt x="221" y="63"/>
                      <a:pt x="203" y="63"/>
                    </a:cubicBezTo>
                    <a:cubicBezTo>
                      <a:pt x="174" y="63"/>
                      <a:pt x="145" y="85"/>
                      <a:pt x="116" y="130"/>
                    </a:cubicBezTo>
                    <a:cubicBezTo>
                      <a:pt x="116" y="213"/>
                      <a:pt x="116" y="296"/>
                      <a:pt x="116" y="379"/>
                    </a:cubicBezTo>
                    <a:cubicBezTo>
                      <a:pt x="116" y="411"/>
                      <a:pt x="118" y="431"/>
                      <a:pt x="120" y="438"/>
                    </a:cubicBezTo>
                    <a:cubicBezTo>
                      <a:pt x="123" y="448"/>
                      <a:pt x="128" y="455"/>
                      <a:pt x="135" y="460"/>
                    </a:cubicBezTo>
                    <a:cubicBezTo>
                      <a:pt x="140" y="465"/>
                      <a:pt x="152" y="467"/>
                      <a:pt x="171" y="467"/>
                    </a:cubicBezTo>
                    <a:cubicBezTo>
                      <a:pt x="171" y="474"/>
                      <a:pt x="171" y="480"/>
                      <a:pt x="171" y="486"/>
                    </a:cubicBezTo>
                    <a:cubicBezTo>
                      <a:pt x="115" y="486"/>
                      <a:pt x="60" y="486"/>
                      <a:pt x="5" y="486"/>
                    </a:cubicBezTo>
                    <a:cubicBezTo>
                      <a:pt x="5" y="480"/>
                      <a:pt x="5" y="474"/>
                      <a:pt x="5" y="467"/>
                    </a:cubicBezTo>
                    <a:cubicBezTo>
                      <a:pt x="8" y="467"/>
                      <a:pt x="10" y="467"/>
                      <a:pt x="12" y="467"/>
                    </a:cubicBezTo>
                    <a:cubicBezTo>
                      <a:pt x="30" y="467"/>
                      <a:pt x="41" y="461"/>
                      <a:pt x="47" y="449"/>
                    </a:cubicBezTo>
                    <a:cubicBezTo>
                      <a:pt x="53" y="437"/>
                      <a:pt x="56" y="414"/>
                      <a:pt x="56" y="379"/>
                    </a:cubicBezTo>
                    <a:cubicBezTo>
                      <a:pt x="56" y="321"/>
                      <a:pt x="56" y="262"/>
                      <a:pt x="56" y="204"/>
                    </a:cubicBezTo>
                    <a:cubicBezTo>
                      <a:pt x="56" y="147"/>
                      <a:pt x="55" y="112"/>
                      <a:pt x="53" y="100"/>
                    </a:cubicBezTo>
                    <a:cubicBezTo>
                      <a:pt x="52" y="88"/>
                      <a:pt x="49" y="79"/>
                      <a:pt x="45" y="75"/>
                    </a:cubicBezTo>
                    <a:cubicBezTo>
                      <a:pt x="41" y="70"/>
                      <a:pt x="36" y="68"/>
                      <a:pt x="30" y="68"/>
                    </a:cubicBezTo>
                    <a:cubicBezTo>
                      <a:pt x="23" y="68"/>
                      <a:pt x="15" y="71"/>
                      <a:pt x="5" y="76"/>
                    </a:cubicBezTo>
                    <a:cubicBezTo>
                      <a:pt x="3" y="70"/>
                      <a:pt x="1" y="63"/>
                      <a:pt x="0" y="57"/>
                    </a:cubicBezTo>
                    <a:cubicBezTo>
                      <a:pt x="33" y="38"/>
                      <a:pt x="67" y="19"/>
                      <a:pt x="101" y="0"/>
                    </a:cubicBezTo>
                    <a:cubicBezTo>
                      <a:pt x="106" y="0"/>
                      <a:pt x="111" y="0"/>
                      <a:pt x="116" y="0"/>
                    </a:cubicBezTo>
                    <a:cubicBezTo>
                      <a:pt x="116" y="33"/>
                      <a:pt x="116" y="66"/>
                      <a:pt x="116" y="10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4" name="Freeform 252">
                <a:extLst>
                  <a:ext uri="{FF2B5EF4-FFF2-40B4-BE49-F238E27FC236}">
                    <a16:creationId xmlns:a16="http://schemas.microsoft.com/office/drawing/2014/main" id="{64D3AD0B-DF8A-41EF-A55D-BE8415290953}"/>
                  </a:ext>
                </a:extLst>
              </p:cNvPr>
              <p:cNvSpPr>
                <a:spLocks/>
              </p:cNvSpPr>
              <p:nvPr/>
            </p:nvSpPr>
            <p:spPr bwMode="auto">
              <a:xfrm>
                <a:off x="6369" y="1235"/>
                <a:ext cx="96" cy="71"/>
              </a:xfrm>
              <a:custGeom>
                <a:avLst/>
                <a:gdLst>
                  <a:gd name="T0" fmla="*/ 316 w 372"/>
                  <a:gd name="T1" fmla="*/ 0 h 487"/>
                  <a:gd name="T2" fmla="*/ 316 w 372"/>
                  <a:gd name="T3" fmla="*/ 287 h 487"/>
                  <a:gd name="T4" fmla="*/ 319 w 372"/>
                  <a:gd name="T5" fmla="*/ 387 h 487"/>
                  <a:gd name="T6" fmla="*/ 328 w 372"/>
                  <a:gd name="T7" fmla="*/ 413 h 487"/>
                  <a:gd name="T8" fmla="*/ 342 w 372"/>
                  <a:gd name="T9" fmla="*/ 420 h 487"/>
                  <a:gd name="T10" fmla="*/ 367 w 372"/>
                  <a:gd name="T11" fmla="*/ 411 h 487"/>
                  <a:gd name="T12" fmla="*/ 372 w 372"/>
                  <a:gd name="T13" fmla="*/ 429 h 487"/>
                  <a:gd name="T14" fmla="*/ 272 w 372"/>
                  <a:gd name="T15" fmla="*/ 487 h 487"/>
                  <a:gd name="T16" fmla="*/ 256 w 372"/>
                  <a:gd name="T17" fmla="*/ 487 h 487"/>
                  <a:gd name="T18" fmla="*/ 256 w 372"/>
                  <a:gd name="T19" fmla="*/ 387 h 487"/>
                  <a:gd name="T20" fmla="*/ 190 w 372"/>
                  <a:gd name="T21" fmla="*/ 470 h 487"/>
                  <a:gd name="T22" fmla="*/ 142 w 372"/>
                  <a:gd name="T23" fmla="*/ 487 h 487"/>
                  <a:gd name="T24" fmla="*/ 94 w 372"/>
                  <a:gd name="T25" fmla="*/ 464 h 487"/>
                  <a:gd name="T26" fmla="*/ 65 w 372"/>
                  <a:gd name="T27" fmla="*/ 405 h 487"/>
                  <a:gd name="T28" fmla="*/ 57 w 372"/>
                  <a:gd name="T29" fmla="*/ 303 h 487"/>
                  <a:gd name="T30" fmla="*/ 57 w 372"/>
                  <a:gd name="T31" fmla="*/ 92 h 487"/>
                  <a:gd name="T32" fmla="*/ 52 w 372"/>
                  <a:gd name="T33" fmla="*/ 46 h 487"/>
                  <a:gd name="T34" fmla="*/ 37 w 372"/>
                  <a:gd name="T35" fmla="*/ 26 h 487"/>
                  <a:gd name="T36" fmla="*/ 0 w 372"/>
                  <a:gd name="T37" fmla="*/ 20 h 487"/>
                  <a:gd name="T38" fmla="*/ 0 w 372"/>
                  <a:gd name="T39" fmla="*/ 0 h 487"/>
                  <a:gd name="T40" fmla="*/ 117 w 372"/>
                  <a:gd name="T41" fmla="*/ 0 h 487"/>
                  <a:gd name="T42" fmla="*/ 117 w 372"/>
                  <a:gd name="T43" fmla="*/ 317 h 487"/>
                  <a:gd name="T44" fmla="*/ 134 w 372"/>
                  <a:gd name="T45" fmla="*/ 403 h 487"/>
                  <a:gd name="T46" fmla="*/ 173 w 372"/>
                  <a:gd name="T47" fmla="*/ 424 h 487"/>
                  <a:gd name="T48" fmla="*/ 209 w 372"/>
                  <a:gd name="T49" fmla="*/ 410 h 487"/>
                  <a:gd name="T50" fmla="*/ 256 w 372"/>
                  <a:gd name="T51" fmla="*/ 357 h 487"/>
                  <a:gd name="T52" fmla="*/ 256 w 372"/>
                  <a:gd name="T53" fmla="*/ 89 h 487"/>
                  <a:gd name="T54" fmla="*/ 246 w 372"/>
                  <a:gd name="T55" fmla="*/ 34 h 487"/>
                  <a:gd name="T56" fmla="*/ 202 w 372"/>
                  <a:gd name="T57" fmla="*/ 20 h 487"/>
                  <a:gd name="T58" fmla="*/ 202 w 372"/>
                  <a:gd name="T59" fmla="*/ 0 h 487"/>
                  <a:gd name="T60" fmla="*/ 316 w 372"/>
                  <a:gd name="T61" fmla="*/ 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72" h="487">
                    <a:moveTo>
                      <a:pt x="316" y="0"/>
                    </a:moveTo>
                    <a:cubicBezTo>
                      <a:pt x="316" y="96"/>
                      <a:pt x="316" y="191"/>
                      <a:pt x="316" y="287"/>
                    </a:cubicBezTo>
                    <a:cubicBezTo>
                      <a:pt x="316" y="341"/>
                      <a:pt x="317" y="375"/>
                      <a:pt x="319" y="387"/>
                    </a:cubicBezTo>
                    <a:cubicBezTo>
                      <a:pt x="321" y="399"/>
                      <a:pt x="324" y="408"/>
                      <a:pt x="328" y="413"/>
                    </a:cubicBezTo>
                    <a:cubicBezTo>
                      <a:pt x="332" y="417"/>
                      <a:pt x="336" y="420"/>
                      <a:pt x="342" y="420"/>
                    </a:cubicBezTo>
                    <a:cubicBezTo>
                      <a:pt x="349" y="420"/>
                      <a:pt x="358" y="417"/>
                      <a:pt x="367" y="411"/>
                    </a:cubicBezTo>
                    <a:cubicBezTo>
                      <a:pt x="369" y="417"/>
                      <a:pt x="371" y="423"/>
                      <a:pt x="372" y="429"/>
                    </a:cubicBezTo>
                    <a:cubicBezTo>
                      <a:pt x="339" y="449"/>
                      <a:pt x="306" y="468"/>
                      <a:pt x="272" y="487"/>
                    </a:cubicBezTo>
                    <a:cubicBezTo>
                      <a:pt x="267" y="487"/>
                      <a:pt x="261" y="487"/>
                      <a:pt x="256" y="487"/>
                    </a:cubicBezTo>
                    <a:cubicBezTo>
                      <a:pt x="256" y="454"/>
                      <a:pt x="256" y="421"/>
                      <a:pt x="256" y="387"/>
                    </a:cubicBezTo>
                    <a:cubicBezTo>
                      <a:pt x="227" y="431"/>
                      <a:pt x="205" y="459"/>
                      <a:pt x="190" y="470"/>
                    </a:cubicBezTo>
                    <a:cubicBezTo>
                      <a:pt x="175" y="482"/>
                      <a:pt x="159" y="487"/>
                      <a:pt x="142" y="487"/>
                    </a:cubicBezTo>
                    <a:cubicBezTo>
                      <a:pt x="124" y="487"/>
                      <a:pt x="107" y="480"/>
                      <a:pt x="94" y="464"/>
                    </a:cubicBezTo>
                    <a:cubicBezTo>
                      <a:pt x="80" y="449"/>
                      <a:pt x="70" y="430"/>
                      <a:pt x="65" y="405"/>
                    </a:cubicBezTo>
                    <a:cubicBezTo>
                      <a:pt x="59" y="381"/>
                      <a:pt x="57" y="347"/>
                      <a:pt x="57" y="303"/>
                    </a:cubicBezTo>
                    <a:cubicBezTo>
                      <a:pt x="57" y="233"/>
                      <a:pt x="57" y="163"/>
                      <a:pt x="57" y="92"/>
                    </a:cubicBezTo>
                    <a:cubicBezTo>
                      <a:pt x="57" y="70"/>
                      <a:pt x="55" y="55"/>
                      <a:pt x="52" y="46"/>
                    </a:cubicBezTo>
                    <a:cubicBezTo>
                      <a:pt x="48" y="37"/>
                      <a:pt x="43" y="30"/>
                      <a:pt x="37" y="26"/>
                    </a:cubicBezTo>
                    <a:cubicBezTo>
                      <a:pt x="30" y="21"/>
                      <a:pt x="18" y="19"/>
                      <a:pt x="0" y="20"/>
                    </a:cubicBezTo>
                    <a:cubicBezTo>
                      <a:pt x="0" y="13"/>
                      <a:pt x="0" y="7"/>
                      <a:pt x="0" y="0"/>
                    </a:cubicBezTo>
                    <a:cubicBezTo>
                      <a:pt x="39" y="0"/>
                      <a:pt x="78" y="0"/>
                      <a:pt x="117" y="0"/>
                    </a:cubicBezTo>
                    <a:cubicBezTo>
                      <a:pt x="117" y="106"/>
                      <a:pt x="117" y="211"/>
                      <a:pt x="117" y="317"/>
                    </a:cubicBezTo>
                    <a:cubicBezTo>
                      <a:pt x="117" y="360"/>
                      <a:pt x="123" y="389"/>
                      <a:pt x="134" y="403"/>
                    </a:cubicBezTo>
                    <a:cubicBezTo>
                      <a:pt x="144" y="417"/>
                      <a:pt x="158" y="424"/>
                      <a:pt x="173" y="424"/>
                    </a:cubicBezTo>
                    <a:cubicBezTo>
                      <a:pt x="184" y="424"/>
                      <a:pt x="195" y="419"/>
                      <a:pt x="209" y="410"/>
                    </a:cubicBezTo>
                    <a:cubicBezTo>
                      <a:pt x="222" y="401"/>
                      <a:pt x="238" y="383"/>
                      <a:pt x="256" y="357"/>
                    </a:cubicBezTo>
                    <a:cubicBezTo>
                      <a:pt x="256" y="268"/>
                      <a:pt x="256" y="178"/>
                      <a:pt x="256" y="89"/>
                    </a:cubicBezTo>
                    <a:cubicBezTo>
                      <a:pt x="256" y="62"/>
                      <a:pt x="253" y="44"/>
                      <a:pt x="246" y="34"/>
                    </a:cubicBezTo>
                    <a:cubicBezTo>
                      <a:pt x="239" y="25"/>
                      <a:pt x="224" y="20"/>
                      <a:pt x="202" y="20"/>
                    </a:cubicBezTo>
                    <a:cubicBezTo>
                      <a:pt x="202" y="13"/>
                      <a:pt x="202" y="7"/>
                      <a:pt x="202" y="0"/>
                    </a:cubicBezTo>
                    <a:cubicBezTo>
                      <a:pt x="240" y="0"/>
                      <a:pt x="278" y="0"/>
                      <a:pt x="316"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5" name="Freeform 253">
                <a:extLst>
                  <a:ext uri="{FF2B5EF4-FFF2-40B4-BE49-F238E27FC236}">
                    <a16:creationId xmlns:a16="http://schemas.microsoft.com/office/drawing/2014/main" id="{ED08E094-A5AA-4823-8069-CC3E90F5FE41}"/>
                  </a:ext>
                </a:extLst>
              </p:cNvPr>
              <p:cNvSpPr>
                <a:spLocks noEditPoints="1"/>
              </p:cNvSpPr>
              <p:nvPr/>
            </p:nvSpPr>
            <p:spPr bwMode="auto">
              <a:xfrm>
                <a:off x="6471" y="1196"/>
                <a:ext cx="43" cy="108"/>
              </a:xfrm>
              <a:custGeom>
                <a:avLst/>
                <a:gdLst>
                  <a:gd name="T0" fmla="*/ 86 w 167"/>
                  <a:gd name="T1" fmla="*/ 0 h 734"/>
                  <a:gd name="T2" fmla="*/ 112 w 167"/>
                  <a:gd name="T3" fmla="*/ 15 h 734"/>
                  <a:gd name="T4" fmla="*/ 123 w 167"/>
                  <a:gd name="T5" fmla="*/ 53 h 734"/>
                  <a:gd name="T6" fmla="*/ 112 w 167"/>
                  <a:gd name="T7" fmla="*/ 90 h 734"/>
                  <a:gd name="T8" fmla="*/ 86 w 167"/>
                  <a:gd name="T9" fmla="*/ 105 h 734"/>
                  <a:gd name="T10" fmla="*/ 60 w 167"/>
                  <a:gd name="T11" fmla="*/ 90 h 734"/>
                  <a:gd name="T12" fmla="*/ 49 w 167"/>
                  <a:gd name="T13" fmla="*/ 53 h 734"/>
                  <a:gd name="T14" fmla="*/ 60 w 167"/>
                  <a:gd name="T15" fmla="*/ 15 h 734"/>
                  <a:gd name="T16" fmla="*/ 86 w 167"/>
                  <a:gd name="T17" fmla="*/ 0 h 734"/>
                  <a:gd name="T18" fmla="*/ 116 w 167"/>
                  <a:gd name="T19" fmla="*/ 248 h 734"/>
                  <a:gd name="T20" fmla="*/ 116 w 167"/>
                  <a:gd name="T21" fmla="*/ 627 h 734"/>
                  <a:gd name="T22" fmla="*/ 121 w 167"/>
                  <a:gd name="T23" fmla="*/ 686 h 734"/>
                  <a:gd name="T24" fmla="*/ 135 w 167"/>
                  <a:gd name="T25" fmla="*/ 708 h 734"/>
                  <a:gd name="T26" fmla="*/ 167 w 167"/>
                  <a:gd name="T27" fmla="*/ 715 h 734"/>
                  <a:gd name="T28" fmla="*/ 167 w 167"/>
                  <a:gd name="T29" fmla="*/ 734 h 734"/>
                  <a:gd name="T30" fmla="*/ 5 w 167"/>
                  <a:gd name="T31" fmla="*/ 734 h 734"/>
                  <a:gd name="T32" fmla="*/ 5 w 167"/>
                  <a:gd name="T33" fmla="*/ 715 h 734"/>
                  <a:gd name="T34" fmla="*/ 37 w 167"/>
                  <a:gd name="T35" fmla="*/ 709 h 734"/>
                  <a:gd name="T36" fmla="*/ 51 w 167"/>
                  <a:gd name="T37" fmla="*/ 686 h 734"/>
                  <a:gd name="T38" fmla="*/ 56 w 167"/>
                  <a:gd name="T39" fmla="*/ 627 h 734"/>
                  <a:gd name="T40" fmla="*/ 56 w 167"/>
                  <a:gd name="T41" fmla="*/ 445 h 734"/>
                  <a:gd name="T42" fmla="*/ 52 w 167"/>
                  <a:gd name="T43" fmla="*/ 345 h 734"/>
                  <a:gd name="T44" fmla="*/ 44 w 167"/>
                  <a:gd name="T45" fmla="*/ 322 h 734"/>
                  <a:gd name="T46" fmla="*/ 29 w 167"/>
                  <a:gd name="T47" fmla="*/ 316 h 734"/>
                  <a:gd name="T48" fmla="*/ 5 w 167"/>
                  <a:gd name="T49" fmla="*/ 324 h 734"/>
                  <a:gd name="T50" fmla="*/ 0 w 167"/>
                  <a:gd name="T51" fmla="*/ 305 h 734"/>
                  <a:gd name="T52" fmla="*/ 100 w 167"/>
                  <a:gd name="T53" fmla="*/ 248 h 734"/>
                  <a:gd name="T54" fmla="*/ 116 w 167"/>
                  <a:gd name="T55" fmla="*/ 248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7" h="734">
                    <a:moveTo>
                      <a:pt x="86" y="0"/>
                    </a:moveTo>
                    <a:cubicBezTo>
                      <a:pt x="96" y="0"/>
                      <a:pt x="105" y="6"/>
                      <a:pt x="112" y="15"/>
                    </a:cubicBezTo>
                    <a:cubicBezTo>
                      <a:pt x="119" y="26"/>
                      <a:pt x="123" y="38"/>
                      <a:pt x="123" y="53"/>
                    </a:cubicBezTo>
                    <a:cubicBezTo>
                      <a:pt x="123" y="67"/>
                      <a:pt x="119" y="79"/>
                      <a:pt x="112" y="90"/>
                    </a:cubicBezTo>
                    <a:cubicBezTo>
                      <a:pt x="105" y="100"/>
                      <a:pt x="96" y="105"/>
                      <a:pt x="86" y="105"/>
                    </a:cubicBezTo>
                    <a:cubicBezTo>
                      <a:pt x="76" y="105"/>
                      <a:pt x="67" y="100"/>
                      <a:pt x="60" y="90"/>
                    </a:cubicBezTo>
                    <a:cubicBezTo>
                      <a:pt x="53" y="79"/>
                      <a:pt x="49" y="67"/>
                      <a:pt x="49" y="53"/>
                    </a:cubicBezTo>
                    <a:cubicBezTo>
                      <a:pt x="49" y="38"/>
                      <a:pt x="53" y="26"/>
                      <a:pt x="60" y="15"/>
                    </a:cubicBezTo>
                    <a:cubicBezTo>
                      <a:pt x="67" y="6"/>
                      <a:pt x="76" y="0"/>
                      <a:pt x="86" y="0"/>
                    </a:cubicBezTo>
                    <a:close/>
                    <a:moveTo>
                      <a:pt x="116" y="248"/>
                    </a:moveTo>
                    <a:cubicBezTo>
                      <a:pt x="116" y="374"/>
                      <a:pt x="116" y="501"/>
                      <a:pt x="116" y="627"/>
                    </a:cubicBezTo>
                    <a:cubicBezTo>
                      <a:pt x="116" y="657"/>
                      <a:pt x="118" y="676"/>
                      <a:pt x="121" y="686"/>
                    </a:cubicBezTo>
                    <a:cubicBezTo>
                      <a:pt x="124" y="696"/>
                      <a:pt x="129" y="703"/>
                      <a:pt x="135" y="708"/>
                    </a:cubicBezTo>
                    <a:cubicBezTo>
                      <a:pt x="141" y="713"/>
                      <a:pt x="151" y="715"/>
                      <a:pt x="167" y="715"/>
                    </a:cubicBezTo>
                    <a:cubicBezTo>
                      <a:pt x="167" y="722"/>
                      <a:pt x="167" y="728"/>
                      <a:pt x="167" y="734"/>
                    </a:cubicBezTo>
                    <a:cubicBezTo>
                      <a:pt x="113" y="734"/>
                      <a:pt x="59" y="734"/>
                      <a:pt x="5" y="734"/>
                    </a:cubicBezTo>
                    <a:cubicBezTo>
                      <a:pt x="5" y="728"/>
                      <a:pt x="5" y="722"/>
                      <a:pt x="5" y="715"/>
                    </a:cubicBezTo>
                    <a:cubicBezTo>
                      <a:pt x="21" y="715"/>
                      <a:pt x="32" y="713"/>
                      <a:pt x="37" y="709"/>
                    </a:cubicBezTo>
                    <a:cubicBezTo>
                      <a:pt x="43" y="704"/>
                      <a:pt x="48" y="697"/>
                      <a:pt x="51" y="686"/>
                    </a:cubicBezTo>
                    <a:cubicBezTo>
                      <a:pt x="54" y="676"/>
                      <a:pt x="56" y="657"/>
                      <a:pt x="56" y="627"/>
                    </a:cubicBezTo>
                    <a:cubicBezTo>
                      <a:pt x="56" y="566"/>
                      <a:pt x="56" y="506"/>
                      <a:pt x="56" y="445"/>
                    </a:cubicBezTo>
                    <a:cubicBezTo>
                      <a:pt x="56" y="394"/>
                      <a:pt x="55" y="360"/>
                      <a:pt x="52" y="345"/>
                    </a:cubicBezTo>
                    <a:cubicBezTo>
                      <a:pt x="51" y="335"/>
                      <a:pt x="48" y="327"/>
                      <a:pt x="44" y="322"/>
                    </a:cubicBezTo>
                    <a:cubicBezTo>
                      <a:pt x="41" y="318"/>
                      <a:pt x="36" y="316"/>
                      <a:pt x="29" y="316"/>
                    </a:cubicBezTo>
                    <a:cubicBezTo>
                      <a:pt x="23" y="316"/>
                      <a:pt x="14" y="319"/>
                      <a:pt x="5" y="324"/>
                    </a:cubicBezTo>
                    <a:cubicBezTo>
                      <a:pt x="3" y="318"/>
                      <a:pt x="1" y="311"/>
                      <a:pt x="0" y="305"/>
                    </a:cubicBezTo>
                    <a:cubicBezTo>
                      <a:pt x="33" y="286"/>
                      <a:pt x="67" y="267"/>
                      <a:pt x="100" y="248"/>
                    </a:cubicBezTo>
                    <a:cubicBezTo>
                      <a:pt x="106" y="248"/>
                      <a:pt x="111" y="248"/>
                      <a:pt x="116" y="24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6" name="Freeform 254">
                <a:extLst>
                  <a:ext uri="{FF2B5EF4-FFF2-40B4-BE49-F238E27FC236}">
                    <a16:creationId xmlns:a16="http://schemas.microsoft.com/office/drawing/2014/main" id="{614FE872-3466-4D71-A143-9902E247964B}"/>
                  </a:ext>
                </a:extLst>
              </p:cNvPr>
              <p:cNvSpPr>
                <a:spLocks noEditPoints="1"/>
              </p:cNvSpPr>
              <p:nvPr/>
            </p:nvSpPr>
            <p:spPr bwMode="auto">
              <a:xfrm>
                <a:off x="6525" y="1196"/>
                <a:ext cx="90" cy="110"/>
              </a:xfrm>
              <a:custGeom>
                <a:avLst/>
                <a:gdLst>
                  <a:gd name="T0" fmla="*/ 235 w 351"/>
                  <a:gd name="T1" fmla="*/ 681 h 748"/>
                  <a:gd name="T2" fmla="*/ 187 w 351"/>
                  <a:gd name="T3" fmla="*/ 732 h 748"/>
                  <a:gd name="T4" fmla="*/ 137 w 351"/>
                  <a:gd name="T5" fmla="*/ 748 h 748"/>
                  <a:gd name="T6" fmla="*/ 41 w 351"/>
                  <a:gd name="T7" fmla="*/ 683 h 748"/>
                  <a:gd name="T8" fmla="*/ 0 w 351"/>
                  <a:gd name="T9" fmla="*/ 517 h 748"/>
                  <a:gd name="T10" fmla="*/ 46 w 351"/>
                  <a:gd name="T11" fmla="*/ 331 h 748"/>
                  <a:gd name="T12" fmla="*/ 162 w 351"/>
                  <a:gd name="T13" fmla="*/ 247 h 748"/>
                  <a:gd name="T14" fmla="*/ 235 w 351"/>
                  <a:gd name="T15" fmla="*/ 287 h 748"/>
                  <a:gd name="T16" fmla="*/ 235 w 351"/>
                  <a:gd name="T17" fmla="*/ 200 h 748"/>
                  <a:gd name="T18" fmla="*/ 233 w 351"/>
                  <a:gd name="T19" fmla="*/ 100 h 748"/>
                  <a:gd name="T20" fmla="*/ 224 w 351"/>
                  <a:gd name="T21" fmla="*/ 75 h 748"/>
                  <a:gd name="T22" fmla="*/ 209 w 351"/>
                  <a:gd name="T23" fmla="*/ 68 h 748"/>
                  <a:gd name="T24" fmla="*/ 184 w 351"/>
                  <a:gd name="T25" fmla="*/ 76 h 748"/>
                  <a:gd name="T26" fmla="*/ 179 w 351"/>
                  <a:gd name="T27" fmla="*/ 58 h 748"/>
                  <a:gd name="T28" fmla="*/ 279 w 351"/>
                  <a:gd name="T29" fmla="*/ 0 h 748"/>
                  <a:gd name="T30" fmla="*/ 296 w 351"/>
                  <a:gd name="T31" fmla="*/ 0 h 748"/>
                  <a:gd name="T32" fmla="*/ 296 w 351"/>
                  <a:gd name="T33" fmla="*/ 547 h 748"/>
                  <a:gd name="T34" fmla="*/ 298 w 351"/>
                  <a:gd name="T35" fmla="*/ 648 h 748"/>
                  <a:gd name="T36" fmla="*/ 307 w 351"/>
                  <a:gd name="T37" fmla="*/ 674 h 748"/>
                  <a:gd name="T38" fmla="*/ 321 w 351"/>
                  <a:gd name="T39" fmla="*/ 681 h 748"/>
                  <a:gd name="T40" fmla="*/ 347 w 351"/>
                  <a:gd name="T41" fmla="*/ 672 h 748"/>
                  <a:gd name="T42" fmla="*/ 351 w 351"/>
                  <a:gd name="T43" fmla="*/ 690 h 748"/>
                  <a:gd name="T44" fmla="*/ 252 w 351"/>
                  <a:gd name="T45" fmla="*/ 748 h 748"/>
                  <a:gd name="T46" fmla="*/ 235 w 351"/>
                  <a:gd name="T47" fmla="*/ 748 h 748"/>
                  <a:gd name="T48" fmla="*/ 235 w 351"/>
                  <a:gd name="T49" fmla="*/ 681 h 748"/>
                  <a:gd name="T50" fmla="*/ 235 w 351"/>
                  <a:gd name="T51" fmla="*/ 645 h 748"/>
                  <a:gd name="T52" fmla="*/ 235 w 351"/>
                  <a:gd name="T53" fmla="*/ 401 h 748"/>
                  <a:gd name="T54" fmla="*/ 222 w 351"/>
                  <a:gd name="T55" fmla="*/ 337 h 748"/>
                  <a:gd name="T56" fmla="*/ 193 w 351"/>
                  <a:gd name="T57" fmla="*/ 293 h 748"/>
                  <a:gd name="T58" fmla="*/ 158 w 351"/>
                  <a:gd name="T59" fmla="*/ 279 h 748"/>
                  <a:gd name="T60" fmla="*/ 100 w 351"/>
                  <a:gd name="T61" fmla="*/ 320 h 748"/>
                  <a:gd name="T62" fmla="*/ 67 w 351"/>
                  <a:gd name="T63" fmla="*/ 477 h 748"/>
                  <a:gd name="T64" fmla="*/ 99 w 351"/>
                  <a:gd name="T65" fmla="*/ 636 h 748"/>
                  <a:gd name="T66" fmla="*/ 171 w 351"/>
                  <a:gd name="T67" fmla="*/ 692 h 748"/>
                  <a:gd name="T68" fmla="*/ 235 w 351"/>
                  <a:gd name="T69" fmla="*/ 645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1" h="748">
                    <a:moveTo>
                      <a:pt x="235" y="681"/>
                    </a:moveTo>
                    <a:cubicBezTo>
                      <a:pt x="219" y="705"/>
                      <a:pt x="203" y="722"/>
                      <a:pt x="187" y="732"/>
                    </a:cubicBezTo>
                    <a:cubicBezTo>
                      <a:pt x="172" y="743"/>
                      <a:pt x="155" y="748"/>
                      <a:pt x="137" y="748"/>
                    </a:cubicBezTo>
                    <a:cubicBezTo>
                      <a:pt x="100" y="748"/>
                      <a:pt x="68" y="727"/>
                      <a:pt x="41" y="683"/>
                    </a:cubicBezTo>
                    <a:cubicBezTo>
                      <a:pt x="14" y="640"/>
                      <a:pt x="0" y="585"/>
                      <a:pt x="0" y="517"/>
                    </a:cubicBezTo>
                    <a:cubicBezTo>
                      <a:pt x="0" y="450"/>
                      <a:pt x="16" y="388"/>
                      <a:pt x="46" y="331"/>
                    </a:cubicBezTo>
                    <a:cubicBezTo>
                      <a:pt x="76" y="275"/>
                      <a:pt x="115" y="247"/>
                      <a:pt x="162" y="247"/>
                    </a:cubicBezTo>
                    <a:cubicBezTo>
                      <a:pt x="192" y="247"/>
                      <a:pt x="216" y="260"/>
                      <a:pt x="235" y="287"/>
                    </a:cubicBezTo>
                    <a:cubicBezTo>
                      <a:pt x="235" y="258"/>
                      <a:pt x="235" y="229"/>
                      <a:pt x="235" y="200"/>
                    </a:cubicBezTo>
                    <a:cubicBezTo>
                      <a:pt x="235" y="145"/>
                      <a:pt x="234" y="112"/>
                      <a:pt x="233" y="100"/>
                    </a:cubicBezTo>
                    <a:cubicBezTo>
                      <a:pt x="231" y="88"/>
                      <a:pt x="228" y="79"/>
                      <a:pt x="224" y="75"/>
                    </a:cubicBezTo>
                    <a:cubicBezTo>
                      <a:pt x="220" y="70"/>
                      <a:pt x="215" y="68"/>
                      <a:pt x="209" y="68"/>
                    </a:cubicBezTo>
                    <a:cubicBezTo>
                      <a:pt x="203" y="68"/>
                      <a:pt x="195" y="71"/>
                      <a:pt x="184" y="76"/>
                    </a:cubicBezTo>
                    <a:cubicBezTo>
                      <a:pt x="183" y="70"/>
                      <a:pt x="181" y="64"/>
                      <a:pt x="179" y="58"/>
                    </a:cubicBezTo>
                    <a:cubicBezTo>
                      <a:pt x="212" y="39"/>
                      <a:pt x="246" y="20"/>
                      <a:pt x="279" y="0"/>
                    </a:cubicBezTo>
                    <a:cubicBezTo>
                      <a:pt x="285" y="0"/>
                      <a:pt x="290" y="0"/>
                      <a:pt x="296" y="0"/>
                    </a:cubicBezTo>
                    <a:cubicBezTo>
                      <a:pt x="296" y="183"/>
                      <a:pt x="296" y="365"/>
                      <a:pt x="296" y="547"/>
                    </a:cubicBezTo>
                    <a:cubicBezTo>
                      <a:pt x="296" y="602"/>
                      <a:pt x="297" y="636"/>
                      <a:pt x="298" y="648"/>
                    </a:cubicBezTo>
                    <a:cubicBezTo>
                      <a:pt x="300" y="660"/>
                      <a:pt x="303" y="669"/>
                      <a:pt x="307" y="674"/>
                    </a:cubicBezTo>
                    <a:cubicBezTo>
                      <a:pt x="311" y="678"/>
                      <a:pt x="316" y="681"/>
                      <a:pt x="321" y="681"/>
                    </a:cubicBezTo>
                    <a:cubicBezTo>
                      <a:pt x="328" y="681"/>
                      <a:pt x="337" y="678"/>
                      <a:pt x="347" y="672"/>
                    </a:cubicBezTo>
                    <a:cubicBezTo>
                      <a:pt x="349" y="678"/>
                      <a:pt x="350" y="684"/>
                      <a:pt x="351" y="690"/>
                    </a:cubicBezTo>
                    <a:cubicBezTo>
                      <a:pt x="318" y="710"/>
                      <a:pt x="285" y="729"/>
                      <a:pt x="252" y="748"/>
                    </a:cubicBezTo>
                    <a:cubicBezTo>
                      <a:pt x="246" y="748"/>
                      <a:pt x="241" y="748"/>
                      <a:pt x="235" y="748"/>
                    </a:cubicBezTo>
                    <a:cubicBezTo>
                      <a:pt x="235" y="726"/>
                      <a:pt x="235" y="703"/>
                      <a:pt x="235" y="681"/>
                    </a:cubicBezTo>
                    <a:close/>
                    <a:moveTo>
                      <a:pt x="235" y="645"/>
                    </a:moveTo>
                    <a:cubicBezTo>
                      <a:pt x="235" y="564"/>
                      <a:pt x="235" y="482"/>
                      <a:pt x="235" y="401"/>
                    </a:cubicBezTo>
                    <a:cubicBezTo>
                      <a:pt x="234" y="378"/>
                      <a:pt x="229" y="356"/>
                      <a:pt x="222" y="337"/>
                    </a:cubicBezTo>
                    <a:cubicBezTo>
                      <a:pt x="215" y="318"/>
                      <a:pt x="205" y="303"/>
                      <a:pt x="193" y="293"/>
                    </a:cubicBezTo>
                    <a:cubicBezTo>
                      <a:pt x="181" y="283"/>
                      <a:pt x="169" y="279"/>
                      <a:pt x="158" y="279"/>
                    </a:cubicBezTo>
                    <a:cubicBezTo>
                      <a:pt x="136" y="279"/>
                      <a:pt x="117" y="292"/>
                      <a:pt x="100" y="320"/>
                    </a:cubicBezTo>
                    <a:cubicBezTo>
                      <a:pt x="78" y="356"/>
                      <a:pt x="67" y="408"/>
                      <a:pt x="67" y="477"/>
                    </a:cubicBezTo>
                    <a:cubicBezTo>
                      <a:pt x="67" y="546"/>
                      <a:pt x="78" y="599"/>
                      <a:pt x="99" y="636"/>
                    </a:cubicBezTo>
                    <a:cubicBezTo>
                      <a:pt x="121" y="673"/>
                      <a:pt x="145" y="692"/>
                      <a:pt x="171" y="692"/>
                    </a:cubicBezTo>
                    <a:cubicBezTo>
                      <a:pt x="193" y="692"/>
                      <a:pt x="215" y="676"/>
                      <a:pt x="235" y="64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7" name="Freeform 255">
                <a:extLst>
                  <a:ext uri="{FF2B5EF4-FFF2-40B4-BE49-F238E27FC236}">
                    <a16:creationId xmlns:a16="http://schemas.microsoft.com/office/drawing/2014/main" id="{A15B359B-6519-4DF4-981D-5681220C9F76}"/>
                  </a:ext>
                </a:extLst>
              </p:cNvPr>
              <p:cNvSpPr>
                <a:spLocks noEditPoints="1"/>
              </p:cNvSpPr>
              <p:nvPr/>
            </p:nvSpPr>
            <p:spPr bwMode="auto">
              <a:xfrm>
                <a:off x="6622" y="1233"/>
                <a:ext cx="78" cy="72"/>
              </a:xfrm>
              <a:custGeom>
                <a:avLst/>
                <a:gdLst>
                  <a:gd name="T0" fmla="*/ 187 w 304"/>
                  <a:gd name="T1" fmla="*/ 418 h 496"/>
                  <a:gd name="T2" fmla="*/ 122 w 304"/>
                  <a:gd name="T3" fmla="*/ 483 h 496"/>
                  <a:gd name="T4" fmla="*/ 80 w 304"/>
                  <a:gd name="T5" fmla="*/ 496 h 496"/>
                  <a:gd name="T6" fmla="*/ 23 w 304"/>
                  <a:gd name="T7" fmla="*/ 462 h 496"/>
                  <a:gd name="T8" fmla="*/ 0 w 304"/>
                  <a:gd name="T9" fmla="*/ 374 h 496"/>
                  <a:gd name="T10" fmla="*/ 11 w 304"/>
                  <a:gd name="T11" fmla="*/ 314 h 496"/>
                  <a:gd name="T12" fmla="*/ 64 w 304"/>
                  <a:gd name="T13" fmla="*/ 248 h 496"/>
                  <a:gd name="T14" fmla="*/ 187 w 304"/>
                  <a:gd name="T15" fmla="*/ 173 h 496"/>
                  <a:gd name="T16" fmla="*/ 187 w 304"/>
                  <a:gd name="T17" fmla="*/ 154 h 496"/>
                  <a:gd name="T18" fmla="*/ 171 w 304"/>
                  <a:gd name="T19" fmla="*/ 57 h 496"/>
                  <a:gd name="T20" fmla="*/ 125 w 304"/>
                  <a:gd name="T21" fmla="*/ 31 h 496"/>
                  <a:gd name="T22" fmla="*/ 88 w 304"/>
                  <a:gd name="T23" fmla="*/ 48 h 496"/>
                  <a:gd name="T24" fmla="*/ 74 w 304"/>
                  <a:gd name="T25" fmla="*/ 89 h 496"/>
                  <a:gd name="T26" fmla="*/ 75 w 304"/>
                  <a:gd name="T27" fmla="*/ 119 h 496"/>
                  <a:gd name="T28" fmla="*/ 66 w 304"/>
                  <a:gd name="T29" fmla="*/ 155 h 496"/>
                  <a:gd name="T30" fmla="*/ 44 w 304"/>
                  <a:gd name="T31" fmla="*/ 168 h 496"/>
                  <a:gd name="T32" fmla="*/ 22 w 304"/>
                  <a:gd name="T33" fmla="*/ 155 h 496"/>
                  <a:gd name="T34" fmla="*/ 13 w 304"/>
                  <a:gd name="T35" fmla="*/ 118 h 496"/>
                  <a:gd name="T36" fmla="*/ 45 w 304"/>
                  <a:gd name="T37" fmla="*/ 37 h 496"/>
                  <a:gd name="T38" fmla="*/ 136 w 304"/>
                  <a:gd name="T39" fmla="*/ 0 h 496"/>
                  <a:gd name="T40" fmla="*/ 209 w 304"/>
                  <a:gd name="T41" fmla="*/ 21 h 496"/>
                  <a:gd name="T42" fmla="*/ 240 w 304"/>
                  <a:gd name="T43" fmla="*/ 71 h 496"/>
                  <a:gd name="T44" fmla="*/ 247 w 304"/>
                  <a:gd name="T45" fmla="*/ 161 h 496"/>
                  <a:gd name="T46" fmla="*/ 247 w 304"/>
                  <a:gd name="T47" fmla="*/ 322 h 496"/>
                  <a:gd name="T48" fmla="*/ 249 w 304"/>
                  <a:gd name="T49" fmla="*/ 404 h 496"/>
                  <a:gd name="T50" fmla="*/ 255 w 304"/>
                  <a:gd name="T51" fmla="*/ 425 h 496"/>
                  <a:gd name="T52" fmla="*/ 264 w 304"/>
                  <a:gd name="T53" fmla="*/ 430 h 496"/>
                  <a:gd name="T54" fmla="*/ 275 w 304"/>
                  <a:gd name="T55" fmla="*/ 427 h 496"/>
                  <a:gd name="T56" fmla="*/ 304 w 304"/>
                  <a:gd name="T57" fmla="*/ 389 h 496"/>
                  <a:gd name="T58" fmla="*/ 304 w 304"/>
                  <a:gd name="T59" fmla="*/ 418 h 496"/>
                  <a:gd name="T60" fmla="*/ 226 w 304"/>
                  <a:gd name="T61" fmla="*/ 495 h 496"/>
                  <a:gd name="T62" fmla="*/ 198 w 304"/>
                  <a:gd name="T63" fmla="*/ 478 h 496"/>
                  <a:gd name="T64" fmla="*/ 187 w 304"/>
                  <a:gd name="T65" fmla="*/ 418 h 496"/>
                  <a:gd name="T66" fmla="*/ 187 w 304"/>
                  <a:gd name="T67" fmla="*/ 384 h 496"/>
                  <a:gd name="T68" fmla="*/ 187 w 304"/>
                  <a:gd name="T69" fmla="*/ 204 h 496"/>
                  <a:gd name="T70" fmla="*/ 115 w 304"/>
                  <a:gd name="T71" fmla="*/ 248 h 496"/>
                  <a:gd name="T72" fmla="*/ 74 w 304"/>
                  <a:gd name="T73" fmla="*/ 296 h 496"/>
                  <a:gd name="T74" fmla="*/ 62 w 304"/>
                  <a:gd name="T75" fmla="*/ 350 h 496"/>
                  <a:gd name="T76" fmla="*/ 77 w 304"/>
                  <a:gd name="T77" fmla="*/ 411 h 496"/>
                  <a:gd name="T78" fmla="*/ 114 w 304"/>
                  <a:gd name="T79" fmla="*/ 436 h 496"/>
                  <a:gd name="T80" fmla="*/ 187 w 304"/>
                  <a:gd name="T81" fmla="*/ 384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04" h="496">
                    <a:moveTo>
                      <a:pt x="187" y="418"/>
                    </a:moveTo>
                    <a:cubicBezTo>
                      <a:pt x="153" y="456"/>
                      <a:pt x="131" y="477"/>
                      <a:pt x="122" y="483"/>
                    </a:cubicBezTo>
                    <a:cubicBezTo>
                      <a:pt x="109" y="492"/>
                      <a:pt x="95" y="496"/>
                      <a:pt x="80" y="496"/>
                    </a:cubicBezTo>
                    <a:cubicBezTo>
                      <a:pt x="57" y="496"/>
                      <a:pt x="38" y="485"/>
                      <a:pt x="23" y="462"/>
                    </a:cubicBezTo>
                    <a:cubicBezTo>
                      <a:pt x="8" y="440"/>
                      <a:pt x="0" y="411"/>
                      <a:pt x="0" y="374"/>
                    </a:cubicBezTo>
                    <a:cubicBezTo>
                      <a:pt x="0" y="351"/>
                      <a:pt x="4" y="331"/>
                      <a:pt x="11" y="314"/>
                    </a:cubicBezTo>
                    <a:cubicBezTo>
                      <a:pt x="21" y="291"/>
                      <a:pt x="39" y="269"/>
                      <a:pt x="64" y="248"/>
                    </a:cubicBezTo>
                    <a:cubicBezTo>
                      <a:pt x="88" y="227"/>
                      <a:pt x="130" y="203"/>
                      <a:pt x="187" y="173"/>
                    </a:cubicBezTo>
                    <a:cubicBezTo>
                      <a:pt x="187" y="167"/>
                      <a:pt x="187" y="160"/>
                      <a:pt x="187" y="154"/>
                    </a:cubicBezTo>
                    <a:cubicBezTo>
                      <a:pt x="187" y="107"/>
                      <a:pt x="181" y="75"/>
                      <a:pt x="171" y="57"/>
                    </a:cubicBezTo>
                    <a:cubicBezTo>
                      <a:pt x="161" y="40"/>
                      <a:pt x="145" y="31"/>
                      <a:pt x="125" y="31"/>
                    </a:cubicBezTo>
                    <a:cubicBezTo>
                      <a:pt x="109" y="31"/>
                      <a:pt x="97" y="37"/>
                      <a:pt x="88" y="48"/>
                    </a:cubicBezTo>
                    <a:cubicBezTo>
                      <a:pt x="79" y="60"/>
                      <a:pt x="74" y="74"/>
                      <a:pt x="74" y="89"/>
                    </a:cubicBezTo>
                    <a:cubicBezTo>
                      <a:pt x="74" y="99"/>
                      <a:pt x="75" y="109"/>
                      <a:pt x="75" y="119"/>
                    </a:cubicBezTo>
                    <a:cubicBezTo>
                      <a:pt x="75" y="135"/>
                      <a:pt x="72" y="146"/>
                      <a:pt x="66" y="155"/>
                    </a:cubicBezTo>
                    <a:cubicBezTo>
                      <a:pt x="61" y="164"/>
                      <a:pt x="53" y="168"/>
                      <a:pt x="44" y="168"/>
                    </a:cubicBezTo>
                    <a:cubicBezTo>
                      <a:pt x="35" y="168"/>
                      <a:pt x="27" y="164"/>
                      <a:pt x="22" y="155"/>
                    </a:cubicBezTo>
                    <a:cubicBezTo>
                      <a:pt x="16" y="146"/>
                      <a:pt x="13" y="134"/>
                      <a:pt x="13" y="118"/>
                    </a:cubicBezTo>
                    <a:cubicBezTo>
                      <a:pt x="13" y="89"/>
                      <a:pt x="24" y="62"/>
                      <a:pt x="45" y="37"/>
                    </a:cubicBezTo>
                    <a:cubicBezTo>
                      <a:pt x="67" y="12"/>
                      <a:pt x="97" y="0"/>
                      <a:pt x="136" y="0"/>
                    </a:cubicBezTo>
                    <a:cubicBezTo>
                      <a:pt x="165" y="0"/>
                      <a:pt x="190" y="7"/>
                      <a:pt x="209" y="21"/>
                    </a:cubicBezTo>
                    <a:cubicBezTo>
                      <a:pt x="223" y="32"/>
                      <a:pt x="234" y="48"/>
                      <a:pt x="240" y="71"/>
                    </a:cubicBezTo>
                    <a:cubicBezTo>
                      <a:pt x="245" y="86"/>
                      <a:pt x="247" y="116"/>
                      <a:pt x="247" y="161"/>
                    </a:cubicBezTo>
                    <a:cubicBezTo>
                      <a:pt x="247" y="215"/>
                      <a:pt x="247" y="268"/>
                      <a:pt x="247" y="322"/>
                    </a:cubicBezTo>
                    <a:cubicBezTo>
                      <a:pt x="247" y="367"/>
                      <a:pt x="248" y="395"/>
                      <a:pt x="249" y="404"/>
                    </a:cubicBezTo>
                    <a:cubicBezTo>
                      <a:pt x="250" y="415"/>
                      <a:pt x="252" y="421"/>
                      <a:pt x="255" y="425"/>
                    </a:cubicBezTo>
                    <a:cubicBezTo>
                      <a:pt x="258" y="429"/>
                      <a:pt x="261" y="430"/>
                      <a:pt x="264" y="430"/>
                    </a:cubicBezTo>
                    <a:cubicBezTo>
                      <a:pt x="269" y="430"/>
                      <a:pt x="272" y="429"/>
                      <a:pt x="275" y="427"/>
                    </a:cubicBezTo>
                    <a:cubicBezTo>
                      <a:pt x="280" y="422"/>
                      <a:pt x="290" y="410"/>
                      <a:pt x="304" y="389"/>
                    </a:cubicBezTo>
                    <a:cubicBezTo>
                      <a:pt x="304" y="399"/>
                      <a:pt x="304" y="408"/>
                      <a:pt x="304" y="418"/>
                    </a:cubicBezTo>
                    <a:cubicBezTo>
                      <a:pt x="277" y="470"/>
                      <a:pt x="251" y="495"/>
                      <a:pt x="226" y="495"/>
                    </a:cubicBezTo>
                    <a:cubicBezTo>
                      <a:pt x="214" y="495"/>
                      <a:pt x="204" y="490"/>
                      <a:pt x="198" y="478"/>
                    </a:cubicBezTo>
                    <a:cubicBezTo>
                      <a:pt x="191" y="466"/>
                      <a:pt x="187" y="446"/>
                      <a:pt x="187" y="418"/>
                    </a:cubicBezTo>
                    <a:close/>
                    <a:moveTo>
                      <a:pt x="187" y="384"/>
                    </a:moveTo>
                    <a:cubicBezTo>
                      <a:pt x="187" y="324"/>
                      <a:pt x="187" y="264"/>
                      <a:pt x="187" y="204"/>
                    </a:cubicBezTo>
                    <a:cubicBezTo>
                      <a:pt x="150" y="225"/>
                      <a:pt x="126" y="239"/>
                      <a:pt x="115" y="248"/>
                    </a:cubicBezTo>
                    <a:cubicBezTo>
                      <a:pt x="96" y="263"/>
                      <a:pt x="82" y="279"/>
                      <a:pt x="74" y="296"/>
                    </a:cubicBezTo>
                    <a:cubicBezTo>
                      <a:pt x="66" y="312"/>
                      <a:pt x="62" y="330"/>
                      <a:pt x="62" y="350"/>
                    </a:cubicBezTo>
                    <a:cubicBezTo>
                      <a:pt x="62" y="375"/>
                      <a:pt x="67" y="395"/>
                      <a:pt x="77" y="411"/>
                    </a:cubicBezTo>
                    <a:cubicBezTo>
                      <a:pt x="88" y="428"/>
                      <a:pt x="100" y="436"/>
                      <a:pt x="114" y="436"/>
                    </a:cubicBezTo>
                    <a:cubicBezTo>
                      <a:pt x="132" y="436"/>
                      <a:pt x="157" y="419"/>
                      <a:pt x="187" y="38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58" name="Freeform 256">
                <a:extLst>
                  <a:ext uri="{FF2B5EF4-FFF2-40B4-BE49-F238E27FC236}">
                    <a16:creationId xmlns:a16="http://schemas.microsoft.com/office/drawing/2014/main" id="{B7D00879-6258-430B-A94B-754D9A1CAD1B}"/>
                  </a:ext>
                </a:extLst>
              </p:cNvPr>
              <p:cNvSpPr>
                <a:spLocks noEditPoints="1"/>
              </p:cNvSpPr>
              <p:nvPr/>
            </p:nvSpPr>
            <p:spPr bwMode="auto">
              <a:xfrm>
                <a:off x="6707" y="1196"/>
                <a:ext cx="90" cy="110"/>
              </a:xfrm>
              <a:custGeom>
                <a:avLst/>
                <a:gdLst>
                  <a:gd name="T0" fmla="*/ 235 w 351"/>
                  <a:gd name="T1" fmla="*/ 681 h 748"/>
                  <a:gd name="T2" fmla="*/ 187 w 351"/>
                  <a:gd name="T3" fmla="*/ 732 h 748"/>
                  <a:gd name="T4" fmla="*/ 136 w 351"/>
                  <a:gd name="T5" fmla="*/ 748 h 748"/>
                  <a:gd name="T6" fmla="*/ 41 w 351"/>
                  <a:gd name="T7" fmla="*/ 683 h 748"/>
                  <a:gd name="T8" fmla="*/ 0 w 351"/>
                  <a:gd name="T9" fmla="*/ 517 h 748"/>
                  <a:gd name="T10" fmla="*/ 45 w 351"/>
                  <a:gd name="T11" fmla="*/ 331 h 748"/>
                  <a:gd name="T12" fmla="*/ 161 w 351"/>
                  <a:gd name="T13" fmla="*/ 247 h 748"/>
                  <a:gd name="T14" fmla="*/ 235 w 351"/>
                  <a:gd name="T15" fmla="*/ 287 h 748"/>
                  <a:gd name="T16" fmla="*/ 235 w 351"/>
                  <a:gd name="T17" fmla="*/ 200 h 748"/>
                  <a:gd name="T18" fmla="*/ 232 w 351"/>
                  <a:gd name="T19" fmla="*/ 100 h 748"/>
                  <a:gd name="T20" fmla="*/ 223 w 351"/>
                  <a:gd name="T21" fmla="*/ 75 h 748"/>
                  <a:gd name="T22" fmla="*/ 209 w 351"/>
                  <a:gd name="T23" fmla="*/ 68 h 748"/>
                  <a:gd name="T24" fmla="*/ 183 w 351"/>
                  <a:gd name="T25" fmla="*/ 76 h 748"/>
                  <a:gd name="T26" fmla="*/ 179 w 351"/>
                  <a:gd name="T27" fmla="*/ 58 h 748"/>
                  <a:gd name="T28" fmla="*/ 278 w 351"/>
                  <a:gd name="T29" fmla="*/ 0 h 748"/>
                  <a:gd name="T30" fmla="*/ 295 w 351"/>
                  <a:gd name="T31" fmla="*/ 0 h 748"/>
                  <a:gd name="T32" fmla="*/ 295 w 351"/>
                  <a:gd name="T33" fmla="*/ 547 h 748"/>
                  <a:gd name="T34" fmla="*/ 298 w 351"/>
                  <a:gd name="T35" fmla="*/ 648 h 748"/>
                  <a:gd name="T36" fmla="*/ 307 w 351"/>
                  <a:gd name="T37" fmla="*/ 674 h 748"/>
                  <a:gd name="T38" fmla="*/ 320 w 351"/>
                  <a:gd name="T39" fmla="*/ 681 h 748"/>
                  <a:gd name="T40" fmla="*/ 347 w 351"/>
                  <a:gd name="T41" fmla="*/ 672 h 748"/>
                  <a:gd name="T42" fmla="*/ 351 w 351"/>
                  <a:gd name="T43" fmla="*/ 690 h 748"/>
                  <a:gd name="T44" fmla="*/ 251 w 351"/>
                  <a:gd name="T45" fmla="*/ 748 h 748"/>
                  <a:gd name="T46" fmla="*/ 235 w 351"/>
                  <a:gd name="T47" fmla="*/ 748 h 748"/>
                  <a:gd name="T48" fmla="*/ 235 w 351"/>
                  <a:gd name="T49" fmla="*/ 681 h 748"/>
                  <a:gd name="T50" fmla="*/ 235 w 351"/>
                  <a:gd name="T51" fmla="*/ 645 h 748"/>
                  <a:gd name="T52" fmla="*/ 235 w 351"/>
                  <a:gd name="T53" fmla="*/ 401 h 748"/>
                  <a:gd name="T54" fmla="*/ 221 w 351"/>
                  <a:gd name="T55" fmla="*/ 337 h 748"/>
                  <a:gd name="T56" fmla="*/ 193 w 351"/>
                  <a:gd name="T57" fmla="*/ 293 h 748"/>
                  <a:gd name="T58" fmla="*/ 157 w 351"/>
                  <a:gd name="T59" fmla="*/ 279 h 748"/>
                  <a:gd name="T60" fmla="*/ 100 w 351"/>
                  <a:gd name="T61" fmla="*/ 320 h 748"/>
                  <a:gd name="T62" fmla="*/ 66 w 351"/>
                  <a:gd name="T63" fmla="*/ 477 h 748"/>
                  <a:gd name="T64" fmla="*/ 99 w 351"/>
                  <a:gd name="T65" fmla="*/ 636 h 748"/>
                  <a:gd name="T66" fmla="*/ 170 w 351"/>
                  <a:gd name="T67" fmla="*/ 692 h 748"/>
                  <a:gd name="T68" fmla="*/ 235 w 351"/>
                  <a:gd name="T69" fmla="*/ 645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1" h="748">
                    <a:moveTo>
                      <a:pt x="235" y="681"/>
                    </a:moveTo>
                    <a:cubicBezTo>
                      <a:pt x="218" y="705"/>
                      <a:pt x="202" y="722"/>
                      <a:pt x="187" y="732"/>
                    </a:cubicBezTo>
                    <a:cubicBezTo>
                      <a:pt x="171" y="743"/>
                      <a:pt x="154" y="748"/>
                      <a:pt x="136" y="748"/>
                    </a:cubicBezTo>
                    <a:cubicBezTo>
                      <a:pt x="100" y="748"/>
                      <a:pt x="68" y="727"/>
                      <a:pt x="41" y="683"/>
                    </a:cubicBezTo>
                    <a:cubicBezTo>
                      <a:pt x="14" y="640"/>
                      <a:pt x="0" y="585"/>
                      <a:pt x="0" y="517"/>
                    </a:cubicBezTo>
                    <a:cubicBezTo>
                      <a:pt x="0" y="450"/>
                      <a:pt x="15" y="388"/>
                      <a:pt x="45" y="331"/>
                    </a:cubicBezTo>
                    <a:cubicBezTo>
                      <a:pt x="75" y="275"/>
                      <a:pt x="114" y="247"/>
                      <a:pt x="161" y="247"/>
                    </a:cubicBezTo>
                    <a:cubicBezTo>
                      <a:pt x="191" y="247"/>
                      <a:pt x="215" y="260"/>
                      <a:pt x="235" y="287"/>
                    </a:cubicBezTo>
                    <a:cubicBezTo>
                      <a:pt x="235" y="258"/>
                      <a:pt x="235" y="229"/>
                      <a:pt x="235" y="200"/>
                    </a:cubicBezTo>
                    <a:cubicBezTo>
                      <a:pt x="235" y="145"/>
                      <a:pt x="234" y="112"/>
                      <a:pt x="232" y="100"/>
                    </a:cubicBezTo>
                    <a:cubicBezTo>
                      <a:pt x="230" y="88"/>
                      <a:pt x="227" y="79"/>
                      <a:pt x="223" y="75"/>
                    </a:cubicBezTo>
                    <a:cubicBezTo>
                      <a:pt x="219" y="70"/>
                      <a:pt x="214" y="68"/>
                      <a:pt x="209" y="68"/>
                    </a:cubicBezTo>
                    <a:cubicBezTo>
                      <a:pt x="202" y="68"/>
                      <a:pt x="194" y="71"/>
                      <a:pt x="183" y="76"/>
                    </a:cubicBezTo>
                    <a:cubicBezTo>
                      <a:pt x="182" y="70"/>
                      <a:pt x="180" y="64"/>
                      <a:pt x="179" y="58"/>
                    </a:cubicBezTo>
                    <a:cubicBezTo>
                      <a:pt x="212" y="39"/>
                      <a:pt x="245" y="20"/>
                      <a:pt x="278" y="0"/>
                    </a:cubicBezTo>
                    <a:cubicBezTo>
                      <a:pt x="284" y="0"/>
                      <a:pt x="289" y="0"/>
                      <a:pt x="295" y="0"/>
                    </a:cubicBezTo>
                    <a:cubicBezTo>
                      <a:pt x="295" y="183"/>
                      <a:pt x="295" y="365"/>
                      <a:pt x="295" y="547"/>
                    </a:cubicBezTo>
                    <a:cubicBezTo>
                      <a:pt x="295" y="602"/>
                      <a:pt x="296" y="636"/>
                      <a:pt x="298" y="648"/>
                    </a:cubicBezTo>
                    <a:cubicBezTo>
                      <a:pt x="300" y="660"/>
                      <a:pt x="303" y="669"/>
                      <a:pt x="307" y="674"/>
                    </a:cubicBezTo>
                    <a:cubicBezTo>
                      <a:pt x="310" y="678"/>
                      <a:pt x="315" y="681"/>
                      <a:pt x="320" y="681"/>
                    </a:cubicBezTo>
                    <a:cubicBezTo>
                      <a:pt x="327" y="681"/>
                      <a:pt x="336" y="678"/>
                      <a:pt x="347" y="672"/>
                    </a:cubicBezTo>
                    <a:cubicBezTo>
                      <a:pt x="348" y="678"/>
                      <a:pt x="349" y="684"/>
                      <a:pt x="351" y="690"/>
                    </a:cubicBezTo>
                    <a:cubicBezTo>
                      <a:pt x="318" y="710"/>
                      <a:pt x="284" y="729"/>
                      <a:pt x="251" y="748"/>
                    </a:cubicBezTo>
                    <a:cubicBezTo>
                      <a:pt x="246" y="748"/>
                      <a:pt x="240" y="748"/>
                      <a:pt x="235" y="748"/>
                    </a:cubicBezTo>
                    <a:cubicBezTo>
                      <a:pt x="235" y="726"/>
                      <a:pt x="235" y="703"/>
                      <a:pt x="235" y="681"/>
                    </a:cubicBezTo>
                    <a:close/>
                    <a:moveTo>
                      <a:pt x="235" y="645"/>
                    </a:moveTo>
                    <a:cubicBezTo>
                      <a:pt x="235" y="564"/>
                      <a:pt x="235" y="482"/>
                      <a:pt x="235" y="401"/>
                    </a:cubicBezTo>
                    <a:cubicBezTo>
                      <a:pt x="233" y="378"/>
                      <a:pt x="229" y="356"/>
                      <a:pt x="221" y="337"/>
                    </a:cubicBezTo>
                    <a:cubicBezTo>
                      <a:pt x="214" y="318"/>
                      <a:pt x="204" y="303"/>
                      <a:pt x="193" y="293"/>
                    </a:cubicBezTo>
                    <a:cubicBezTo>
                      <a:pt x="181" y="283"/>
                      <a:pt x="168" y="279"/>
                      <a:pt x="157" y="279"/>
                    </a:cubicBezTo>
                    <a:cubicBezTo>
                      <a:pt x="136" y="279"/>
                      <a:pt x="116" y="292"/>
                      <a:pt x="100" y="320"/>
                    </a:cubicBezTo>
                    <a:cubicBezTo>
                      <a:pt x="78" y="356"/>
                      <a:pt x="66" y="408"/>
                      <a:pt x="66" y="477"/>
                    </a:cubicBezTo>
                    <a:cubicBezTo>
                      <a:pt x="66" y="546"/>
                      <a:pt x="77" y="599"/>
                      <a:pt x="99" y="636"/>
                    </a:cubicBezTo>
                    <a:cubicBezTo>
                      <a:pt x="120" y="673"/>
                      <a:pt x="144" y="692"/>
                      <a:pt x="170" y="692"/>
                    </a:cubicBezTo>
                    <a:cubicBezTo>
                      <a:pt x="193" y="692"/>
                      <a:pt x="214" y="676"/>
                      <a:pt x="235" y="64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23" name="Group 260">
              <a:extLst>
                <a:ext uri="{FF2B5EF4-FFF2-40B4-BE49-F238E27FC236}">
                  <a16:creationId xmlns:a16="http://schemas.microsoft.com/office/drawing/2014/main" id="{4823A43A-D8D8-4563-B8AB-84AF71ACBBC2}"/>
                </a:ext>
              </a:extLst>
            </p:cNvPr>
            <p:cNvGrpSpPr>
              <a:grpSpLocks/>
            </p:cNvGrpSpPr>
            <p:nvPr/>
          </p:nvGrpSpPr>
          <p:grpSpPr bwMode="auto">
            <a:xfrm>
              <a:off x="5312" y="1359"/>
              <a:ext cx="1145" cy="370"/>
              <a:chOff x="5312" y="1359"/>
              <a:chExt cx="1145" cy="370"/>
            </a:xfrm>
          </p:grpSpPr>
          <p:sp>
            <p:nvSpPr>
              <p:cNvPr id="313" name="Rectangle 258">
                <a:extLst>
                  <a:ext uri="{FF2B5EF4-FFF2-40B4-BE49-F238E27FC236}">
                    <a16:creationId xmlns:a16="http://schemas.microsoft.com/office/drawing/2014/main" id="{855DDE06-8639-45D6-B7E6-378867C2B8CE}"/>
                  </a:ext>
                </a:extLst>
              </p:cNvPr>
              <p:cNvSpPr>
                <a:spLocks noChangeArrowheads="1"/>
              </p:cNvSpPr>
              <p:nvPr/>
            </p:nvSpPr>
            <p:spPr bwMode="auto">
              <a:xfrm>
                <a:off x="5312" y="1359"/>
                <a:ext cx="1145" cy="37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14" name="Rectangle 259">
                <a:extLst>
                  <a:ext uri="{FF2B5EF4-FFF2-40B4-BE49-F238E27FC236}">
                    <a16:creationId xmlns:a16="http://schemas.microsoft.com/office/drawing/2014/main" id="{111E39AC-BD22-45D1-8D64-966325AED264}"/>
                  </a:ext>
                </a:extLst>
              </p:cNvPr>
              <p:cNvSpPr>
                <a:spLocks noChangeArrowheads="1"/>
              </p:cNvSpPr>
              <p:nvPr/>
            </p:nvSpPr>
            <p:spPr bwMode="auto">
              <a:xfrm>
                <a:off x="5312" y="1359"/>
                <a:ext cx="1145" cy="370"/>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grpSp>
          <p:nvGrpSpPr>
            <p:cNvPr id="24" name="Group 297">
              <a:extLst>
                <a:ext uri="{FF2B5EF4-FFF2-40B4-BE49-F238E27FC236}">
                  <a16:creationId xmlns:a16="http://schemas.microsoft.com/office/drawing/2014/main" id="{3F455BB1-98CF-476D-9643-82F313F4517F}"/>
                </a:ext>
              </a:extLst>
            </p:cNvPr>
            <p:cNvGrpSpPr>
              <a:grpSpLocks/>
            </p:cNvGrpSpPr>
            <p:nvPr/>
          </p:nvGrpSpPr>
          <p:grpSpPr bwMode="auto">
            <a:xfrm>
              <a:off x="5418" y="1489"/>
              <a:ext cx="974" cy="121"/>
              <a:chOff x="5418" y="1489"/>
              <a:chExt cx="974" cy="121"/>
            </a:xfrm>
          </p:grpSpPr>
          <p:sp>
            <p:nvSpPr>
              <p:cNvPr id="277" name="Rectangle 261">
                <a:extLst>
                  <a:ext uri="{FF2B5EF4-FFF2-40B4-BE49-F238E27FC236}">
                    <a16:creationId xmlns:a16="http://schemas.microsoft.com/office/drawing/2014/main" id="{F4332275-5FA9-4C1D-A1C7-E6C534B90FFD}"/>
                  </a:ext>
                </a:extLst>
              </p:cNvPr>
              <p:cNvSpPr>
                <a:spLocks noChangeArrowheads="1"/>
              </p:cNvSpPr>
              <p:nvPr/>
            </p:nvSpPr>
            <p:spPr bwMode="auto">
              <a:xfrm>
                <a:off x="5440" y="1500"/>
                <a:ext cx="149" cy="8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78" name="Freeform 262">
                <a:extLst>
                  <a:ext uri="{FF2B5EF4-FFF2-40B4-BE49-F238E27FC236}">
                    <a16:creationId xmlns:a16="http://schemas.microsoft.com/office/drawing/2014/main" id="{FCEED75B-9045-4963-92B8-0E8D6CE4ECC9}"/>
                  </a:ext>
                </a:extLst>
              </p:cNvPr>
              <p:cNvSpPr>
                <a:spLocks noEditPoints="1"/>
              </p:cNvSpPr>
              <p:nvPr/>
            </p:nvSpPr>
            <p:spPr bwMode="auto">
              <a:xfrm>
                <a:off x="5444" y="1501"/>
                <a:ext cx="140" cy="83"/>
              </a:xfrm>
              <a:custGeom>
                <a:avLst/>
                <a:gdLst>
                  <a:gd name="T0" fmla="*/ 279 w 547"/>
                  <a:gd name="T1" fmla="*/ 0 h 570"/>
                  <a:gd name="T2" fmla="*/ 467 w 547"/>
                  <a:gd name="T3" fmla="*/ 80 h 570"/>
                  <a:gd name="T4" fmla="*/ 547 w 547"/>
                  <a:gd name="T5" fmla="*/ 282 h 570"/>
                  <a:gd name="T6" fmla="*/ 466 w 547"/>
                  <a:gd name="T7" fmla="*/ 488 h 570"/>
                  <a:gd name="T8" fmla="*/ 272 w 547"/>
                  <a:gd name="T9" fmla="*/ 570 h 570"/>
                  <a:gd name="T10" fmla="*/ 78 w 547"/>
                  <a:gd name="T11" fmla="*/ 490 h 570"/>
                  <a:gd name="T12" fmla="*/ 0 w 547"/>
                  <a:gd name="T13" fmla="*/ 283 h 570"/>
                  <a:gd name="T14" fmla="*/ 90 w 547"/>
                  <a:gd name="T15" fmla="*/ 71 h 570"/>
                  <a:gd name="T16" fmla="*/ 279 w 547"/>
                  <a:gd name="T17" fmla="*/ 0 h 570"/>
                  <a:gd name="T18" fmla="*/ 271 w 547"/>
                  <a:gd name="T19" fmla="*/ 29 h 570"/>
                  <a:gd name="T20" fmla="*/ 151 w 547"/>
                  <a:gd name="T21" fmla="*/ 84 h 570"/>
                  <a:gd name="T22" fmla="*/ 94 w 547"/>
                  <a:gd name="T23" fmla="*/ 281 h 570"/>
                  <a:gd name="T24" fmla="*/ 153 w 547"/>
                  <a:gd name="T25" fmla="*/ 487 h 570"/>
                  <a:gd name="T26" fmla="*/ 271 w 547"/>
                  <a:gd name="T27" fmla="*/ 542 h 570"/>
                  <a:gd name="T28" fmla="*/ 401 w 547"/>
                  <a:gd name="T29" fmla="*/ 482 h 570"/>
                  <a:gd name="T30" fmla="*/ 452 w 547"/>
                  <a:gd name="T31" fmla="*/ 293 h 570"/>
                  <a:gd name="T32" fmla="*/ 396 w 547"/>
                  <a:gd name="T33" fmla="*/ 84 h 570"/>
                  <a:gd name="T34" fmla="*/ 271 w 547"/>
                  <a:gd name="T35" fmla="*/ 29 h 5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7" h="570">
                    <a:moveTo>
                      <a:pt x="279" y="0"/>
                    </a:moveTo>
                    <a:cubicBezTo>
                      <a:pt x="351" y="0"/>
                      <a:pt x="415" y="26"/>
                      <a:pt x="467" y="80"/>
                    </a:cubicBezTo>
                    <a:cubicBezTo>
                      <a:pt x="520" y="135"/>
                      <a:pt x="547" y="201"/>
                      <a:pt x="547" y="282"/>
                    </a:cubicBezTo>
                    <a:cubicBezTo>
                      <a:pt x="547" y="365"/>
                      <a:pt x="519" y="433"/>
                      <a:pt x="466" y="488"/>
                    </a:cubicBezTo>
                    <a:cubicBezTo>
                      <a:pt x="413" y="543"/>
                      <a:pt x="348" y="570"/>
                      <a:pt x="272" y="570"/>
                    </a:cubicBezTo>
                    <a:cubicBezTo>
                      <a:pt x="195" y="570"/>
                      <a:pt x="130" y="544"/>
                      <a:pt x="78" y="490"/>
                    </a:cubicBezTo>
                    <a:cubicBezTo>
                      <a:pt x="27" y="436"/>
                      <a:pt x="0" y="368"/>
                      <a:pt x="0" y="283"/>
                    </a:cubicBezTo>
                    <a:cubicBezTo>
                      <a:pt x="0" y="197"/>
                      <a:pt x="30" y="126"/>
                      <a:pt x="90" y="71"/>
                    </a:cubicBezTo>
                    <a:cubicBezTo>
                      <a:pt x="142" y="23"/>
                      <a:pt x="206" y="0"/>
                      <a:pt x="279" y="0"/>
                    </a:cubicBezTo>
                    <a:close/>
                    <a:moveTo>
                      <a:pt x="271" y="29"/>
                    </a:moveTo>
                    <a:cubicBezTo>
                      <a:pt x="221" y="29"/>
                      <a:pt x="180" y="47"/>
                      <a:pt x="151" y="84"/>
                    </a:cubicBezTo>
                    <a:cubicBezTo>
                      <a:pt x="113" y="129"/>
                      <a:pt x="94" y="195"/>
                      <a:pt x="94" y="281"/>
                    </a:cubicBezTo>
                    <a:cubicBezTo>
                      <a:pt x="94" y="370"/>
                      <a:pt x="114" y="439"/>
                      <a:pt x="153" y="487"/>
                    </a:cubicBezTo>
                    <a:cubicBezTo>
                      <a:pt x="182" y="524"/>
                      <a:pt x="222" y="542"/>
                      <a:pt x="271" y="542"/>
                    </a:cubicBezTo>
                    <a:cubicBezTo>
                      <a:pt x="324" y="542"/>
                      <a:pt x="368" y="522"/>
                      <a:pt x="401" y="482"/>
                    </a:cubicBezTo>
                    <a:cubicBezTo>
                      <a:pt x="435" y="442"/>
                      <a:pt x="452" y="379"/>
                      <a:pt x="452" y="293"/>
                    </a:cubicBezTo>
                    <a:cubicBezTo>
                      <a:pt x="452" y="200"/>
                      <a:pt x="433" y="130"/>
                      <a:pt x="396" y="84"/>
                    </a:cubicBezTo>
                    <a:cubicBezTo>
                      <a:pt x="366" y="47"/>
                      <a:pt x="324" y="29"/>
                      <a:pt x="271" y="29"/>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79" name="Rectangle 263">
                <a:extLst>
                  <a:ext uri="{FF2B5EF4-FFF2-40B4-BE49-F238E27FC236}">
                    <a16:creationId xmlns:a16="http://schemas.microsoft.com/office/drawing/2014/main" id="{16D7D05A-A31E-4B1E-8539-4579E1A4000F}"/>
                  </a:ext>
                </a:extLst>
              </p:cNvPr>
              <p:cNvSpPr>
                <a:spLocks noChangeArrowheads="1"/>
              </p:cNvSpPr>
              <p:nvPr/>
            </p:nvSpPr>
            <p:spPr bwMode="auto">
              <a:xfrm>
                <a:off x="5440" y="1500"/>
                <a:ext cx="149" cy="8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80" name="Rectangle 264">
                <a:extLst>
                  <a:ext uri="{FF2B5EF4-FFF2-40B4-BE49-F238E27FC236}">
                    <a16:creationId xmlns:a16="http://schemas.microsoft.com/office/drawing/2014/main" id="{7F4D835B-371A-4DBE-B234-37AA29C78549}"/>
                  </a:ext>
                </a:extLst>
              </p:cNvPr>
              <p:cNvSpPr>
                <a:spLocks noChangeArrowheads="1"/>
              </p:cNvSpPr>
              <p:nvPr/>
            </p:nvSpPr>
            <p:spPr bwMode="auto">
              <a:xfrm>
                <a:off x="5593" y="1526"/>
                <a:ext cx="78" cy="5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81" name="Freeform 265">
                <a:extLst>
                  <a:ext uri="{FF2B5EF4-FFF2-40B4-BE49-F238E27FC236}">
                    <a16:creationId xmlns:a16="http://schemas.microsoft.com/office/drawing/2014/main" id="{D053E360-777D-4A70-82F7-DF42B832D691}"/>
                  </a:ext>
                </a:extLst>
              </p:cNvPr>
              <p:cNvSpPr>
                <a:spLocks/>
              </p:cNvSpPr>
              <p:nvPr/>
            </p:nvSpPr>
            <p:spPr bwMode="auto">
              <a:xfrm>
                <a:off x="5594" y="1527"/>
                <a:ext cx="73" cy="55"/>
              </a:xfrm>
              <a:custGeom>
                <a:avLst/>
                <a:gdLst>
                  <a:gd name="T0" fmla="*/ 131 w 281"/>
                  <a:gd name="T1" fmla="*/ 0 h 379"/>
                  <a:gd name="T2" fmla="*/ 131 w 281"/>
                  <a:gd name="T3" fmla="*/ 82 h 379"/>
                  <a:gd name="T4" fmla="*/ 228 w 281"/>
                  <a:gd name="T5" fmla="*/ 0 h 379"/>
                  <a:gd name="T6" fmla="*/ 266 w 281"/>
                  <a:gd name="T7" fmla="*/ 13 h 379"/>
                  <a:gd name="T8" fmla="*/ 281 w 281"/>
                  <a:gd name="T9" fmla="*/ 44 h 379"/>
                  <a:gd name="T10" fmla="*/ 270 w 281"/>
                  <a:gd name="T11" fmla="*/ 71 h 379"/>
                  <a:gd name="T12" fmla="*/ 244 w 281"/>
                  <a:gd name="T13" fmla="*/ 82 h 379"/>
                  <a:gd name="T14" fmla="*/ 212 w 281"/>
                  <a:gd name="T15" fmla="*/ 68 h 379"/>
                  <a:gd name="T16" fmla="*/ 185 w 281"/>
                  <a:gd name="T17" fmla="*/ 54 h 379"/>
                  <a:gd name="T18" fmla="*/ 169 w 281"/>
                  <a:gd name="T19" fmla="*/ 62 h 379"/>
                  <a:gd name="T20" fmla="*/ 131 w 281"/>
                  <a:gd name="T21" fmla="*/ 116 h 379"/>
                  <a:gd name="T22" fmla="*/ 131 w 281"/>
                  <a:gd name="T23" fmla="*/ 293 h 379"/>
                  <a:gd name="T24" fmla="*/ 139 w 281"/>
                  <a:gd name="T25" fmla="*/ 339 h 379"/>
                  <a:gd name="T26" fmla="*/ 158 w 281"/>
                  <a:gd name="T27" fmla="*/ 357 h 379"/>
                  <a:gd name="T28" fmla="*/ 197 w 281"/>
                  <a:gd name="T29" fmla="*/ 364 h 379"/>
                  <a:gd name="T30" fmla="*/ 197 w 281"/>
                  <a:gd name="T31" fmla="*/ 379 h 379"/>
                  <a:gd name="T32" fmla="*/ 4 w 281"/>
                  <a:gd name="T33" fmla="*/ 379 h 379"/>
                  <a:gd name="T34" fmla="*/ 4 w 281"/>
                  <a:gd name="T35" fmla="*/ 364 h 379"/>
                  <a:gd name="T36" fmla="*/ 47 w 281"/>
                  <a:gd name="T37" fmla="*/ 355 h 379"/>
                  <a:gd name="T38" fmla="*/ 61 w 281"/>
                  <a:gd name="T39" fmla="*/ 335 h 379"/>
                  <a:gd name="T40" fmla="*/ 63 w 281"/>
                  <a:gd name="T41" fmla="*/ 296 h 379"/>
                  <a:gd name="T42" fmla="*/ 63 w 281"/>
                  <a:gd name="T43" fmla="*/ 153 h 379"/>
                  <a:gd name="T44" fmla="*/ 61 w 281"/>
                  <a:gd name="T45" fmla="*/ 76 h 379"/>
                  <a:gd name="T46" fmla="*/ 51 w 281"/>
                  <a:gd name="T47" fmla="*/ 59 h 379"/>
                  <a:gd name="T48" fmla="*/ 33 w 281"/>
                  <a:gd name="T49" fmla="*/ 53 h 379"/>
                  <a:gd name="T50" fmla="*/ 4 w 281"/>
                  <a:gd name="T51" fmla="*/ 59 h 379"/>
                  <a:gd name="T52" fmla="*/ 0 w 281"/>
                  <a:gd name="T53" fmla="*/ 45 h 379"/>
                  <a:gd name="T54" fmla="*/ 114 w 281"/>
                  <a:gd name="T55" fmla="*/ 0 h 379"/>
                  <a:gd name="T56" fmla="*/ 131 w 281"/>
                  <a:gd name="T57" fmla="*/ 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1" h="379">
                    <a:moveTo>
                      <a:pt x="131" y="0"/>
                    </a:moveTo>
                    <a:cubicBezTo>
                      <a:pt x="131" y="27"/>
                      <a:pt x="131" y="55"/>
                      <a:pt x="131" y="82"/>
                    </a:cubicBezTo>
                    <a:cubicBezTo>
                      <a:pt x="162" y="27"/>
                      <a:pt x="195" y="0"/>
                      <a:pt x="228" y="0"/>
                    </a:cubicBezTo>
                    <a:cubicBezTo>
                      <a:pt x="244" y="0"/>
                      <a:pt x="256" y="4"/>
                      <a:pt x="266" y="13"/>
                    </a:cubicBezTo>
                    <a:cubicBezTo>
                      <a:pt x="276" y="22"/>
                      <a:pt x="281" y="33"/>
                      <a:pt x="281" y="44"/>
                    </a:cubicBezTo>
                    <a:cubicBezTo>
                      <a:pt x="281" y="55"/>
                      <a:pt x="277" y="63"/>
                      <a:pt x="270" y="71"/>
                    </a:cubicBezTo>
                    <a:cubicBezTo>
                      <a:pt x="263" y="78"/>
                      <a:pt x="254" y="82"/>
                      <a:pt x="244" y="82"/>
                    </a:cubicBezTo>
                    <a:cubicBezTo>
                      <a:pt x="235" y="82"/>
                      <a:pt x="224" y="77"/>
                      <a:pt x="212" y="68"/>
                    </a:cubicBezTo>
                    <a:cubicBezTo>
                      <a:pt x="200" y="58"/>
                      <a:pt x="191" y="54"/>
                      <a:pt x="185" y="54"/>
                    </a:cubicBezTo>
                    <a:cubicBezTo>
                      <a:pt x="181" y="54"/>
                      <a:pt x="175" y="57"/>
                      <a:pt x="169" y="62"/>
                    </a:cubicBezTo>
                    <a:cubicBezTo>
                      <a:pt x="157" y="73"/>
                      <a:pt x="144" y="91"/>
                      <a:pt x="131" y="116"/>
                    </a:cubicBezTo>
                    <a:cubicBezTo>
                      <a:pt x="131" y="175"/>
                      <a:pt x="131" y="234"/>
                      <a:pt x="131" y="293"/>
                    </a:cubicBezTo>
                    <a:cubicBezTo>
                      <a:pt x="131" y="313"/>
                      <a:pt x="134" y="328"/>
                      <a:pt x="139" y="339"/>
                    </a:cubicBezTo>
                    <a:cubicBezTo>
                      <a:pt x="143" y="346"/>
                      <a:pt x="149" y="352"/>
                      <a:pt x="158" y="357"/>
                    </a:cubicBezTo>
                    <a:cubicBezTo>
                      <a:pt x="167" y="362"/>
                      <a:pt x="180" y="364"/>
                      <a:pt x="197" y="364"/>
                    </a:cubicBezTo>
                    <a:cubicBezTo>
                      <a:pt x="197" y="369"/>
                      <a:pt x="197" y="374"/>
                      <a:pt x="197" y="379"/>
                    </a:cubicBezTo>
                    <a:cubicBezTo>
                      <a:pt x="133" y="379"/>
                      <a:pt x="68" y="379"/>
                      <a:pt x="4" y="379"/>
                    </a:cubicBezTo>
                    <a:cubicBezTo>
                      <a:pt x="4" y="374"/>
                      <a:pt x="4" y="369"/>
                      <a:pt x="4" y="364"/>
                    </a:cubicBezTo>
                    <a:cubicBezTo>
                      <a:pt x="23" y="364"/>
                      <a:pt x="37" y="362"/>
                      <a:pt x="47" y="355"/>
                    </a:cubicBezTo>
                    <a:cubicBezTo>
                      <a:pt x="54" y="351"/>
                      <a:pt x="58" y="344"/>
                      <a:pt x="61" y="335"/>
                    </a:cubicBezTo>
                    <a:cubicBezTo>
                      <a:pt x="62" y="331"/>
                      <a:pt x="63" y="317"/>
                      <a:pt x="63" y="296"/>
                    </a:cubicBezTo>
                    <a:cubicBezTo>
                      <a:pt x="63" y="248"/>
                      <a:pt x="63" y="201"/>
                      <a:pt x="63" y="153"/>
                    </a:cubicBezTo>
                    <a:cubicBezTo>
                      <a:pt x="63" y="110"/>
                      <a:pt x="62" y="85"/>
                      <a:pt x="61" y="76"/>
                    </a:cubicBezTo>
                    <a:cubicBezTo>
                      <a:pt x="59" y="68"/>
                      <a:pt x="55" y="62"/>
                      <a:pt x="51" y="59"/>
                    </a:cubicBezTo>
                    <a:cubicBezTo>
                      <a:pt x="46" y="55"/>
                      <a:pt x="40" y="53"/>
                      <a:pt x="33" y="53"/>
                    </a:cubicBezTo>
                    <a:cubicBezTo>
                      <a:pt x="24" y="53"/>
                      <a:pt x="14" y="55"/>
                      <a:pt x="4" y="59"/>
                    </a:cubicBezTo>
                    <a:cubicBezTo>
                      <a:pt x="2" y="54"/>
                      <a:pt x="1" y="49"/>
                      <a:pt x="0" y="45"/>
                    </a:cubicBezTo>
                    <a:cubicBezTo>
                      <a:pt x="38" y="29"/>
                      <a:pt x="76" y="15"/>
                      <a:pt x="114" y="0"/>
                    </a:cubicBezTo>
                    <a:cubicBezTo>
                      <a:pt x="120" y="0"/>
                      <a:pt x="125" y="0"/>
                      <a:pt x="131"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82" name="Rectangle 266">
                <a:extLst>
                  <a:ext uri="{FF2B5EF4-FFF2-40B4-BE49-F238E27FC236}">
                    <a16:creationId xmlns:a16="http://schemas.microsoft.com/office/drawing/2014/main" id="{00558E79-502B-4D1C-AB07-3DE313324FB3}"/>
                  </a:ext>
                </a:extLst>
              </p:cNvPr>
              <p:cNvSpPr>
                <a:spLocks noChangeArrowheads="1"/>
              </p:cNvSpPr>
              <p:nvPr/>
            </p:nvSpPr>
            <p:spPr bwMode="auto">
              <a:xfrm>
                <a:off x="5593" y="1526"/>
                <a:ext cx="78" cy="5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83" name="Rectangle 267">
                <a:extLst>
                  <a:ext uri="{FF2B5EF4-FFF2-40B4-BE49-F238E27FC236}">
                    <a16:creationId xmlns:a16="http://schemas.microsoft.com/office/drawing/2014/main" id="{DCB77E8B-8EF0-47FA-B4CC-A67816DAE5A6}"/>
                  </a:ext>
                </a:extLst>
              </p:cNvPr>
              <p:cNvSpPr>
                <a:spLocks noChangeArrowheads="1"/>
              </p:cNvSpPr>
              <p:nvPr/>
            </p:nvSpPr>
            <p:spPr bwMode="auto">
              <a:xfrm>
                <a:off x="5667" y="1526"/>
                <a:ext cx="103" cy="8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84" name="Freeform 268">
                <a:extLst>
                  <a:ext uri="{FF2B5EF4-FFF2-40B4-BE49-F238E27FC236}">
                    <a16:creationId xmlns:a16="http://schemas.microsoft.com/office/drawing/2014/main" id="{0FF5BAE7-3669-4AA1-B890-4B1CF9FA5F69}"/>
                  </a:ext>
                </a:extLst>
              </p:cNvPr>
              <p:cNvSpPr>
                <a:spLocks noEditPoints="1"/>
              </p:cNvSpPr>
              <p:nvPr/>
            </p:nvSpPr>
            <p:spPr bwMode="auto">
              <a:xfrm>
                <a:off x="5668" y="1527"/>
                <a:ext cx="98" cy="82"/>
              </a:xfrm>
              <a:custGeom>
                <a:avLst/>
                <a:gdLst>
                  <a:gd name="T0" fmla="*/ 102 w 382"/>
                  <a:gd name="T1" fmla="*/ 244 h 557"/>
                  <a:gd name="T2" fmla="*/ 49 w 382"/>
                  <a:gd name="T3" fmla="*/ 198 h 557"/>
                  <a:gd name="T4" fmla="*/ 31 w 382"/>
                  <a:gd name="T5" fmla="*/ 133 h 557"/>
                  <a:gd name="T6" fmla="*/ 73 w 382"/>
                  <a:gd name="T7" fmla="*/ 39 h 557"/>
                  <a:gd name="T8" fmla="*/ 181 w 382"/>
                  <a:gd name="T9" fmla="*/ 0 h 557"/>
                  <a:gd name="T10" fmla="*/ 274 w 382"/>
                  <a:gd name="T11" fmla="*/ 25 h 557"/>
                  <a:gd name="T12" fmla="*/ 354 w 382"/>
                  <a:gd name="T13" fmla="*/ 25 h 557"/>
                  <a:gd name="T14" fmla="*/ 375 w 382"/>
                  <a:gd name="T15" fmla="*/ 26 h 557"/>
                  <a:gd name="T16" fmla="*/ 379 w 382"/>
                  <a:gd name="T17" fmla="*/ 30 h 557"/>
                  <a:gd name="T18" fmla="*/ 382 w 382"/>
                  <a:gd name="T19" fmla="*/ 43 h 557"/>
                  <a:gd name="T20" fmla="*/ 380 w 382"/>
                  <a:gd name="T21" fmla="*/ 57 h 557"/>
                  <a:gd name="T22" fmla="*/ 375 w 382"/>
                  <a:gd name="T23" fmla="*/ 60 h 557"/>
                  <a:gd name="T24" fmla="*/ 354 w 382"/>
                  <a:gd name="T25" fmla="*/ 61 h 557"/>
                  <a:gd name="T26" fmla="*/ 305 w 382"/>
                  <a:gd name="T27" fmla="*/ 61 h 557"/>
                  <a:gd name="T28" fmla="*/ 328 w 382"/>
                  <a:gd name="T29" fmla="*/ 136 h 557"/>
                  <a:gd name="T30" fmla="*/ 288 w 382"/>
                  <a:gd name="T31" fmla="*/ 224 h 557"/>
                  <a:gd name="T32" fmla="*/ 180 w 382"/>
                  <a:gd name="T33" fmla="*/ 260 h 557"/>
                  <a:gd name="T34" fmla="*/ 122 w 382"/>
                  <a:gd name="T35" fmla="*/ 252 h 557"/>
                  <a:gd name="T36" fmla="*/ 98 w 382"/>
                  <a:gd name="T37" fmla="*/ 279 h 557"/>
                  <a:gd name="T38" fmla="*/ 92 w 382"/>
                  <a:gd name="T39" fmla="*/ 298 h 557"/>
                  <a:gd name="T40" fmla="*/ 99 w 382"/>
                  <a:gd name="T41" fmla="*/ 312 h 557"/>
                  <a:gd name="T42" fmla="*/ 125 w 382"/>
                  <a:gd name="T43" fmla="*/ 321 h 557"/>
                  <a:gd name="T44" fmla="*/ 183 w 382"/>
                  <a:gd name="T45" fmla="*/ 324 h 557"/>
                  <a:gd name="T46" fmla="*/ 293 w 382"/>
                  <a:gd name="T47" fmla="*/ 329 h 557"/>
                  <a:gd name="T48" fmla="*/ 354 w 382"/>
                  <a:gd name="T49" fmla="*/ 357 h 557"/>
                  <a:gd name="T50" fmla="*/ 377 w 382"/>
                  <a:gd name="T51" fmla="*/ 413 h 557"/>
                  <a:gd name="T52" fmla="*/ 333 w 382"/>
                  <a:gd name="T53" fmla="*/ 498 h 557"/>
                  <a:gd name="T54" fmla="*/ 165 w 382"/>
                  <a:gd name="T55" fmla="*/ 557 h 557"/>
                  <a:gd name="T56" fmla="*/ 31 w 382"/>
                  <a:gd name="T57" fmla="*/ 522 h 557"/>
                  <a:gd name="T58" fmla="*/ 0 w 382"/>
                  <a:gd name="T59" fmla="*/ 480 h 557"/>
                  <a:gd name="T60" fmla="*/ 5 w 382"/>
                  <a:gd name="T61" fmla="*/ 460 h 557"/>
                  <a:gd name="T62" fmla="*/ 33 w 382"/>
                  <a:gd name="T63" fmla="*/ 419 h 557"/>
                  <a:gd name="T64" fmla="*/ 76 w 382"/>
                  <a:gd name="T65" fmla="*/ 376 h 557"/>
                  <a:gd name="T66" fmla="*/ 45 w 382"/>
                  <a:gd name="T67" fmla="*/ 353 h 557"/>
                  <a:gd name="T68" fmla="*/ 36 w 382"/>
                  <a:gd name="T69" fmla="*/ 331 h 557"/>
                  <a:gd name="T70" fmla="*/ 48 w 382"/>
                  <a:gd name="T71" fmla="*/ 298 h 557"/>
                  <a:gd name="T72" fmla="*/ 102 w 382"/>
                  <a:gd name="T73" fmla="*/ 244 h 557"/>
                  <a:gd name="T74" fmla="*/ 174 w 382"/>
                  <a:gd name="T75" fmla="*/ 19 h 557"/>
                  <a:gd name="T76" fmla="*/ 123 w 382"/>
                  <a:gd name="T77" fmla="*/ 43 h 557"/>
                  <a:gd name="T78" fmla="*/ 102 w 382"/>
                  <a:gd name="T79" fmla="*/ 115 h 557"/>
                  <a:gd name="T80" fmla="*/ 130 w 382"/>
                  <a:gd name="T81" fmla="*/ 214 h 557"/>
                  <a:gd name="T82" fmla="*/ 185 w 382"/>
                  <a:gd name="T83" fmla="*/ 240 h 557"/>
                  <a:gd name="T84" fmla="*/ 236 w 382"/>
                  <a:gd name="T85" fmla="*/ 218 h 557"/>
                  <a:gd name="T86" fmla="*/ 256 w 382"/>
                  <a:gd name="T87" fmla="*/ 146 h 557"/>
                  <a:gd name="T88" fmla="*/ 228 w 382"/>
                  <a:gd name="T89" fmla="*/ 45 h 557"/>
                  <a:gd name="T90" fmla="*/ 174 w 382"/>
                  <a:gd name="T91" fmla="*/ 19 h 557"/>
                  <a:gd name="T92" fmla="*/ 98 w 382"/>
                  <a:gd name="T93" fmla="*/ 379 h 557"/>
                  <a:gd name="T94" fmla="*/ 69 w 382"/>
                  <a:gd name="T95" fmla="*/ 417 h 557"/>
                  <a:gd name="T96" fmla="*/ 59 w 382"/>
                  <a:gd name="T97" fmla="*/ 450 h 557"/>
                  <a:gd name="T98" fmla="*/ 83 w 382"/>
                  <a:gd name="T99" fmla="*/ 483 h 557"/>
                  <a:gd name="T100" fmla="*/ 202 w 382"/>
                  <a:gd name="T101" fmla="*/ 508 h 557"/>
                  <a:gd name="T102" fmla="*/ 312 w 382"/>
                  <a:gd name="T103" fmla="*/ 483 h 557"/>
                  <a:gd name="T104" fmla="*/ 347 w 382"/>
                  <a:gd name="T105" fmla="*/ 428 h 557"/>
                  <a:gd name="T106" fmla="*/ 326 w 382"/>
                  <a:gd name="T107" fmla="*/ 399 h 557"/>
                  <a:gd name="T108" fmla="*/ 241 w 382"/>
                  <a:gd name="T109" fmla="*/ 388 h 557"/>
                  <a:gd name="T110" fmla="*/ 98 w 382"/>
                  <a:gd name="T111" fmla="*/ 379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82" h="557">
                    <a:moveTo>
                      <a:pt x="102" y="244"/>
                    </a:moveTo>
                    <a:cubicBezTo>
                      <a:pt x="79" y="233"/>
                      <a:pt x="61" y="218"/>
                      <a:pt x="49" y="198"/>
                    </a:cubicBezTo>
                    <a:cubicBezTo>
                      <a:pt x="37" y="178"/>
                      <a:pt x="31" y="157"/>
                      <a:pt x="31" y="133"/>
                    </a:cubicBezTo>
                    <a:cubicBezTo>
                      <a:pt x="31" y="96"/>
                      <a:pt x="45" y="65"/>
                      <a:pt x="73" y="39"/>
                    </a:cubicBezTo>
                    <a:cubicBezTo>
                      <a:pt x="101" y="13"/>
                      <a:pt x="137" y="0"/>
                      <a:pt x="181" y="0"/>
                    </a:cubicBezTo>
                    <a:cubicBezTo>
                      <a:pt x="217" y="0"/>
                      <a:pt x="248" y="8"/>
                      <a:pt x="274" y="25"/>
                    </a:cubicBezTo>
                    <a:cubicBezTo>
                      <a:pt x="301" y="25"/>
                      <a:pt x="328" y="25"/>
                      <a:pt x="354" y="25"/>
                    </a:cubicBezTo>
                    <a:cubicBezTo>
                      <a:pt x="366" y="25"/>
                      <a:pt x="373" y="26"/>
                      <a:pt x="375" y="26"/>
                    </a:cubicBezTo>
                    <a:cubicBezTo>
                      <a:pt x="377" y="27"/>
                      <a:pt x="378" y="28"/>
                      <a:pt x="379" y="30"/>
                    </a:cubicBezTo>
                    <a:cubicBezTo>
                      <a:pt x="381" y="32"/>
                      <a:pt x="382" y="37"/>
                      <a:pt x="382" y="43"/>
                    </a:cubicBezTo>
                    <a:cubicBezTo>
                      <a:pt x="382" y="49"/>
                      <a:pt x="381" y="54"/>
                      <a:pt x="380" y="57"/>
                    </a:cubicBezTo>
                    <a:cubicBezTo>
                      <a:pt x="379" y="58"/>
                      <a:pt x="377" y="59"/>
                      <a:pt x="375" y="60"/>
                    </a:cubicBezTo>
                    <a:cubicBezTo>
                      <a:pt x="373" y="61"/>
                      <a:pt x="366" y="61"/>
                      <a:pt x="354" y="61"/>
                    </a:cubicBezTo>
                    <a:cubicBezTo>
                      <a:pt x="338" y="61"/>
                      <a:pt x="322" y="61"/>
                      <a:pt x="305" y="61"/>
                    </a:cubicBezTo>
                    <a:cubicBezTo>
                      <a:pt x="320" y="81"/>
                      <a:pt x="328" y="105"/>
                      <a:pt x="328" y="136"/>
                    </a:cubicBezTo>
                    <a:cubicBezTo>
                      <a:pt x="328" y="170"/>
                      <a:pt x="315" y="199"/>
                      <a:pt x="288" y="224"/>
                    </a:cubicBezTo>
                    <a:cubicBezTo>
                      <a:pt x="262" y="248"/>
                      <a:pt x="225" y="260"/>
                      <a:pt x="180" y="260"/>
                    </a:cubicBezTo>
                    <a:cubicBezTo>
                      <a:pt x="161" y="260"/>
                      <a:pt x="142" y="257"/>
                      <a:pt x="122" y="252"/>
                    </a:cubicBezTo>
                    <a:cubicBezTo>
                      <a:pt x="111" y="262"/>
                      <a:pt x="102" y="271"/>
                      <a:pt x="98" y="279"/>
                    </a:cubicBezTo>
                    <a:cubicBezTo>
                      <a:pt x="94" y="286"/>
                      <a:pt x="92" y="293"/>
                      <a:pt x="92" y="298"/>
                    </a:cubicBezTo>
                    <a:cubicBezTo>
                      <a:pt x="92" y="303"/>
                      <a:pt x="94" y="307"/>
                      <a:pt x="99" y="312"/>
                    </a:cubicBezTo>
                    <a:cubicBezTo>
                      <a:pt x="103" y="316"/>
                      <a:pt x="112" y="319"/>
                      <a:pt x="125" y="321"/>
                    </a:cubicBezTo>
                    <a:cubicBezTo>
                      <a:pt x="133" y="322"/>
                      <a:pt x="152" y="323"/>
                      <a:pt x="183" y="324"/>
                    </a:cubicBezTo>
                    <a:cubicBezTo>
                      <a:pt x="239" y="325"/>
                      <a:pt x="276" y="327"/>
                      <a:pt x="293" y="329"/>
                    </a:cubicBezTo>
                    <a:cubicBezTo>
                      <a:pt x="318" y="333"/>
                      <a:pt x="339" y="342"/>
                      <a:pt x="354" y="357"/>
                    </a:cubicBezTo>
                    <a:cubicBezTo>
                      <a:pt x="369" y="372"/>
                      <a:pt x="377" y="390"/>
                      <a:pt x="377" y="413"/>
                    </a:cubicBezTo>
                    <a:cubicBezTo>
                      <a:pt x="377" y="443"/>
                      <a:pt x="362" y="471"/>
                      <a:pt x="333" y="498"/>
                    </a:cubicBezTo>
                    <a:cubicBezTo>
                      <a:pt x="291" y="537"/>
                      <a:pt x="234" y="557"/>
                      <a:pt x="165" y="557"/>
                    </a:cubicBezTo>
                    <a:cubicBezTo>
                      <a:pt x="112" y="557"/>
                      <a:pt x="67" y="545"/>
                      <a:pt x="31" y="522"/>
                    </a:cubicBezTo>
                    <a:cubicBezTo>
                      <a:pt x="11" y="508"/>
                      <a:pt x="0" y="494"/>
                      <a:pt x="0" y="480"/>
                    </a:cubicBezTo>
                    <a:cubicBezTo>
                      <a:pt x="0" y="473"/>
                      <a:pt x="2" y="467"/>
                      <a:pt x="5" y="460"/>
                    </a:cubicBezTo>
                    <a:cubicBezTo>
                      <a:pt x="9" y="450"/>
                      <a:pt x="19" y="437"/>
                      <a:pt x="33" y="419"/>
                    </a:cubicBezTo>
                    <a:cubicBezTo>
                      <a:pt x="36" y="417"/>
                      <a:pt x="50" y="402"/>
                      <a:pt x="76" y="376"/>
                    </a:cubicBezTo>
                    <a:cubicBezTo>
                      <a:pt x="61" y="367"/>
                      <a:pt x="51" y="360"/>
                      <a:pt x="45" y="353"/>
                    </a:cubicBezTo>
                    <a:cubicBezTo>
                      <a:pt x="39" y="347"/>
                      <a:pt x="36" y="339"/>
                      <a:pt x="36" y="331"/>
                    </a:cubicBezTo>
                    <a:cubicBezTo>
                      <a:pt x="36" y="322"/>
                      <a:pt x="41" y="310"/>
                      <a:pt x="48" y="298"/>
                    </a:cubicBezTo>
                    <a:cubicBezTo>
                      <a:pt x="56" y="285"/>
                      <a:pt x="74" y="268"/>
                      <a:pt x="102" y="244"/>
                    </a:cubicBezTo>
                    <a:close/>
                    <a:moveTo>
                      <a:pt x="174" y="19"/>
                    </a:moveTo>
                    <a:cubicBezTo>
                      <a:pt x="154" y="19"/>
                      <a:pt x="136" y="27"/>
                      <a:pt x="123" y="43"/>
                    </a:cubicBezTo>
                    <a:cubicBezTo>
                      <a:pt x="109" y="58"/>
                      <a:pt x="102" y="83"/>
                      <a:pt x="102" y="115"/>
                    </a:cubicBezTo>
                    <a:cubicBezTo>
                      <a:pt x="102" y="158"/>
                      <a:pt x="112" y="190"/>
                      <a:pt x="130" y="214"/>
                    </a:cubicBezTo>
                    <a:cubicBezTo>
                      <a:pt x="145" y="232"/>
                      <a:pt x="163" y="240"/>
                      <a:pt x="185" y="240"/>
                    </a:cubicBezTo>
                    <a:cubicBezTo>
                      <a:pt x="206" y="240"/>
                      <a:pt x="223" y="233"/>
                      <a:pt x="236" y="218"/>
                    </a:cubicBezTo>
                    <a:cubicBezTo>
                      <a:pt x="250" y="202"/>
                      <a:pt x="256" y="178"/>
                      <a:pt x="256" y="146"/>
                    </a:cubicBezTo>
                    <a:cubicBezTo>
                      <a:pt x="256" y="103"/>
                      <a:pt x="247" y="70"/>
                      <a:pt x="228" y="45"/>
                    </a:cubicBezTo>
                    <a:cubicBezTo>
                      <a:pt x="214" y="28"/>
                      <a:pt x="196" y="19"/>
                      <a:pt x="174" y="19"/>
                    </a:cubicBezTo>
                    <a:close/>
                    <a:moveTo>
                      <a:pt x="98" y="379"/>
                    </a:moveTo>
                    <a:cubicBezTo>
                      <a:pt x="86" y="393"/>
                      <a:pt x="75" y="405"/>
                      <a:pt x="69" y="417"/>
                    </a:cubicBezTo>
                    <a:cubicBezTo>
                      <a:pt x="62" y="429"/>
                      <a:pt x="59" y="439"/>
                      <a:pt x="59" y="450"/>
                    </a:cubicBezTo>
                    <a:cubicBezTo>
                      <a:pt x="59" y="462"/>
                      <a:pt x="67" y="474"/>
                      <a:pt x="83" y="483"/>
                    </a:cubicBezTo>
                    <a:cubicBezTo>
                      <a:pt x="110" y="500"/>
                      <a:pt x="150" y="508"/>
                      <a:pt x="202" y="508"/>
                    </a:cubicBezTo>
                    <a:cubicBezTo>
                      <a:pt x="251" y="508"/>
                      <a:pt x="288" y="500"/>
                      <a:pt x="312" y="483"/>
                    </a:cubicBezTo>
                    <a:cubicBezTo>
                      <a:pt x="335" y="465"/>
                      <a:pt x="347" y="448"/>
                      <a:pt x="347" y="428"/>
                    </a:cubicBezTo>
                    <a:cubicBezTo>
                      <a:pt x="347" y="414"/>
                      <a:pt x="339" y="405"/>
                      <a:pt x="326" y="399"/>
                    </a:cubicBezTo>
                    <a:cubicBezTo>
                      <a:pt x="311" y="392"/>
                      <a:pt x="283" y="389"/>
                      <a:pt x="241" y="388"/>
                    </a:cubicBezTo>
                    <a:cubicBezTo>
                      <a:pt x="179" y="386"/>
                      <a:pt x="131" y="383"/>
                      <a:pt x="98" y="379"/>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85" name="Rectangle 269">
                <a:extLst>
                  <a:ext uri="{FF2B5EF4-FFF2-40B4-BE49-F238E27FC236}">
                    <a16:creationId xmlns:a16="http://schemas.microsoft.com/office/drawing/2014/main" id="{BC404F2B-0126-4356-9F4C-EAC3A81F1C50}"/>
                  </a:ext>
                </a:extLst>
              </p:cNvPr>
              <p:cNvSpPr>
                <a:spLocks noChangeArrowheads="1"/>
              </p:cNvSpPr>
              <p:nvPr/>
            </p:nvSpPr>
            <p:spPr bwMode="auto">
              <a:xfrm>
                <a:off x="5667" y="1526"/>
                <a:ext cx="103" cy="8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86" name="Rectangle 270">
                <a:extLst>
                  <a:ext uri="{FF2B5EF4-FFF2-40B4-BE49-F238E27FC236}">
                    <a16:creationId xmlns:a16="http://schemas.microsoft.com/office/drawing/2014/main" id="{9CFF5C5D-14D9-4501-A36C-360A601FD2EE}"/>
                  </a:ext>
                </a:extLst>
              </p:cNvPr>
              <p:cNvSpPr>
                <a:spLocks noChangeArrowheads="1"/>
              </p:cNvSpPr>
              <p:nvPr/>
            </p:nvSpPr>
            <p:spPr bwMode="auto">
              <a:xfrm>
                <a:off x="5774" y="1526"/>
                <a:ext cx="95"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87" name="Freeform 271">
                <a:extLst>
                  <a:ext uri="{FF2B5EF4-FFF2-40B4-BE49-F238E27FC236}">
                    <a16:creationId xmlns:a16="http://schemas.microsoft.com/office/drawing/2014/main" id="{0D691A1B-51B2-4111-8624-6846E1D9CBF9}"/>
                  </a:ext>
                </a:extLst>
              </p:cNvPr>
              <p:cNvSpPr>
                <a:spLocks noEditPoints="1"/>
              </p:cNvSpPr>
              <p:nvPr/>
            </p:nvSpPr>
            <p:spPr bwMode="auto">
              <a:xfrm>
                <a:off x="5778" y="1527"/>
                <a:ext cx="88" cy="56"/>
              </a:xfrm>
              <a:custGeom>
                <a:avLst/>
                <a:gdLst>
                  <a:gd name="T0" fmla="*/ 210 w 343"/>
                  <a:gd name="T1" fmla="*/ 326 h 386"/>
                  <a:gd name="T2" fmla="*/ 137 w 343"/>
                  <a:gd name="T3" fmla="*/ 376 h 386"/>
                  <a:gd name="T4" fmla="*/ 90 w 343"/>
                  <a:gd name="T5" fmla="*/ 386 h 386"/>
                  <a:gd name="T6" fmla="*/ 25 w 343"/>
                  <a:gd name="T7" fmla="*/ 360 h 386"/>
                  <a:gd name="T8" fmla="*/ 0 w 343"/>
                  <a:gd name="T9" fmla="*/ 292 h 386"/>
                  <a:gd name="T10" fmla="*/ 12 w 343"/>
                  <a:gd name="T11" fmla="*/ 245 h 386"/>
                  <a:gd name="T12" fmla="*/ 71 w 343"/>
                  <a:gd name="T13" fmla="*/ 193 h 386"/>
                  <a:gd name="T14" fmla="*/ 210 w 343"/>
                  <a:gd name="T15" fmla="*/ 135 h 386"/>
                  <a:gd name="T16" fmla="*/ 210 w 343"/>
                  <a:gd name="T17" fmla="*/ 120 h 386"/>
                  <a:gd name="T18" fmla="*/ 192 w 343"/>
                  <a:gd name="T19" fmla="*/ 45 h 386"/>
                  <a:gd name="T20" fmla="*/ 140 w 343"/>
                  <a:gd name="T21" fmla="*/ 24 h 386"/>
                  <a:gd name="T22" fmla="*/ 99 w 343"/>
                  <a:gd name="T23" fmla="*/ 38 h 386"/>
                  <a:gd name="T24" fmla="*/ 83 w 343"/>
                  <a:gd name="T25" fmla="*/ 69 h 386"/>
                  <a:gd name="T26" fmla="*/ 84 w 343"/>
                  <a:gd name="T27" fmla="*/ 92 h 386"/>
                  <a:gd name="T28" fmla="*/ 74 w 343"/>
                  <a:gd name="T29" fmla="*/ 121 h 386"/>
                  <a:gd name="T30" fmla="*/ 49 w 343"/>
                  <a:gd name="T31" fmla="*/ 131 h 386"/>
                  <a:gd name="T32" fmla="*/ 24 w 343"/>
                  <a:gd name="T33" fmla="*/ 121 h 386"/>
                  <a:gd name="T34" fmla="*/ 14 w 343"/>
                  <a:gd name="T35" fmla="*/ 92 h 386"/>
                  <a:gd name="T36" fmla="*/ 51 w 343"/>
                  <a:gd name="T37" fmla="*/ 29 h 386"/>
                  <a:gd name="T38" fmla="*/ 152 w 343"/>
                  <a:gd name="T39" fmla="*/ 0 h 386"/>
                  <a:gd name="T40" fmla="*/ 235 w 343"/>
                  <a:gd name="T41" fmla="*/ 16 h 386"/>
                  <a:gd name="T42" fmla="*/ 270 w 343"/>
                  <a:gd name="T43" fmla="*/ 55 h 386"/>
                  <a:gd name="T44" fmla="*/ 278 w 343"/>
                  <a:gd name="T45" fmla="*/ 126 h 386"/>
                  <a:gd name="T46" fmla="*/ 278 w 343"/>
                  <a:gd name="T47" fmla="*/ 251 h 386"/>
                  <a:gd name="T48" fmla="*/ 280 w 343"/>
                  <a:gd name="T49" fmla="*/ 315 h 386"/>
                  <a:gd name="T50" fmla="*/ 287 w 343"/>
                  <a:gd name="T51" fmla="*/ 331 h 386"/>
                  <a:gd name="T52" fmla="*/ 298 w 343"/>
                  <a:gd name="T53" fmla="*/ 335 h 386"/>
                  <a:gd name="T54" fmla="*/ 309 w 343"/>
                  <a:gd name="T55" fmla="*/ 333 h 386"/>
                  <a:gd name="T56" fmla="*/ 343 w 343"/>
                  <a:gd name="T57" fmla="*/ 303 h 386"/>
                  <a:gd name="T58" fmla="*/ 343 w 343"/>
                  <a:gd name="T59" fmla="*/ 326 h 386"/>
                  <a:gd name="T60" fmla="*/ 254 w 343"/>
                  <a:gd name="T61" fmla="*/ 386 h 386"/>
                  <a:gd name="T62" fmla="*/ 222 w 343"/>
                  <a:gd name="T63" fmla="*/ 372 h 386"/>
                  <a:gd name="T64" fmla="*/ 210 w 343"/>
                  <a:gd name="T65" fmla="*/ 326 h 386"/>
                  <a:gd name="T66" fmla="*/ 210 w 343"/>
                  <a:gd name="T67" fmla="*/ 300 h 386"/>
                  <a:gd name="T68" fmla="*/ 210 w 343"/>
                  <a:gd name="T69" fmla="*/ 159 h 386"/>
                  <a:gd name="T70" fmla="*/ 130 w 343"/>
                  <a:gd name="T71" fmla="*/ 193 h 386"/>
                  <a:gd name="T72" fmla="*/ 83 w 343"/>
                  <a:gd name="T73" fmla="*/ 230 h 386"/>
                  <a:gd name="T74" fmla="*/ 69 w 343"/>
                  <a:gd name="T75" fmla="*/ 273 h 386"/>
                  <a:gd name="T76" fmla="*/ 87 w 343"/>
                  <a:gd name="T77" fmla="*/ 320 h 386"/>
                  <a:gd name="T78" fmla="*/ 128 w 343"/>
                  <a:gd name="T79" fmla="*/ 340 h 386"/>
                  <a:gd name="T80" fmla="*/ 210 w 343"/>
                  <a:gd name="T81" fmla="*/ 30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3" h="386">
                    <a:moveTo>
                      <a:pt x="210" y="326"/>
                    </a:moveTo>
                    <a:cubicBezTo>
                      <a:pt x="171" y="355"/>
                      <a:pt x="147" y="372"/>
                      <a:pt x="137" y="376"/>
                    </a:cubicBezTo>
                    <a:cubicBezTo>
                      <a:pt x="122" y="383"/>
                      <a:pt x="107" y="386"/>
                      <a:pt x="90" y="386"/>
                    </a:cubicBezTo>
                    <a:cubicBezTo>
                      <a:pt x="64" y="386"/>
                      <a:pt x="42" y="378"/>
                      <a:pt x="25" y="360"/>
                    </a:cubicBezTo>
                    <a:cubicBezTo>
                      <a:pt x="9" y="343"/>
                      <a:pt x="0" y="320"/>
                      <a:pt x="0" y="292"/>
                    </a:cubicBezTo>
                    <a:cubicBezTo>
                      <a:pt x="0" y="273"/>
                      <a:pt x="4" y="258"/>
                      <a:pt x="12" y="245"/>
                    </a:cubicBezTo>
                    <a:cubicBezTo>
                      <a:pt x="23" y="227"/>
                      <a:pt x="43" y="210"/>
                      <a:pt x="71" y="193"/>
                    </a:cubicBezTo>
                    <a:cubicBezTo>
                      <a:pt x="99" y="177"/>
                      <a:pt x="145" y="158"/>
                      <a:pt x="210" y="135"/>
                    </a:cubicBezTo>
                    <a:cubicBezTo>
                      <a:pt x="210" y="130"/>
                      <a:pt x="210" y="125"/>
                      <a:pt x="210" y="120"/>
                    </a:cubicBezTo>
                    <a:cubicBezTo>
                      <a:pt x="210" y="84"/>
                      <a:pt x="204" y="58"/>
                      <a:pt x="192" y="45"/>
                    </a:cubicBezTo>
                    <a:cubicBezTo>
                      <a:pt x="180" y="31"/>
                      <a:pt x="163" y="24"/>
                      <a:pt x="140" y="24"/>
                    </a:cubicBezTo>
                    <a:cubicBezTo>
                      <a:pt x="123" y="24"/>
                      <a:pt x="109" y="28"/>
                      <a:pt x="99" y="38"/>
                    </a:cubicBezTo>
                    <a:cubicBezTo>
                      <a:pt x="88" y="47"/>
                      <a:pt x="83" y="57"/>
                      <a:pt x="83" y="69"/>
                    </a:cubicBezTo>
                    <a:cubicBezTo>
                      <a:pt x="83" y="77"/>
                      <a:pt x="84" y="85"/>
                      <a:pt x="84" y="92"/>
                    </a:cubicBezTo>
                    <a:cubicBezTo>
                      <a:pt x="84" y="105"/>
                      <a:pt x="81" y="114"/>
                      <a:pt x="74" y="121"/>
                    </a:cubicBezTo>
                    <a:cubicBezTo>
                      <a:pt x="68" y="128"/>
                      <a:pt x="59" y="131"/>
                      <a:pt x="49" y="131"/>
                    </a:cubicBezTo>
                    <a:cubicBezTo>
                      <a:pt x="39" y="131"/>
                      <a:pt x="30" y="127"/>
                      <a:pt x="24" y="121"/>
                    </a:cubicBezTo>
                    <a:cubicBezTo>
                      <a:pt x="18" y="114"/>
                      <a:pt x="14" y="104"/>
                      <a:pt x="14" y="92"/>
                    </a:cubicBezTo>
                    <a:cubicBezTo>
                      <a:pt x="14" y="69"/>
                      <a:pt x="26" y="48"/>
                      <a:pt x="51" y="29"/>
                    </a:cubicBezTo>
                    <a:cubicBezTo>
                      <a:pt x="75" y="9"/>
                      <a:pt x="109" y="0"/>
                      <a:pt x="152" y="0"/>
                    </a:cubicBezTo>
                    <a:cubicBezTo>
                      <a:pt x="186" y="0"/>
                      <a:pt x="213" y="5"/>
                      <a:pt x="235" y="16"/>
                    </a:cubicBezTo>
                    <a:cubicBezTo>
                      <a:pt x="251" y="25"/>
                      <a:pt x="263" y="37"/>
                      <a:pt x="270" y="55"/>
                    </a:cubicBezTo>
                    <a:cubicBezTo>
                      <a:pt x="275" y="67"/>
                      <a:pt x="278" y="90"/>
                      <a:pt x="278" y="126"/>
                    </a:cubicBezTo>
                    <a:cubicBezTo>
                      <a:pt x="278" y="168"/>
                      <a:pt x="278" y="209"/>
                      <a:pt x="278" y="251"/>
                    </a:cubicBezTo>
                    <a:cubicBezTo>
                      <a:pt x="278" y="286"/>
                      <a:pt x="279" y="308"/>
                      <a:pt x="280" y="315"/>
                    </a:cubicBezTo>
                    <a:cubicBezTo>
                      <a:pt x="281" y="323"/>
                      <a:pt x="284" y="328"/>
                      <a:pt x="287" y="331"/>
                    </a:cubicBezTo>
                    <a:cubicBezTo>
                      <a:pt x="290" y="334"/>
                      <a:pt x="294" y="335"/>
                      <a:pt x="298" y="335"/>
                    </a:cubicBezTo>
                    <a:cubicBezTo>
                      <a:pt x="302" y="335"/>
                      <a:pt x="306" y="335"/>
                      <a:pt x="309" y="333"/>
                    </a:cubicBezTo>
                    <a:cubicBezTo>
                      <a:pt x="315" y="329"/>
                      <a:pt x="326" y="319"/>
                      <a:pt x="343" y="303"/>
                    </a:cubicBezTo>
                    <a:cubicBezTo>
                      <a:pt x="343" y="311"/>
                      <a:pt x="343" y="318"/>
                      <a:pt x="343" y="326"/>
                    </a:cubicBezTo>
                    <a:cubicBezTo>
                      <a:pt x="312" y="366"/>
                      <a:pt x="282" y="386"/>
                      <a:pt x="254" y="386"/>
                    </a:cubicBezTo>
                    <a:cubicBezTo>
                      <a:pt x="241" y="386"/>
                      <a:pt x="230" y="382"/>
                      <a:pt x="222" y="372"/>
                    </a:cubicBezTo>
                    <a:cubicBezTo>
                      <a:pt x="215" y="363"/>
                      <a:pt x="210" y="348"/>
                      <a:pt x="210" y="326"/>
                    </a:cubicBezTo>
                    <a:close/>
                    <a:moveTo>
                      <a:pt x="210" y="300"/>
                    </a:moveTo>
                    <a:cubicBezTo>
                      <a:pt x="210" y="253"/>
                      <a:pt x="210" y="206"/>
                      <a:pt x="210" y="159"/>
                    </a:cubicBezTo>
                    <a:cubicBezTo>
                      <a:pt x="168" y="176"/>
                      <a:pt x="141" y="186"/>
                      <a:pt x="130" y="193"/>
                    </a:cubicBezTo>
                    <a:cubicBezTo>
                      <a:pt x="108" y="205"/>
                      <a:pt x="92" y="217"/>
                      <a:pt x="83" y="230"/>
                    </a:cubicBezTo>
                    <a:cubicBezTo>
                      <a:pt x="74" y="243"/>
                      <a:pt x="69" y="257"/>
                      <a:pt x="69" y="273"/>
                    </a:cubicBezTo>
                    <a:cubicBezTo>
                      <a:pt x="69" y="292"/>
                      <a:pt x="75" y="308"/>
                      <a:pt x="87" y="320"/>
                    </a:cubicBezTo>
                    <a:cubicBezTo>
                      <a:pt x="99" y="333"/>
                      <a:pt x="112" y="340"/>
                      <a:pt x="128" y="340"/>
                    </a:cubicBezTo>
                    <a:cubicBezTo>
                      <a:pt x="149" y="340"/>
                      <a:pt x="176" y="327"/>
                      <a:pt x="210" y="30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88" name="Rectangle 272">
                <a:extLst>
                  <a:ext uri="{FF2B5EF4-FFF2-40B4-BE49-F238E27FC236}">
                    <a16:creationId xmlns:a16="http://schemas.microsoft.com/office/drawing/2014/main" id="{95D6FB29-2B9C-4D08-8F4E-376CFA102152}"/>
                  </a:ext>
                </a:extLst>
              </p:cNvPr>
              <p:cNvSpPr>
                <a:spLocks noChangeArrowheads="1"/>
              </p:cNvSpPr>
              <p:nvPr/>
            </p:nvSpPr>
            <p:spPr bwMode="auto">
              <a:xfrm>
                <a:off x="5774" y="1526"/>
                <a:ext cx="95"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89" name="Rectangle 273">
                <a:extLst>
                  <a:ext uri="{FF2B5EF4-FFF2-40B4-BE49-F238E27FC236}">
                    <a16:creationId xmlns:a16="http://schemas.microsoft.com/office/drawing/2014/main" id="{7ED336FE-EDD3-4381-8270-1A2AC995501A}"/>
                  </a:ext>
                </a:extLst>
              </p:cNvPr>
              <p:cNvSpPr>
                <a:spLocks noChangeArrowheads="1"/>
              </p:cNvSpPr>
              <p:nvPr/>
            </p:nvSpPr>
            <p:spPr bwMode="auto">
              <a:xfrm>
                <a:off x="5865" y="1526"/>
                <a:ext cx="111" cy="5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90" name="Freeform 274">
                <a:extLst>
                  <a:ext uri="{FF2B5EF4-FFF2-40B4-BE49-F238E27FC236}">
                    <a16:creationId xmlns:a16="http://schemas.microsoft.com/office/drawing/2014/main" id="{5FD60B95-5DCA-4C8C-9E2A-C9F6D5CED57F}"/>
                  </a:ext>
                </a:extLst>
              </p:cNvPr>
              <p:cNvSpPr>
                <a:spLocks/>
              </p:cNvSpPr>
              <p:nvPr/>
            </p:nvSpPr>
            <p:spPr bwMode="auto">
              <a:xfrm>
                <a:off x="5867" y="1527"/>
                <a:ext cx="107" cy="55"/>
              </a:xfrm>
              <a:custGeom>
                <a:avLst/>
                <a:gdLst>
                  <a:gd name="T0" fmla="*/ 132 w 413"/>
                  <a:gd name="T1" fmla="*/ 78 h 379"/>
                  <a:gd name="T2" fmla="*/ 258 w 413"/>
                  <a:gd name="T3" fmla="*/ 0 h 379"/>
                  <a:gd name="T4" fmla="*/ 311 w 413"/>
                  <a:gd name="T5" fmla="*/ 14 h 379"/>
                  <a:gd name="T6" fmla="*/ 347 w 413"/>
                  <a:gd name="T7" fmla="*/ 64 h 379"/>
                  <a:gd name="T8" fmla="*/ 356 w 413"/>
                  <a:gd name="T9" fmla="*/ 138 h 379"/>
                  <a:gd name="T10" fmla="*/ 356 w 413"/>
                  <a:gd name="T11" fmla="*/ 296 h 379"/>
                  <a:gd name="T12" fmla="*/ 361 w 413"/>
                  <a:gd name="T13" fmla="*/ 343 h 379"/>
                  <a:gd name="T14" fmla="*/ 376 w 413"/>
                  <a:gd name="T15" fmla="*/ 359 h 379"/>
                  <a:gd name="T16" fmla="*/ 413 w 413"/>
                  <a:gd name="T17" fmla="*/ 364 h 379"/>
                  <a:gd name="T18" fmla="*/ 413 w 413"/>
                  <a:gd name="T19" fmla="*/ 379 h 379"/>
                  <a:gd name="T20" fmla="*/ 227 w 413"/>
                  <a:gd name="T21" fmla="*/ 379 h 379"/>
                  <a:gd name="T22" fmla="*/ 227 w 413"/>
                  <a:gd name="T23" fmla="*/ 364 h 379"/>
                  <a:gd name="T24" fmla="*/ 235 w 413"/>
                  <a:gd name="T25" fmla="*/ 364 h 379"/>
                  <a:gd name="T26" fmla="*/ 272 w 413"/>
                  <a:gd name="T27" fmla="*/ 356 h 379"/>
                  <a:gd name="T28" fmla="*/ 286 w 413"/>
                  <a:gd name="T29" fmla="*/ 333 h 379"/>
                  <a:gd name="T30" fmla="*/ 288 w 413"/>
                  <a:gd name="T31" fmla="*/ 296 h 379"/>
                  <a:gd name="T32" fmla="*/ 288 w 413"/>
                  <a:gd name="T33" fmla="*/ 145 h 379"/>
                  <a:gd name="T34" fmla="*/ 274 w 413"/>
                  <a:gd name="T35" fmla="*/ 72 h 379"/>
                  <a:gd name="T36" fmla="*/ 229 w 413"/>
                  <a:gd name="T37" fmla="*/ 49 h 379"/>
                  <a:gd name="T38" fmla="*/ 132 w 413"/>
                  <a:gd name="T39" fmla="*/ 101 h 379"/>
                  <a:gd name="T40" fmla="*/ 132 w 413"/>
                  <a:gd name="T41" fmla="*/ 296 h 379"/>
                  <a:gd name="T42" fmla="*/ 136 w 413"/>
                  <a:gd name="T43" fmla="*/ 342 h 379"/>
                  <a:gd name="T44" fmla="*/ 152 w 413"/>
                  <a:gd name="T45" fmla="*/ 359 h 379"/>
                  <a:gd name="T46" fmla="*/ 193 w 413"/>
                  <a:gd name="T47" fmla="*/ 364 h 379"/>
                  <a:gd name="T48" fmla="*/ 193 w 413"/>
                  <a:gd name="T49" fmla="*/ 379 h 379"/>
                  <a:gd name="T50" fmla="*/ 6 w 413"/>
                  <a:gd name="T51" fmla="*/ 379 h 379"/>
                  <a:gd name="T52" fmla="*/ 6 w 413"/>
                  <a:gd name="T53" fmla="*/ 364 h 379"/>
                  <a:gd name="T54" fmla="*/ 15 w 413"/>
                  <a:gd name="T55" fmla="*/ 364 h 379"/>
                  <a:gd name="T56" fmla="*/ 54 w 413"/>
                  <a:gd name="T57" fmla="*/ 350 h 379"/>
                  <a:gd name="T58" fmla="*/ 64 w 413"/>
                  <a:gd name="T59" fmla="*/ 296 h 379"/>
                  <a:gd name="T60" fmla="*/ 64 w 413"/>
                  <a:gd name="T61" fmla="*/ 159 h 379"/>
                  <a:gd name="T62" fmla="*/ 61 w 413"/>
                  <a:gd name="T63" fmla="*/ 78 h 379"/>
                  <a:gd name="T64" fmla="*/ 51 w 413"/>
                  <a:gd name="T65" fmla="*/ 58 h 379"/>
                  <a:gd name="T66" fmla="*/ 34 w 413"/>
                  <a:gd name="T67" fmla="*/ 53 h 379"/>
                  <a:gd name="T68" fmla="*/ 6 w 413"/>
                  <a:gd name="T69" fmla="*/ 59 h 379"/>
                  <a:gd name="T70" fmla="*/ 0 w 413"/>
                  <a:gd name="T71" fmla="*/ 45 h 379"/>
                  <a:gd name="T72" fmla="*/ 114 w 413"/>
                  <a:gd name="T73" fmla="*/ 0 h 379"/>
                  <a:gd name="T74" fmla="*/ 132 w 413"/>
                  <a:gd name="T75" fmla="*/ 0 h 379"/>
                  <a:gd name="T76" fmla="*/ 132 w 413"/>
                  <a:gd name="T77" fmla="*/ 78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13" h="379">
                    <a:moveTo>
                      <a:pt x="132" y="78"/>
                    </a:moveTo>
                    <a:cubicBezTo>
                      <a:pt x="175" y="25"/>
                      <a:pt x="218" y="0"/>
                      <a:pt x="258" y="0"/>
                    </a:cubicBezTo>
                    <a:cubicBezTo>
                      <a:pt x="279" y="0"/>
                      <a:pt x="296" y="4"/>
                      <a:pt x="311" y="14"/>
                    </a:cubicBezTo>
                    <a:cubicBezTo>
                      <a:pt x="326" y="25"/>
                      <a:pt x="338" y="41"/>
                      <a:pt x="347" y="64"/>
                    </a:cubicBezTo>
                    <a:cubicBezTo>
                      <a:pt x="353" y="80"/>
                      <a:pt x="356" y="105"/>
                      <a:pt x="356" y="138"/>
                    </a:cubicBezTo>
                    <a:cubicBezTo>
                      <a:pt x="356" y="191"/>
                      <a:pt x="356" y="243"/>
                      <a:pt x="356" y="296"/>
                    </a:cubicBezTo>
                    <a:cubicBezTo>
                      <a:pt x="356" y="319"/>
                      <a:pt x="358" y="335"/>
                      <a:pt x="361" y="343"/>
                    </a:cubicBezTo>
                    <a:cubicBezTo>
                      <a:pt x="364" y="350"/>
                      <a:pt x="369" y="355"/>
                      <a:pt x="376" y="359"/>
                    </a:cubicBezTo>
                    <a:cubicBezTo>
                      <a:pt x="383" y="362"/>
                      <a:pt x="395" y="364"/>
                      <a:pt x="413" y="364"/>
                    </a:cubicBezTo>
                    <a:cubicBezTo>
                      <a:pt x="413" y="369"/>
                      <a:pt x="413" y="374"/>
                      <a:pt x="413" y="379"/>
                    </a:cubicBezTo>
                    <a:cubicBezTo>
                      <a:pt x="351" y="379"/>
                      <a:pt x="289" y="379"/>
                      <a:pt x="227" y="379"/>
                    </a:cubicBezTo>
                    <a:cubicBezTo>
                      <a:pt x="227" y="374"/>
                      <a:pt x="227" y="369"/>
                      <a:pt x="227" y="364"/>
                    </a:cubicBezTo>
                    <a:cubicBezTo>
                      <a:pt x="229" y="364"/>
                      <a:pt x="232" y="364"/>
                      <a:pt x="235" y="364"/>
                    </a:cubicBezTo>
                    <a:cubicBezTo>
                      <a:pt x="252" y="364"/>
                      <a:pt x="265" y="362"/>
                      <a:pt x="272" y="356"/>
                    </a:cubicBezTo>
                    <a:cubicBezTo>
                      <a:pt x="279" y="351"/>
                      <a:pt x="283" y="343"/>
                      <a:pt x="286" y="333"/>
                    </a:cubicBezTo>
                    <a:cubicBezTo>
                      <a:pt x="287" y="329"/>
                      <a:pt x="288" y="317"/>
                      <a:pt x="288" y="296"/>
                    </a:cubicBezTo>
                    <a:cubicBezTo>
                      <a:pt x="288" y="245"/>
                      <a:pt x="288" y="195"/>
                      <a:pt x="288" y="145"/>
                    </a:cubicBezTo>
                    <a:cubicBezTo>
                      <a:pt x="288" y="111"/>
                      <a:pt x="283" y="87"/>
                      <a:pt x="274" y="72"/>
                    </a:cubicBezTo>
                    <a:cubicBezTo>
                      <a:pt x="266" y="57"/>
                      <a:pt x="250" y="49"/>
                      <a:pt x="229" y="49"/>
                    </a:cubicBezTo>
                    <a:cubicBezTo>
                      <a:pt x="197" y="49"/>
                      <a:pt x="164" y="66"/>
                      <a:pt x="132" y="101"/>
                    </a:cubicBezTo>
                    <a:cubicBezTo>
                      <a:pt x="132" y="166"/>
                      <a:pt x="132" y="231"/>
                      <a:pt x="132" y="296"/>
                    </a:cubicBezTo>
                    <a:cubicBezTo>
                      <a:pt x="132" y="320"/>
                      <a:pt x="133" y="336"/>
                      <a:pt x="136" y="342"/>
                    </a:cubicBezTo>
                    <a:cubicBezTo>
                      <a:pt x="140" y="349"/>
                      <a:pt x="145" y="355"/>
                      <a:pt x="152" y="359"/>
                    </a:cubicBezTo>
                    <a:cubicBezTo>
                      <a:pt x="159" y="362"/>
                      <a:pt x="172" y="364"/>
                      <a:pt x="193" y="364"/>
                    </a:cubicBezTo>
                    <a:cubicBezTo>
                      <a:pt x="193" y="369"/>
                      <a:pt x="193" y="374"/>
                      <a:pt x="193" y="379"/>
                    </a:cubicBezTo>
                    <a:cubicBezTo>
                      <a:pt x="131" y="379"/>
                      <a:pt x="69" y="379"/>
                      <a:pt x="6" y="379"/>
                    </a:cubicBezTo>
                    <a:cubicBezTo>
                      <a:pt x="6" y="374"/>
                      <a:pt x="6" y="369"/>
                      <a:pt x="6" y="364"/>
                    </a:cubicBezTo>
                    <a:cubicBezTo>
                      <a:pt x="9" y="364"/>
                      <a:pt x="12" y="364"/>
                      <a:pt x="15" y="364"/>
                    </a:cubicBezTo>
                    <a:cubicBezTo>
                      <a:pt x="34" y="364"/>
                      <a:pt x="47" y="360"/>
                      <a:pt x="54" y="350"/>
                    </a:cubicBezTo>
                    <a:cubicBezTo>
                      <a:pt x="60" y="341"/>
                      <a:pt x="64" y="322"/>
                      <a:pt x="64" y="296"/>
                    </a:cubicBezTo>
                    <a:cubicBezTo>
                      <a:pt x="64" y="250"/>
                      <a:pt x="64" y="204"/>
                      <a:pt x="64" y="159"/>
                    </a:cubicBezTo>
                    <a:cubicBezTo>
                      <a:pt x="64" y="115"/>
                      <a:pt x="63" y="88"/>
                      <a:pt x="61" y="78"/>
                    </a:cubicBezTo>
                    <a:cubicBezTo>
                      <a:pt x="59" y="68"/>
                      <a:pt x="55" y="62"/>
                      <a:pt x="51" y="58"/>
                    </a:cubicBezTo>
                    <a:cubicBezTo>
                      <a:pt x="47" y="55"/>
                      <a:pt x="41" y="53"/>
                      <a:pt x="34" y="53"/>
                    </a:cubicBezTo>
                    <a:cubicBezTo>
                      <a:pt x="26" y="53"/>
                      <a:pt x="17" y="55"/>
                      <a:pt x="6" y="59"/>
                    </a:cubicBezTo>
                    <a:cubicBezTo>
                      <a:pt x="4" y="54"/>
                      <a:pt x="2" y="49"/>
                      <a:pt x="0" y="45"/>
                    </a:cubicBezTo>
                    <a:cubicBezTo>
                      <a:pt x="38" y="29"/>
                      <a:pt x="76" y="15"/>
                      <a:pt x="114" y="0"/>
                    </a:cubicBezTo>
                    <a:cubicBezTo>
                      <a:pt x="120" y="0"/>
                      <a:pt x="126" y="0"/>
                      <a:pt x="132" y="0"/>
                    </a:cubicBezTo>
                    <a:cubicBezTo>
                      <a:pt x="132" y="26"/>
                      <a:pt x="132" y="52"/>
                      <a:pt x="132" y="78"/>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91" name="Rectangle 275">
                <a:extLst>
                  <a:ext uri="{FF2B5EF4-FFF2-40B4-BE49-F238E27FC236}">
                    <a16:creationId xmlns:a16="http://schemas.microsoft.com/office/drawing/2014/main" id="{180C36D3-7735-4AA2-BD0E-8CCD421A8048}"/>
                  </a:ext>
                </a:extLst>
              </p:cNvPr>
              <p:cNvSpPr>
                <a:spLocks noChangeArrowheads="1"/>
              </p:cNvSpPr>
              <p:nvPr/>
            </p:nvSpPr>
            <p:spPr bwMode="auto">
              <a:xfrm>
                <a:off x="5865" y="1526"/>
                <a:ext cx="111" cy="5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92" name="Rectangle 276">
                <a:extLst>
                  <a:ext uri="{FF2B5EF4-FFF2-40B4-BE49-F238E27FC236}">
                    <a16:creationId xmlns:a16="http://schemas.microsoft.com/office/drawing/2014/main" id="{DD7208B3-740D-49BC-8A72-36B59CB85225}"/>
                  </a:ext>
                </a:extLst>
              </p:cNvPr>
              <p:cNvSpPr>
                <a:spLocks noChangeArrowheads="1"/>
              </p:cNvSpPr>
              <p:nvPr/>
            </p:nvSpPr>
            <p:spPr bwMode="auto">
              <a:xfrm>
                <a:off x="5980" y="1498"/>
                <a:ext cx="54" cy="8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93" name="Freeform 277">
                <a:extLst>
                  <a:ext uri="{FF2B5EF4-FFF2-40B4-BE49-F238E27FC236}">
                    <a16:creationId xmlns:a16="http://schemas.microsoft.com/office/drawing/2014/main" id="{2F318A17-E293-489E-82EE-F1D122D7A153}"/>
                  </a:ext>
                </a:extLst>
              </p:cNvPr>
              <p:cNvSpPr>
                <a:spLocks noEditPoints="1"/>
              </p:cNvSpPr>
              <p:nvPr/>
            </p:nvSpPr>
            <p:spPr bwMode="auto">
              <a:xfrm>
                <a:off x="5981" y="1499"/>
                <a:ext cx="49" cy="83"/>
              </a:xfrm>
              <a:custGeom>
                <a:avLst/>
                <a:gdLst>
                  <a:gd name="T0" fmla="*/ 97 w 189"/>
                  <a:gd name="T1" fmla="*/ 0 h 572"/>
                  <a:gd name="T2" fmla="*/ 127 w 189"/>
                  <a:gd name="T3" fmla="*/ 12 h 572"/>
                  <a:gd name="T4" fmla="*/ 139 w 189"/>
                  <a:gd name="T5" fmla="*/ 41 h 572"/>
                  <a:gd name="T6" fmla="*/ 127 w 189"/>
                  <a:gd name="T7" fmla="*/ 70 h 572"/>
                  <a:gd name="T8" fmla="*/ 97 w 189"/>
                  <a:gd name="T9" fmla="*/ 82 h 572"/>
                  <a:gd name="T10" fmla="*/ 68 w 189"/>
                  <a:gd name="T11" fmla="*/ 70 h 572"/>
                  <a:gd name="T12" fmla="*/ 55 w 189"/>
                  <a:gd name="T13" fmla="*/ 41 h 572"/>
                  <a:gd name="T14" fmla="*/ 68 w 189"/>
                  <a:gd name="T15" fmla="*/ 12 h 572"/>
                  <a:gd name="T16" fmla="*/ 97 w 189"/>
                  <a:gd name="T17" fmla="*/ 0 h 572"/>
                  <a:gd name="T18" fmla="*/ 132 w 189"/>
                  <a:gd name="T19" fmla="*/ 193 h 572"/>
                  <a:gd name="T20" fmla="*/ 132 w 189"/>
                  <a:gd name="T21" fmla="*/ 489 h 572"/>
                  <a:gd name="T22" fmla="*/ 137 w 189"/>
                  <a:gd name="T23" fmla="*/ 534 h 572"/>
                  <a:gd name="T24" fmla="*/ 152 w 189"/>
                  <a:gd name="T25" fmla="*/ 552 h 572"/>
                  <a:gd name="T26" fmla="*/ 189 w 189"/>
                  <a:gd name="T27" fmla="*/ 557 h 572"/>
                  <a:gd name="T28" fmla="*/ 189 w 189"/>
                  <a:gd name="T29" fmla="*/ 572 h 572"/>
                  <a:gd name="T30" fmla="*/ 5 w 189"/>
                  <a:gd name="T31" fmla="*/ 572 h 572"/>
                  <a:gd name="T32" fmla="*/ 5 w 189"/>
                  <a:gd name="T33" fmla="*/ 557 h 572"/>
                  <a:gd name="T34" fmla="*/ 43 w 189"/>
                  <a:gd name="T35" fmla="*/ 552 h 572"/>
                  <a:gd name="T36" fmla="*/ 58 w 189"/>
                  <a:gd name="T37" fmla="*/ 535 h 572"/>
                  <a:gd name="T38" fmla="*/ 63 w 189"/>
                  <a:gd name="T39" fmla="*/ 489 h 572"/>
                  <a:gd name="T40" fmla="*/ 63 w 189"/>
                  <a:gd name="T41" fmla="*/ 347 h 572"/>
                  <a:gd name="T42" fmla="*/ 59 w 189"/>
                  <a:gd name="T43" fmla="*/ 269 h 572"/>
                  <a:gd name="T44" fmla="*/ 50 w 189"/>
                  <a:gd name="T45" fmla="*/ 251 h 572"/>
                  <a:gd name="T46" fmla="*/ 33 w 189"/>
                  <a:gd name="T47" fmla="*/ 246 h 572"/>
                  <a:gd name="T48" fmla="*/ 5 w 189"/>
                  <a:gd name="T49" fmla="*/ 252 h 572"/>
                  <a:gd name="T50" fmla="*/ 0 w 189"/>
                  <a:gd name="T51" fmla="*/ 238 h 572"/>
                  <a:gd name="T52" fmla="*/ 113 w 189"/>
                  <a:gd name="T53" fmla="*/ 193 h 572"/>
                  <a:gd name="T54" fmla="*/ 132 w 189"/>
                  <a:gd name="T55" fmla="*/ 193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9" h="572">
                    <a:moveTo>
                      <a:pt x="97" y="0"/>
                    </a:moveTo>
                    <a:cubicBezTo>
                      <a:pt x="109" y="0"/>
                      <a:pt x="119" y="4"/>
                      <a:pt x="127" y="12"/>
                    </a:cubicBezTo>
                    <a:cubicBezTo>
                      <a:pt x="135" y="20"/>
                      <a:pt x="139" y="29"/>
                      <a:pt x="139" y="41"/>
                    </a:cubicBezTo>
                    <a:cubicBezTo>
                      <a:pt x="139" y="52"/>
                      <a:pt x="135" y="61"/>
                      <a:pt x="127" y="70"/>
                    </a:cubicBezTo>
                    <a:cubicBezTo>
                      <a:pt x="119" y="78"/>
                      <a:pt x="109" y="82"/>
                      <a:pt x="97" y="82"/>
                    </a:cubicBezTo>
                    <a:cubicBezTo>
                      <a:pt x="86" y="82"/>
                      <a:pt x="76" y="78"/>
                      <a:pt x="68" y="70"/>
                    </a:cubicBezTo>
                    <a:cubicBezTo>
                      <a:pt x="60" y="61"/>
                      <a:pt x="55" y="52"/>
                      <a:pt x="55" y="41"/>
                    </a:cubicBezTo>
                    <a:cubicBezTo>
                      <a:pt x="55" y="29"/>
                      <a:pt x="60" y="20"/>
                      <a:pt x="68" y="12"/>
                    </a:cubicBezTo>
                    <a:cubicBezTo>
                      <a:pt x="75" y="4"/>
                      <a:pt x="85" y="0"/>
                      <a:pt x="97" y="0"/>
                    </a:cubicBezTo>
                    <a:close/>
                    <a:moveTo>
                      <a:pt x="132" y="193"/>
                    </a:moveTo>
                    <a:cubicBezTo>
                      <a:pt x="132" y="291"/>
                      <a:pt x="132" y="390"/>
                      <a:pt x="132" y="489"/>
                    </a:cubicBezTo>
                    <a:cubicBezTo>
                      <a:pt x="132" y="511"/>
                      <a:pt x="133" y="527"/>
                      <a:pt x="137" y="534"/>
                    </a:cubicBezTo>
                    <a:cubicBezTo>
                      <a:pt x="140" y="542"/>
                      <a:pt x="145" y="548"/>
                      <a:pt x="152" y="552"/>
                    </a:cubicBezTo>
                    <a:cubicBezTo>
                      <a:pt x="159" y="555"/>
                      <a:pt x="171" y="557"/>
                      <a:pt x="189" y="557"/>
                    </a:cubicBezTo>
                    <a:cubicBezTo>
                      <a:pt x="189" y="562"/>
                      <a:pt x="189" y="567"/>
                      <a:pt x="189" y="572"/>
                    </a:cubicBezTo>
                    <a:cubicBezTo>
                      <a:pt x="128" y="572"/>
                      <a:pt x="67" y="572"/>
                      <a:pt x="5" y="572"/>
                    </a:cubicBezTo>
                    <a:cubicBezTo>
                      <a:pt x="5" y="567"/>
                      <a:pt x="5" y="562"/>
                      <a:pt x="5" y="557"/>
                    </a:cubicBezTo>
                    <a:cubicBezTo>
                      <a:pt x="24" y="557"/>
                      <a:pt x="36" y="556"/>
                      <a:pt x="43" y="552"/>
                    </a:cubicBezTo>
                    <a:cubicBezTo>
                      <a:pt x="49" y="548"/>
                      <a:pt x="54" y="543"/>
                      <a:pt x="58" y="535"/>
                    </a:cubicBezTo>
                    <a:cubicBezTo>
                      <a:pt x="61" y="527"/>
                      <a:pt x="63" y="511"/>
                      <a:pt x="63" y="489"/>
                    </a:cubicBezTo>
                    <a:cubicBezTo>
                      <a:pt x="63" y="441"/>
                      <a:pt x="63" y="394"/>
                      <a:pt x="63" y="347"/>
                    </a:cubicBezTo>
                    <a:cubicBezTo>
                      <a:pt x="63" y="307"/>
                      <a:pt x="62" y="281"/>
                      <a:pt x="59" y="269"/>
                    </a:cubicBezTo>
                    <a:cubicBezTo>
                      <a:pt x="57" y="260"/>
                      <a:pt x="54" y="255"/>
                      <a:pt x="50" y="251"/>
                    </a:cubicBezTo>
                    <a:cubicBezTo>
                      <a:pt x="46" y="248"/>
                      <a:pt x="41" y="246"/>
                      <a:pt x="33" y="246"/>
                    </a:cubicBezTo>
                    <a:cubicBezTo>
                      <a:pt x="26" y="246"/>
                      <a:pt x="17" y="248"/>
                      <a:pt x="5" y="252"/>
                    </a:cubicBezTo>
                    <a:cubicBezTo>
                      <a:pt x="4" y="247"/>
                      <a:pt x="2" y="242"/>
                      <a:pt x="0" y="238"/>
                    </a:cubicBezTo>
                    <a:cubicBezTo>
                      <a:pt x="37" y="222"/>
                      <a:pt x="76" y="208"/>
                      <a:pt x="113" y="193"/>
                    </a:cubicBezTo>
                    <a:cubicBezTo>
                      <a:pt x="119" y="193"/>
                      <a:pt x="125" y="193"/>
                      <a:pt x="132" y="19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94" name="Rectangle 278">
                <a:extLst>
                  <a:ext uri="{FF2B5EF4-FFF2-40B4-BE49-F238E27FC236}">
                    <a16:creationId xmlns:a16="http://schemas.microsoft.com/office/drawing/2014/main" id="{4956A80C-8139-4FF7-A958-AA361D644C80}"/>
                  </a:ext>
                </a:extLst>
              </p:cNvPr>
              <p:cNvSpPr>
                <a:spLocks noChangeArrowheads="1"/>
              </p:cNvSpPr>
              <p:nvPr/>
            </p:nvSpPr>
            <p:spPr bwMode="auto">
              <a:xfrm>
                <a:off x="5980" y="1498"/>
                <a:ext cx="54" cy="8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95" name="Rectangle 279">
                <a:extLst>
                  <a:ext uri="{FF2B5EF4-FFF2-40B4-BE49-F238E27FC236}">
                    <a16:creationId xmlns:a16="http://schemas.microsoft.com/office/drawing/2014/main" id="{1780A4AF-9CB7-4406-A143-C9408D3B364B}"/>
                  </a:ext>
                </a:extLst>
              </p:cNvPr>
              <p:cNvSpPr>
                <a:spLocks noChangeArrowheads="1"/>
              </p:cNvSpPr>
              <p:nvPr/>
            </p:nvSpPr>
            <p:spPr bwMode="auto">
              <a:xfrm>
                <a:off x="6042" y="1526"/>
                <a:ext cx="74"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96" name="Freeform 280">
                <a:extLst>
                  <a:ext uri="{FF2B5EF4-FFF2-40B4-BE49-F238E27FC236}">
                    <a16:creationId xmlns:a16="http://schemas.microsoft.com/office/drawing/2014/main" id="{259EB9EA-FB92-4F51-B8CB-92EFB19EAF9F}"/>
                  </a:ext>
                </a:extLst>
              </p:cNvPr>
              <p:cNvSpPr>
                <a:spLocks/>
              </p:cNvSpPr>
              <p:nvPr/>
            </p:nvSpPr>
            <p:spPr bwMode="auto">
              <a:xfrm>
                <a:off x="6046" y="1527"/>
                <a:ext cx="66" cy="57"/>
              </a:xfrm>
              <a:custGeom>
                <a:avLst/>
                <a:gdLst>
                  <a:gd name="T0" fmla="*/ 229 w 257"/>
                  <a:gd name="T1" fmla="*/ 0 h 390"/>
                  <a:gd name="T2" fmla="*/ 229 w 257"/>
                  <a:gd name="T3" fmla="*/ 125 h 390"/>
                  <a:gd name="T4" fmla="*/ 215 w 257"/>
                  <a:gd name="T5" fmla="*/ 125 h 390"/>
                  <a:gd name="T6" fmla="*/ 175 w 257"/>
                  <a:gd name="T7" fmla="*/ 45 h 390"/>
                  <a:gd name="T8" fmla="*/ 112 w 257"/>
                  <a:gd name="T9" fmla="*/ 23 h 390"/>
                  <a:gd name="T10" fmla="*/ 66 w 257"/>
                  <a:gd name="T11" fmla="*/ 38 h 390"/>
                  <a:gd name="T12" fmla="*/ 48 w 257"/>
                  <a:gd name="T13" fmla="*/ 71 h 390"/>
                  <a:gd name="T14" fmla="*/ 61 w 257"/>
                  <a:gd name="T15" fmla="*/ 110 h 390"/>
                  <a:gd name="T16" fmla="*/ 113 w 257"/>
                  <a:gd name="T17" fmla="*/ 145 h 390"/>
                  <a:gd name="T18" fmla="*/ 173 w 257"/>
                  <a:gd name="T19" fmla="*/ 173 h 390"/>
                  <a:gd name="T20" fmla="*/ 257 w 257"/>
                  <a:gd name="T21" fmla="*/ 278 h 390"/>
                  <a:gd name="T22" fmla="*/ 218 w 257"/>
                  <a:gd name="T23" fmla="*/ 359 h 390"/>
                  <a:gd name="T24" fmla="*/ 131 w 257"/>
                  <a:gd name="T25" fmla="*/ 390 h 390"/>
                  <a:gd name="T26" fmla="*/ 52 w 257"/>
                  <a:gd name="T27" fmla="*/ 378 h 390"/>
                  <a:gd name="T28" fmla="*/ 30 w 257"/>
                  <a:gd name="T29" fmla="*/ 374 h 390"/>
                  <a:gd name="T30" fmla="*/ 15 w 257"/>
                  <a:gd name="T31" fmla="*/ 384 h 390"/>
                  <a:gd name="T32" fmla="*/ 1 w 257"/>
                  <a:gd name="T33" fmla="*/ 384 h 390"/>
                  <a:gd name="T34" fmla="*/ 1 w 257"/>
                  <a:gd name="T35" fmla="*/ 253 h 390"/>
                  <a:gd name="T36" fmla="*/ 15 w 257"/>
                  <a:gd name="T37" fmla="*/ 253 h 390"/>
                  <a:gd name="T38" fmla="*/ 59 w 257"/>
                  <a:gd name="T39" fmla="*/ 338 h 390"/>
                  <a:gd name="T40" fmla="*/ 132 w 257"/>
                  <a:gd name="T41" fmla="*/ 366 h 390"/>
                  <a:gd name="T42" fmla="*/ 178 w 257"/>
                  <a:gd name="T43" fmla="*/ 350 h 390"/>
                  <a:gd name="T44" fmla="*/ 196 w 257"/>
                  <a:gd name="T45" fmla="*/ 311 h 390"/>
                  <a:gd name="T46" fmla="*/ 176 w 257"/>
                  <a:gd name="T47" fmla="*/ 264 h 390"/>
                  <a:gd name="T48" fmla="*/ 96 w 257"/>
                  <a:gd name="T49" fmla="*/ 216 h 390"/>
                  <a:gd name="T50" fmla="*/ 18 w 257"/>
                  <a:gd name="T51" fmla="*/ 164 h 390"/>
                  <a:gd name="T52" fmla="*/ 0 w 257"/>
                  <a:gd name="T53" fmla="*/ 106 h 390"/>
                  <a:gd name="T54" fmla="*/ 32 w 257"/>
                  <a:gd name="T55" fmla="*/ 30 h 390"/>
                  <a:gd name="T56" fmla="*/ 114 w 257"/>
                  <a:gd name="T57" fmla="*/ 0 h 390"/>
                  <a:gd name="T58" fmla="*/ 168 w 257"/>
                  <a:gd name="T59" fmla="*/ 9 h 390"/>
                  <a:gd name="T60" fmla="*/ 196 w 257"/>
                  <a:gd name="T61" fmla="*/ 15 h 390"/>
                  <a:gd name="T62" fmla="*/ 206 w 257"/>
                  <a:gd name="T63" fmla="*/ 12 h 390"/>
                  <a:gd name="T64" fmla="*/ 215 w 257"/>
                  <a:gd name="T65" fmla="*/ 0 h 390"/>
                  <a:gd name="T66" fmla="*/ 229 w 257"/>
                  <a:gd name="T67"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7" h="390">
                    <a:moveTo>
                      <a:pt x="229" y="0"/>
                    </a:moveTo>
                    <a:cubicBezTo>
                      <a:pt x="229" y="41"/>
                      <a:pt x="229" y="83"/>
                      <a:pt x="229" y="125"/>
                    </a:cubicBezTo>
                    <a:cubicBezTo>
                      <a:pt x="224" y="125"/>
                      <a:pt x="219" y="125"/>
                      <a:pt x="215" y="125"/>
                    </a:cubicBezTo>
                    <a:cubicBezTo>
                      <a:pt x="205" y="86"/>
                      <a:pt x="191" y="59"/>
                      <a:pt x="175" y="45"/>
                    </a:cubicBezTo>
                    <a:cubicBezTo>
                      <a:pt x="159" y="30"/>
                      <a:pt x="138" y="23"/>
                      <a:pt x="112" y="23"/>
                    </a:cubicBezTo>
                    <a:cubicBezTo>
                      <a:pt x="93" y="23"/>
                      <a:pt x="78" y="28"/>
                      <a:pt x="66" y="38"/>
                    </a:cubicBezTo>
                    <a:cubicBezTo>
                      <a:pt x="54" y="48"/>
                      <a:pt x="48" y="59"/>
                      <a:pt x="48" y="71"/>
                    </a:cubicBezTo>
                    <a:cubicBezTo>
                      <a:pt x="48" y="86"/>
                      <a:pt x="53" y="99"/>
                      <a:pt x="61" y="110"/>
                    </a:cubicBezTo>
                    <a:cubicBezTo>
                      <a:pt x="70" y="121"/>
                      <a:pt x="87" y="132"/>
                      <a:pt x="113" y="145"/>
                    </a:cubicBezTo>
                    <a:cubicBezTo>
                      <a:pt x="133" y="154"/>
                      <a:pt x="153" y="164"/>
                      <a:pt x="173" y="173"/>
                    </a:cubicBezTo>
                    <a:cubicBezTo>
                      <a:pt x="229" y="200"/>
                      <a:pt x="257" y="235"/>
                      <a:pt x="257" y="278"/>
                    </a:cubicBezTo>
                    <a:cubicBezTo>
                      <a:pt x="257" y="312"/>
                      <a:pt x="244" y="338"/>
                      <a:pt x="218" y="359"/>
                    </a:cubicBezTo>
                    <a:cubicBezTo>
                      <a:pt x="193" y="380"/>
                      <a:pt x="163" y="390"/>
                      <a:pt x="131" y="390"/>
                    </a:cubicBezTo>
                    <a:cubicBezTo>
                      <a:pt x="108" y="390"/>
                      <a:pt x="81" y="386"/>
                      <a:pt x="52" y="378"/>
                    </a:cubicBezTo>
                    <a:cubicBezTo>
                      <a:pt x="43" y="375"/>
                      <a:pt x="35" y="374"/>
                      <a:pt x="30" y="374"/>
                    </a:cubicBezTo>
                    <a:cubicBezTo>
                      <a:pt x="23" y="374"/>
                      <a:pt x="18" y="378"/>
                      <a:pt x="15" y="384"/>
                    </a:cubicBezTo>
                    <a:cubicBezTo>
                      <a:pt x="10" y="384"/>
                      <a:pt x="6" y="384"/>
                      <a:pt x="1" y="384"/>
                    </a:cubicBezTo>
                    <a:cubicBezTo>
                      <a:pt x="1" y="341"/>
                      <a:pt x="1" y="297"/>
                      <a:pt x="1" y="253"/>
                    </a:cubicBezTo>
                    <a:cubicBezTo>
                      <a:pt x="6" y="253"/>
                      <a:pt x="10" y="253"/>
                      <a:pt x="15" y="253"/>
                    </a:cubicBezTo>
                    <a:cubicBezTo>
                      <a:pt x="23" y="290"/>
                      <a:pt x="37" y="319"/>
                      <a:pt x="59" y="338"/>
                    </a:cubicBezTo>
                    <a:cubicBezTo>
                      <a:pt x="81" y="357"/>
                      <a:pt x="105" y="366"/>
                      <a:pt x="132" y="366"/>
                    </a:cubicBezTo>
                    <a:cubicBezTo>
                      <a:pt x="151" y="366"/>
                      <a:pt x="167" y="361"/>
                      <a:pt x="178" y="350"/>
                    </a:cubicBezTo>
                    <a:cubicBezTo>
                      <a:pt x="190" y="339"/>
                      <a:pt x="196" y="326"/>
                      <a:pt x="196" y="311"/>
                    </a:cubicBezTo>
                    <a:cubicBezTo>
                      <a:pt x="196" y="292"/>
                      <a:pt x="189" y="277"/>
                      <a:pt x="176" y="264"/>
                    </a:cubicBezTo>
                    <a:cubicBezTo>
                      <a:pt x="163" y="252"/>
                      <a:pt x="136" y="236"/>
                      <a:pt x="96" y="216"/>
                    </a:cubicBezTo>
                    <a:cubicBezTo>
                      <a:pt x="57" y="197"/>
                      <a:pt x="30" y="180"/>
                      <a:pt x="18" y="164"/>
                    </a:cubicBezTo>
                    <a:cubicBezTo>
                      <a:pt x="6" y="149"/>
                      <a:pt x="0" y="129"/>
                      <a:pt x="0" y="106"/>
                    </a:cubicBezTo>
                    <a:cubicBezTo>
                      <a:pt x="0" y="76"/>
                      <a:pt x="11" y="51"/>
                      <a:pt x="32" y="30"/>
                    </a:cubicBezTo>
                    <a:cubicBezTo>
                      <a:pt x="53" y="9"/>
                      <a:pt x="80" y="0"/>
                      <a:pt x="114" y="0"/>
                    </a:cubicBezTo>
                    <a:cubicBezTo>
                      <a:pt x="129" y="0"/>
                      <a:pt x="147" y="3"/>
                      <a:pt x="168" y="9"/>
                    </a:cubicBezTo>
                    <a:cubicBezTo>
                      <a:pt x="182" y="13"/>
                      <a:pt x="192" y="15"/>
                      <a:pt x="196" y="15"/>
                    </a:cubicBezTo>
                    <a:cubicBezTo>
                      <a:pt x="201" y="15"/>
                      <a:pt x="204" y="14"/>
                      <a:pt x="206" y="12"/>
                    </a:cubicBezTo>
                    <a:cubicBezTo>
                      <a:pt x="209" y="10"/>
                      <a:pt x="212" y="6"/>
                      <a:pt x="215" y="0"/>
                    </a:cubicBezTo>
                    <a:cubicBezTo>
                      <a:pt x="219" y="0"/>
                      <a:pt x="224" y="0"/>
                      <a:pt x="229"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97" name="Rectangle 281">
                <a:extLst>
                  <a:ext uri="{FF2B5EF4-FFF2-40B4-BE49-F238E27FC236}">
                    <a16:creationId xmlns:a16="http://schemas.microsoft.com/office/drawing/2014/main" id="{F1F4DF43-D42D-45B0-A1A6-FA86AC88896E}"/>
                  </a:ext>
                </a:extLst>
              </p:cNvPr>
              <p:cNvSpPr>
                <a:spLocks noChangeArrowheads="1"/>
              </p:cNvSpPr>
              <p:nvPr/>
            </p:nvSpPr>
            <p:spPr bwMode="auto">
              <a:xfrm>
                <a:off x="6042" y="1526"/>
                <a:ext cx="74"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98" name="Rectangle 282">
                <a:extLst>
                  <a:ext uri="{FF2B5EF4-FFF2-40B4-BE49-F238E27FC236}">
                    <a16:creationId xmlns:a16="http://schemas.microsoft.com/office/drawing/2014/main" id="{7D6A6FF5-773F-4834-AF19-B6E337EE7B90}"/>
                  </a:ext>
                </a:extLst>
              </p:cNvPr>
              <p:cNvSpPr>
                <a:spLocks noChangeArrowheads="1"/>
              </p:cNvSpPr>
              <p:nvPr/>
            </p:nvSpPr>
            <p:spPr bwMode="auto">
              <a:xfrm>
                <a:off x="6120" y="1526"/>
                <a:ext cx="173" cy="5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99" name="Freeform 283">
                <a:extLst>
                  <a:ext uri="{FF2B5EF4-FFF2-40B4-BE49-F238E27FC236}">
                    <a16:creationId xmlns:a16="http://schemas.microsoft.com/office/drawing/2014/main" id="{FF2ADE7A-1D9A-4C3B-93F3-F22A7B3C18C4}"/>
                  </a:ext>
                </a:extLst>
              </p:cNvPr>
              <p:cNvSpPr>
                <a:spLocks/>
              </p:cNvSpPr>
              <p:nvPr/>
            </p:nvSpPr>
            <p:spPr bwMode="auto">
              <a:xfrm>
                <a:off x="6122" y="1527"/>
                <a:ext cx="166" cy="55"/>
              </a:xfrm>
              <a:custGeom>
                <a:avLst/>
                <a:gdLst>
                  <a:gd name="T0" fmla="*/ 131 w 645"/>
                  <a:gd name="T1" fmla="*/ 78 h 379"/>
                  <a:gd name="T2" fmla="*/ 180 w 645"/>
                  <a:gd name="T3" fmla="*/ 32 h 379"/>
                  <a:gd name="T4" fmla="*/ 220 w 645"/>
                  <a:gd name="T5" fmla="*/ 8 h 379"/>
                  <a:gd name="T6" fmla="*/ 262 w 645"/>
                  <a:gd name="T7" fmla="*/ 0 h 379"/>
                  <a:gd name="T8" fmla="*/ 323 w 645"/>
                  <a:gd name="T9" fmla="*/ 20 h 379"/>
                  <a:gd name="T10" fmla="*/ 357 w 645"/>
                  <a:gd name="T11" fmla="*/ 78 h 379"/>
                  <a:gd name="T12" fmla="*/ 429 w 645"/>
                  <a:gd name="T13" fmla="*/ 14 h 379"/>
                  <a:gd name="T14" fmla="*/ 489 w 645"/>
                  <a:gd name="T15" fmla="*/ 0 h 379"/>
                  <a:gd name="T16" fmla="*/ 543 w 645"/>
                  <a:gd name="T17" fmla="*/ 14 h 379"/>
                  <a:gd name="T18" fmla="*/ 579 w 645"/>
                  <a:gd name="T19" fmla="*/ 64 h 379"/>
                  <a:gd name="T20" fmla="*/ 588 w 645"/>
                  <a:gd name="T21" fmla="*/ 137 h 379"/>
                  <a:gd name="T22" fmla="*/ 588 w 645"/>
                  <a:gd name="T23" fmla="*/ 296 h 379"/>
                  <a:gd name="T24" fmla="*/ 594 w 645"/>
                  <a:gd name="T25" fmla="*/ 343 h 379"/>
                  <a:gd name="T26" fmla="*/ 609 w 645"/>
                  <a:gd name="T27" fmla="*/ 358 h 379"/>
                  <a:gd name="T28" fmla="*/ 645 w 645"/>
                  <a:gd name="T29" fmla="*/ 364 h 379"/>
                  <a:gd name="T30" fmla="*/ 645 w 645"/>
                  <a:gd name="T31" fmla="*/ 379 h 379"/>
                  <a:gd name="T32" fmla="*/ 459 w 645"/>
                  <a:gd name="T33" fmla="*/ 379 h 379"/>
                  <a:gd name="T34" fmla="*/ 459 w 645"/>
                  <a:gd name="T35" fmla="*/ 364 h 379"/>
                  <a:gd name="T36" fmla="*/ 467 w 645"/>
                  <a:gd name="T37" fmla="*/ 364 h 379"/>
                  <a:gd name="T38" fmla="*/ 505 w 645"/>
                  <a:gd name="T39" fmla="*/ 355 h 379"/>
                  <a:gd name="T40" fmla="*/ 518 w 645"/>
                  <a:gd name="T41" fmla="*/ 335 h 379"/>
                  <a:gd name="T42" fmla="*/ 520 w 645"/>
                  <a:gd name="T43" fmla="*/ 296 h 379"/>
                  <a:gd name="T44" fmla="*/ 520 w 645"/>
                  <a:gd name="T45" fmla="*/ 137 h 379"/>
                  <a:gd name="T46" fmla="*/ 509 w 645"/>
                  <a:gd name="T47" fmla="*/ 74 h 379"/>
                  <a:gd name="T48" fmla="*/ 457 w 645"/>
                  <a:gd name="T49" fmla="*/ 48 h 379"/>
                  <a:gd name="T50" fmla="*/ 414 w 645"/>
                  <a:gd name="T51" fmla="*/ 58 h 379"/>
                  <a:gd name="T52" fmla="*/ 360 w 645"/>
                  <a:gd name="T53" fmla="*/ 98 h 379"/>
                  <a:gd name="T54" fmla="*/ 359 w 645"/>
                  <a:gd name="T55" fmla="*/ 102 h 379"/>
                  <a:gd name="T56" fmla="*/ 360 w 645"/>
                  <a:gd name="T57" fmla="*/ 120 h 379"/>
                  <a:gd name="T58" fmla="*/ 360 w 645"/>
                  <a:gd name="T59" fmla="*/ 296 h 379"/>
                  <a:gd name="T60" fmla="*/ 365 w 645"/>
                  <a:gd name="T61" fmla="*/ 343 h 379"/>
                  <a:gd name="T62" fmla="*/ 381 w 645"/>
                  <a:gd name="T63" fmla="*/ 358 h 379"/>
                  <a:gd name="T64" fmla="*/ 421 w 645"/>
                  <a:gd name="T65" fmla="*/ 364 h 379"/>
                  <a:gd name="T66" fmla="*/ 421 w 645"/>
                  <a:gd name="T67" fmla="*/ 379 h 379"/>
                  <a:gd name="T68" fmla="*/ 231 w 645"/>
                  <a:gd name="T69" fmla="*/ 379 h 379"/>
                  <a:gd name="T70" fmla="*/ 231 w 645"/>
                  <a:gd name="T71" fmla="*/ 364 h 379"/>
                  <a:gd name="T72" fmla="*/ 274 w 645"/>
                  <a:gd name="T73" fmla="*/ 357 h 379"/>
                  <a:gd name="T74" fmla="*/ 290 w 645"/>
                  <a:gd name="T75" fmla="*/ 335 h 379"/>
                  <a:gd name="T76" fmla="*/ 292 w 645"/>
                  <a:gd name="T77" fmla="*/ 296 h 379"/>
                  <a:gd name="T78" fmla="*/ 292 w 645"/>
                  <a:gd name="T79" fmla="*/ 137 h 379"/>
                  <a:gd name="T80" fmla="*/ 278 w 645"/>
                  <a:gd name="T81" fmla="*/ 72 h 379"/>
                  <a:gd name="T82" fmla="*/ 228 w 645"/>
                  <a:gd name="T83" fmla="*/ 47 h 379"/>
                  <a:gd name="T84" fmla="*/ 184 w 645"/>
                  <a:gd name="T85" fmla="*/ 58 h 379"/>
                  <a:gd name="T86" fmla="*/ 131 w 645"/>
                  <a:gd name="T87" fmla="*/ 98 h 379"/>
                  <a:gd name="T88" fmla="*/ 131 w 645"/>
                  <a:gd name="T89" fmla="*/ 296 h 379"/>
                  <a:gd name="T90" fmla="*/ 136 w 645"/>
                  <a:gd name="T91" fmla="*/ 343 h 379"/>
                  <a:gd name="T92" fmla="*/ 152 w 645"/>
                  <a:gd name="T93" fmla="*/ 359 h 379"/>
                  <a:gd name="T94" fmla="*/ 192 w 645"/>
                  <a:gd name="T95" fmla="*/ 364 h 379"/>
                  <a:gd name="T96" fmla="*/ 192 w 645"/>
                  <a:gd name="T97" fmla="*/ 379 h 379"/>
                  <a:gd name="T98" fmla="*/ 6 w 645"/>
                  <a:gd name="T99" fmla="*/ 379 h 379"/>
                  <a:gd name="T100" fmla="*/ 6 w 645"/>
                  <a:gd name="T101" fmla="*/ 364 h 379"/>
                  <a:gd name="T102" fmla="*/ 42 w 645"/>
                  <a:gd name="T103" fmla="*/ 359 h 379"/>
                  <a:gd name="T104" fmla="*/ 58 w 645"/>
                  <a:gd name="T105" fmla="*/ 341 h 379"/>
                  <a:gd name="T106" fmla="*/ 63 w 645"/>
                  <a:gd name="T107" fmla="*/ 296 h 379"/>
                  <a:gd name="T108" fmla="*/ 63 w 645"/>
                  <a:gd name="T109" fmla="*/ 155 h 379"/>
                  <a:gd name="T110" fmla="*/ 59 w 645"/>
                  <a:gd name="T111" fmla="*/ 76 h 379"/>
                  <a:gd name="T112" fmla="*/ 50 w 645"/>
                  <a:gd name="T113" fmla="*/ 58 h 379"/>
                  <a:gd name="T114" fmla="*/ 33 w 645"/>
                  <a:gd name="T115" fmla="*/ 53 h 379"/>
                  <a:gd name="T116" fmla="*/ 6 w 645"/>
                  <a:gd name="T117" fmla="*/ 59 h 379"/>
                  <a:gd name="T118" fmla="*/ 0 w 645"/>
                  <a:gd name="T119" fmla="*/ 45 h 379"/>
                  <a:gd name="T120" fmla="*/ 113 w 645"/>
                  <a:gd name="T121" fmla="*/ 0 h 379"/>
                  <a:gd name="T122" fmla="*/ 131 w 645"/>
                  <a:gd name="T123" fmla="*/ 0 h 379"/>
                  <a:gd name="T124" fmla="*/ 131 w 645"/>
                  <a:gd name="T125" fmla="*/ 78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45" h="379">
                    <a:moveTo>
                      <a:pt x="131" y="78"/>
                    </a:moveTo>
                    <a:cubicBezTo>
                      <a:pt x="158" y="51"/>
                      <a:pt x="175" y="36"/>
                      <a:pt x="180" y="32"/>
                    </a:cubicBezTo>
                    <a:cubicBezTo>
                      <a:pt x="192" y="22"/>
                      <a:pt x="205" y="14"/>
                      <a:pt x="220" y="8"/>
                    </a:cubicBezTo>
                    <a:cubicBezTo>
                      <a:pt x="234" y="2"/>
                      <a:pt x="248" y="0"/>
                      <a:pt x="262" y="0"/>
                    </a:cubicBezTo>
                    <a:cubicBezTo>
                      <a:pt x="286" y="0"/>
                      <a:pt x="306" y="6"/>
                      <a:pt x="323" y="20"/>
                    </a:cubicBezTo>
                    <a:cubicBezTo>
                      <a:pt x="340" y="33"/>
                      <a:pt x="352" y="53"/>
                      <a:pt x="357" y="78"/>
                    </a:cubicBezTo>
                    <a:cubicBezTo>
                      <a:pt x="385" y="46"/>
                      <a:pt x="410" y="25"/>
                      <a:pt x="429" y="14"/>
                    </a:cubicBezTo>
                    <a:cubicBezTo>
                      <a:pt x="448" y="4"/>
                      <a:pt x="468" y="0"/>
                      <a:pt x="489" y="0"/>
                    </a:cubicBezTo>
                    <a:cubicBezTo>
                      <a:pt x="509" y="0"/>
                      <a:pt x="527" y="4"/>
                      <a:pt x="543" y="14"/>
                    </a:cubicBezTo>
                    <a:cubicBezTo>
                      <a:pt x="558" y="25"/>
                      <a:pt x="570" y="41"/>
                      <a:pt x="579" y="64"/>
                    </a:cubicBezTo>
                    <a:cubicBezTo>
                      <a:pt x="585" y="80"/>
                      <a:pt x="588" y="104"/>
                      <a:pt x="588" y="137"/>
                    </a:cubicBezTo>
                    <a:cubicBezTo>
                      <a:pt x="588" y="190"/>
                      <a:pt x="588" y="243"/>
                      <a:pt x="588" y="296"/>
                    </a:cubicBezTo>
                    <a:cubicBezTo>
                      <a:pt x="588" y="318"/>
                      <a:pt x="590" y="335"/>
                      <a:pt x="594" y="343"/>
                    </a:cubicBezTo>
                    <a:cubicBezTo>
                      <a:pt x="596" y="349"/>
                      <a:pt x="601" y="354"/>
                      <a:pt x="609" y="358"/>
                    </a:cubicBezTo>
                    <a:cubicBezTo>
                      <a:pt x="616" y="362"/>
                      <a:pt x="628" y="364"/>
                      <a:pt x="645" y="364"/>
                    </a:cubicBezTo>
                    <a:cubicBezTo>
                      <a:pt x="645" y="369"/>
                      <a:pt x="645" y="374"/>
                      <a:pt x="645" y="379"/>
                    </a:cubicBezTo>
                    <a:cubicBezTo>
                      <a:pt x="583" y="379"/>
                      <a:pt x="521" y="379"/>
                      <a:pt x="459" y="379"/>
                    </a:cubicBezTo>
                    <a:cubicBezTo>
                      <a:pt x="459" y="374"/>
                      <a:pt x="459" y="369"/>
                      <a:pt x="459" y="364"/>
                    </a:cubicBezTo>
                    <a:cubicBezTo>
                      <a:pt x="462" y="364"/>
                      <a:pt x="464" y="364"/>
                      <a:pt x="467" y="364"/>
                    </a:cubicBezTo>
                    <a:cubicBezTo>
                      <a:pt x="483" y="364"/>
                      <a:pt x="496" y="361"/>
                      <a:pt x="505" y="355"/>
                    </a:cubicBezTo>
                    <a:cubicBezTo>
                      <a:pt x="511" y="351"/>
                      <a:pt x="515" y="344"/>
                      <a:pt x="518" y="335"/>
                    </a:cubicBezTo>
                    <a:cubicBezTo>
                      <a:pt x="519" y="330"/>
                      <a:pt x="520" y="317"/>
                      <a:pt x="520" y="296"/>
                    </a:cubicBezTo>
                    <a:cubicBezTo>
                      <a:pt x="520" y="243"/>
                      <a:pt x="520" y="190"/>
                      <a:pt x="520" y="137"/>
                    </a:cubicBezTo>
                    <a:cubicBezTo>
                      <a:pt x="520" y="107"/>
                      <a:pt x="516" y="86"/>
                      <a:pt x="509" y="74"/>
                    </a:cubicBezTo>
                    <a:cubicBezTo>
                      <a:pt x="498" y="56"/>
                      <a:pt x="481" y="48"/>
                      <a:pt x="457" y="48"/>
                    </a:cubicBezTo>
                    <a:cubicBezTo>
                      <a:pt x="443" y="48"/>
                      <a:pt x="428" y="51"/>
                      <a:pt x="414" y="58"/>
                    </a:cubicBezTo>
                    <a:cubicBezTo>
                      <a:pt x="399" y="66"/>
                      <a:pt x="381" y="79"/>
                      <a:pt x="360" y="98"/>
                    </a:cubicBezTo>
                    <a:cubicBezTo>
                      <a:pt x="360" y="100"/>
                      <a:pt x="360" y="101"/>
                      <a:pt x="359" y="102"/>
                    </a:cubicBezTo>
                    <a:cubicBezTo>
                      <a:pt x="360" y="108"/>
                      <a:pt x="360" y="114"/>
                      <a:pt x="360" y="120"/>
                    </a:cubicBezTo>
                    <a:cubicBezTo>
                      <a:pt x="360" y="178"/>
                      <a:pt x="360" y="237"/>
                      <a:pt x="360" y="296"/>
                    </a:cubicBezTo>
                    <a:cubicBezTo>
                      <a:pt x="360" y="321"/>
                      <a:pt x="362" y="337"/>
                      <a:pt x="365" y="343"/>
                    </a:cubicBezTo>
                    <a:cubicBezTo>
                      <a:pt x="367" y="349"/>
                      <a:pt x="373" y="354"/>
                      <a:pt x="381" y="358"/>
                    </a:cubicBezTo>
                    <a:cubicBezTo>
                      <a:pt x="388" y="362"/>
                      <a:pt x="402" y="364"/>
                      <a:pt x="421" y="364"/>
                    </a:cubicBezTo>
                    <a:cubicBezTo>
                      <a:pt x="421" y="369"/>
                      <a:pt x="421" y="374"/>
                      <a:pt x="421" y="379"/>
                    </a:cubicBezTo>
                    <a:cubicBezTo>
                      <a:pt x="358" y="379"/>
                      <a:pt x="294" y="379"/>
                      <a:pt x="231" y="379"/>
                    </a:cubicBezTo>
                    <a:cubicBezTo>
                      <a:pt x="231" y="374"/>
                      <a:pt x="231" y="369"/>
                      <a:pt x="231" y="364"/>
                    </a:cubicBezTo>
                    <a:cubicBezTo>
                      <a:pt x="252" y="364"/>
                      <a:pt x="266" y="362"/>
                      <a:pt x="274" y="357"/>
                    </a:cubicBezTo>
                    <a:cubicBezTo>
                      <a:pt x="282" y="352"/>
                      <a:pt x="287" y="345"/>
                      <a:pt x="290" y="335"/>
                    </a:cubicBezTo>
                    <a:cubicBezTo>
                      <a:pt x="291" y="331"/>
                      <a:pt x="292" y="318"/>
                      <a:pt x="292" y="296"/>
                    </a:cubicBezTo>
                    <a:cubicBezTo>
                      <a:pt x="292" y="243"/>
                      <a:pt x="292" y="190"/>
                      <a:pt x="292" y="137"/>
                    </a:cubicBezTo>
                    <a:cubicBezTo>
                      <a:pt x="292" y="107"/>
                      <a:pt x="287" y="86"/>
                      <a:pt x="278" y="72"/>
                    </a:cubicBezTo>
                    <a:cubicBezTo>
                      <a:pt x="267" y="55"/>
                      <a:pt x="250" y="47"/>
                      <a:pt x="228" y="47"/>
                    </a:cubicBezTo>
                    <a:cubicBezTo>
                      <a:pt x="213" y="47"/>
                      <a:pt x="198" y="51"/>
                      <a:pt x="184" y="58"/>
                    </a:cubicBezTo>
                    <a:cubicBezTo>
                      <a:pt x="161" y="70"/>
                      <a:pt x="143" y="83"/>
                      <a:pt x="131" y="98"/>
                    </a:cubicBezTo>
                    <a:cubicBezTo>
                      <a:pt x="131" y="164"/>
                      <a:pt x="131" y="230"/>
                      <a:pt x="131" y="296"/>
                    </a:cubicBezTo>
                    <a:cubicBezTo>
                      <a:pt x="131" y="320"/>
                      <a:pt x="133" y="335"/>
                      <a:pt x="136" y="343"/>
                    </a:cubicBezTo>
                    <a:cubicBezTo>
                      <a:pt x="140" y="350"/>
                      <a:pt x="145" y="355"/>
                      <a:pt x="152" y="359"/>
                    </a:cubicBezTo>
                    <a:cubicBezTo>
                      <a:pt x="158" y="362"/>
                      <a:pt x="172" y="364"/>
                      <a:pt x="192" y="364"/>
                    </a:cubicBezTo>
                    <a:cubicBezTo>
                      <a:pt x="192" y="369"/>
                      <a:pt x="192" y="374"/>
                      <a:pt x="192" y="379"/>
                    </a:cubicBezTo>
                    <a:cubicBezTo>
                      <a:pt x="130" y="379"/>
                      <a:pt x="68" y="379"/>
                      <a:pt x="6" y="379"/>
                    </a:cubicBezTo>
                    <a:cubicBezTo>
                      <a:pt x="6" y="374"/>
                      <a:pt x="6" y="369"/>
                      <a:pt x="6" y="364"/>
                    </a:cubicBezTo>
                    <a:cubicBezTo>
                      <a:pt x="23" y="364"/>
                      <a:pt x="35" y="362"/>
                      <a:pt x="42" y="359"/>
                    </a:cubicBezTo>
                    <a:cubicBezTo>
                      <a:pt x="49" y="355"/>
                      <a:pt x="54" y="349"/>
                      <a:pt x="58" y="341"/>
                    </a:cubicBezTo>
                    <a:cubicBezTo>
                      <a:pt x="61" y="334"/>
                      <a:pt x="63" y="318"/>
                      <a:pt x="63" y="296"/>
                    </a:cubicBezTo>
                    <a:cubicBezTo>
                      <a:pt x="63" y="249"/>
                      <a:pt x="63" y="202"/>
                      <a:pt x="63" y="155"/>
                    </a:cubicBezTo>
                    <a:cubicBezTo>
                      <a:pt x="63" y="114"/>
                      <a:pt x="62" y="88"/>
                      <a:pt x="59" y="76"/>
                    </a:cubicBezTo>
                    <a:cubicBezTo>
                      <a:pt x="57" y="67"/>
                      <a:pt x="54" y="62"/>
                      <a:pt x="50" y="58"/>
                    </a:cubicBezTo>
                    <a:cubicBezTo>
                      <a:pt x="46" y="55"/>
                      <a:pt x="40" y="53"/>
                      <a:pt x="33" y="53"/>
                    </a:cubicBezTo>
                    <a:cubicBezTo>
                      <a:pt x="26" y="53"/>
                      <a:pt x="17" y="55"/>
                      <a:pt x="6" y="59"/>
                    </a:cubicBezTo>
                    <a:cubicBezTo>
                      <a:pt x="4" y="54"/>
                      <a:pt x="2" y="49"/>
                      <a:pt x="0" y="45"/>
                    </a:cubicBezTo>
                    <a:cubicBezTo>
                      <a:pt x="37" y="29"/>
                      <a:pt x="76" y="15"/>
                      <a:pt x="113" y="0"/>
                    </a:cubicBezTo>
                    <a:cubicBezTo>
                      <a:pt x="119" y="0"/>
                      <a:pt x="125" y="0"/>
                      <a:pt x="131" y="0"/>
                    </a:cubicBezTo>
                    <a:cubicBezTo>
                      <a:pt x="131" y="26"/>
                      <a:pt x="131" y="52"/>
                      <a:pt x="131" y="78"/>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00" name="Rectangle 284">
                <a:extLst>
                  <a:ext uri="{FF2B5EF4-FFF2-40B4-BE49-F238E27FC236}">
                    <a16:creationId xmlns:a16="http://schemas.microsoft.com/office/drawing/2014/main" id="{B4A221F9-2478-403F-9BD7-E96603786229}"/>
                  </a:ext>
                </a:extLst>
              </p:cNvPr>
              <p:cNvSpPr>
                <a:spLocks noChangeArrowheads="1"/>
              </p:cNvSpPr>
              <p:nvPr/>
            </p:nvSpPr>
            <p:spPr bwMode="auto">
              <a:xfrm>
                <a:off x="6120" y="1526"/>
                <a:ext cx="173" cy="5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01" name="Rectangle 285">
                <a:extLst>
                  <a:ext uri="{FF2B5EF4-FFF2-40B4-BE49-F238E27FC236}">
                    <a16:creationId xmlns:a16="http://schemas.microsoft.com/office/drawing/2014/main" id="{73B7D877-86D6-4490-B1B8-657A39FA6B38}"/>
                  </a:ext>
                </a:extLst>
              </p:cNvPr>
              <p:cNvSpPr>
                <a:spLocks noChangeArrowheads="1"/>
              </p:cNvSpPr>
              <p:nvPr/>
            </p:nvSpPr>
            <p:spPr bwMode="auto">
              <a:xfrm>
                <a:off x="6293" y="1526"/>
                <a:ext cx="99"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02" name="Freeform 286">
                <a:extLst>
                  <a:ext uri="{FF2B5EF4-FFF2-40B4-BE49-F238E27FC236}">
                    <a16:creationId xmlns:a16="http://schemas.microsoft.com/office/drawing/2014/main" id="{B3339497-DEF6-48E4-A96D-B005FDACD7C3}"/>
                  </a:ext>
                </a:extLst>
              </p:cNvPr>
              <p:cNvSpPr>
                <a:spLocks noEditPoints="1"/>
              </p:cNvSpPr>
              <p:nvPr/>
            </p:nvSpPr>
            <p:spPr bwMode="auto">
              <a:xfrm>
                <a:off x="6296" y="1527"/>
                <a:ext cx="94" cy="57"/>
              </a:xfrm>
              <a:custGeom>
                <a:avLst/>
                <a:gdLst>
                  <a:gd name="T0" fmla="*/ 183 w 364"/>
                  <a:gd name="T1" fmla="*/ 0 h 390"/>
                  <a:gd name="T2" fmla="*/ 320 w 364"/>
                  <a:gd name="T3" fmla="*/ 63 h 390"/>
                  <a:gd name="T4" fmla="*/ 364 w 364"/>
                  <a:gd name="T5" fmla="*/ 188 h 390"/>
                  <a:gd name="T6" fmla="*/ 340 w 364"/>
                  <a:gd name="T7" fmla="*/ 288 h 390"/>
                  <a:gd name="T8" fmla="*/ 273 w 364"/>
                  <a:gd name="T9" fmla="*/ 364 h 390"/>
                  <a:gd name="T10" fmla="*/ 178 w 364"/>
                  <a:gd name="T11" fmla="*/ 390 h 390"/>
                  <a:gd name="T12" fmla="*/ 43 w 364"/>
                  <a:gd name="T13" fmla="*/ 324 h 390"/>
                  <a:gd name="T14" fmla="*/ 0 w 364"/>
                  <a:gd name="T15" fmla="*/ 198 h 390"/>
                  <a:gd name="T16" fmla="*/ 26 w 364"/>
                  <a:gd name="T17" fmla="*/ 97 h 390"/>
                  <a:gd name="T18" fmla="*/ 94 w 364"/>
                  <a:gd name="T19" fmla="*/ 23 h 390"/>
                  <a:gd name="T20" fmla="*/ 183 w 364"/>
                  <a:gd name="T21" fmla="*/ 0 h 390"/>
                  <a:gd name="T22" fmla="*/ 170 w 364"/>
                  <a:gd name="T23" fmla="*/ 26 h 390"/>
                  <a:gd name="T24" fmla="*/ 126 w 364"/>
                  <a:gd name="T25" fmla="*/ 38 h 390"/>
                  <a:gd name="T26" fmla="*/ 90 w 364"/>
                  <a:gd name="T27" fmla="*/ 83 h 390"/>
                  <a:gd name="T28" fmla="*/ 77 w 364"/>
                  <a:gd name="T29" fmla="*/ 164 h 390"/>
                  <a:gd name="T30" fmla="*/ 110 w 364"/>
                  <a:gd name="T31" fmla="*/ 303 h 390"/>
                  <a:gd name="T32" fmla="*/ 196 w 364"/>
                  <a:gd name="T33" fmla="*/ 361 h 390"/>
                  <a:gd name="T34" fmla="*/ 262 w 364"/>
                  <a:gd name="T35" fmla="*/ 329 h 390"/>
                  <a:gd name="T36" fmla="*/ 288 w 364"/>
                  <a:gd name="T37" fmla="*/ 219 h 390"/>
                  <a:gd name="T38" fmla="*/ 245 w 364"/>
                  <a:gd name="T39" fmla="*/ 64 h 390"/>
                  <a:gd name="T40" fmla="*/ 170 w 364"/>
                  <a:gd name="T41" fmla="*/ 26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4" h="390">
                    <a:moveTo>
                      <a:pt x="183" y="0"/>
                    </a:moveTo>
                    <a:cubicBezTo>
                      <a:pt x="240" y="0"/>
                      <a:pt x="286" y="21"/>
                      <a:pt x="320" y="63"/>
                    </a:cubicBezTo>
                    <a:cubicBezTo>
                      <a:pt x="349" y="100"/>
                      <a:pt x="364" y="141"/>
                      <a:pt x="364" y="188"/>
                    </a:cubicBezTo>
                    <a:cubicBezTo>
                      <a:pt x="364" y="221"/>
                      <a:pt x="356" y="254"/>
                      <a:pt x="340" y="288"/>
                    </a:cubicBezTo>
                    <a:cubicBezTo>
                      <a:pt x="324" y="322"/>
                      <a:pt x="302" y="347"/>
                      <a:pt x="273" y="364"/>
                    </a:cubicBezTo>
                    <a:cubicBezTo>
                      <a:pt x="245" y="382"/>
                      <a:pt x="213" y="390"/>
                      <a:pt x="178" y="390"/>
                    </a:cubicBezTo>
                    <a:cubicBezTo>
                      <a:pt x="121" y="390"/>
                      <a:pt x="76" y="368"/>
                      <a:pt x="43" y="324"/>
                    </a:cubicBezTo>
                    <a:cubicBezTo>
                      <a:pt x="15" y="286"/>
                      <a:pt x="0" y="244"/>
                      <a:pt x="0" y="198"/>
                    </a:cubicBezTo>
                    <a:cubicBezTo>
                      <a:pt x="0" y="164"/>
                      <a:pt x="9" y="131"/>
                      <a:pt x="26" y="97"/>
                    </a:cubicBezTo>
                    <a:cubicBezTo>
                      <a:pt x="43" y="64"/>
                      <a:pt x="66" y="40"/>
                      <a:pt x="94" y="23"/>
                    </a:cubicBezTo>
                    <a:cubicBezTo>
                      <a:pt x="122" y="7"/>
                      <a:pt x="151" y="0"/>
                      <a:pt x="183" y="0"/>
                    </a:cubicBezTo>
                    <a:close/>
                    <a:moveTo>
                      <a:pt x="170" y="26"/>
                    </a:moveTo>
                    <a:cubicBezTo>
                      <a:pt x="156" y="26"/>
                      <a:pt x="141" y="30"/>
                      <a:pt x="126" y="38"/>
                    </a:cubicBezTo>
                    <a:cubicBezTo>
                      <a:pt x="112" y="47"/>
                      <a:pt x="99" y="61"/>
                      <a:pt x="90" y="83"/>
                    </a:cubicBezTo>
                    <a:cubicBezTo>
                      <a:pt x="82" y="104"/>
                      <a:pt x="77" y="131"/>
                      <a:pt x="77" y="164"/>
                    </a:cubicBezTo>
                    <a:cubicBezTo>
                      <a:pt x="77" y="218"/>
                      <a:pt x="88" y="264"/>
                      <a:pt x="110" y="303"/>
                    </a:cubicBezTo>
                    <a:cubicBezTo>
                      <a:pt x="131" y="342"/>
                      <a:pt x="160" y="361"/>
                      <a:pt x="196" y="361"/>
                    </a:cubicBezTo>
                    <a:cubicBezTo>
                      <a:pt x="223" y="361"/>
                      <a:pt x="245" y="351"/>
                      <a:pt x="262" y="329"/>
                    </a:cubicBezTo>
                    <a:cubicBezTo>
                      <a:pt x="279" y="308"/>
                      <a:pt x="288" y="271"/>
                      <a:pt x="288" y="219"/>
                    </a:cubicBezTo>
                    <a:cubicBezTo>
                      <a:pt x="288" y="153"/>
                      <a:pt x="273" y="102"/>
                      <a:pt x="245" y="64"/>
                    </a:cubicBezTo>
                    <a:cubicBezTo>
                      <a:pt x="225" y="38"/>
                      <a:pt x="200" y="26"/>
                      <a:pt x="170" y="26"/>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03" name="Rectangle 287">
                <a:extLst>
                  <a:ext uri="{FF2B5EF4-FFF2-40B4-BE49-F238E27FC236}">
                    <a16:creationId xmlns:a16="http://schemas.microsoft.com/office/drawing/2014/main" id="{713CAC5C-29F2-4297-A3C6-A165FBC1A733}"/>
                  </a:ext>
                </a:extLst>
              </p:cNvPr>
              <p:cNvSpPr>
                <a:spLocks noChangeArrowheads="1"/>
              </p:cNvSpPr>
              <p:nvPr/>
            </p:nvSpPr>
            <p:spPr bwMode="auto">
              <a:xfrm>
                <a:off x="6293" y="1526"/>
                <a:ext cx="99" cy="6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04" name="Freeform 288">
                <a:extLst>
                  <a:ext uri="{FF2B5EF4-FFF2-40B4-BE49-F238E27FC236}">
                    <a16:creationId xmlns:a16="http://schemas.microsoft.com/office/drawing/2014/main" id="{D04BA084-6775-40C2-8B9A-FBECB8104059}"/>
                  </a:ext>
                </a:extLst>
              </p:cNvPr>
              <p:cNvSpPr>
                <a:spLocks noEditPoints="1"/>
              </p:cNvSpPr>
              <p:nvPr/>
            </p:nvSpPr>
            <p:spPr bwMode="auto">
              <a:xfrm>
                <a:off x="5418" y="1491"/>
                <a:ext cx="141" cy="84"/>
              </a:xfrm>
              <a:custGeom>
                <a:avLst/>
                <a:gdLst>
                  <a:gd name="T0" fmla="*/ 279 w 547"/>
                  <a:gd name="T1" fmla="*/ 0 h 571"/>
                  <a:gd name="T2" fmla="*/ 467 w 547"/>
                  <a:gd name="T3" fmla="*/ 81 h 571"/>
                  <a:gd name="T4" fmla="*/ 547 w 547"/>
                  <a:gd name="T5" fmla="*/ 282 h 571"/>
                  <a:gd name="T6" fmla="*/ 466 w 547"/>
                  <a:gd name="T7" fmla="*/ 489 h 571"/>
                  <a:gd name="T8" fmla="*/ 272 w 547"/>
                  <a:gd name="T9" fmla="*/ 571 h 571"/>
                  <a:gd name="T10" fmla="*/ 78 w 547"/>
                  <a:gd name="T11" fmla="*/ 491 h 571"/>
                  <a:gd name="T12" fmla="*/ 0 w 547"/>
                  <a:gd name="T13" fmla="*/ 283 h 571"/>
                  <a:gd name="T14" fmla="*/ 90 w 547"/>
                  <a:gd name="T15" fmla="*/ 72 h 571"/>
                  <a:gd name="T16" fmla="*/ 279 w 547"/>
                  <a:gd name="T17" fmla="*/ 0 h 571"/>
                  <a:gd name="T18" fmla="*/ 271 w 547"/>
                  <a:gd name="T19" fmla="*/ 30 h 571"/>
                  <a:gd name="T20" fmla="*/ 151 w 547"/>
                  <a:gd name="T21" fmla="*/ 84 h 571"/>
                  <a:gd name="T22" fmla="*/ 94 w 547"/>
                  <a:gd name="T23" fmla="*/ 282 h 571"/>
                  <a:gd name="T24" fmla="*/ 153 w 547"/>
                  <a:gd name="T25" fmla="*/ 487 h 571"/>
                  <a:gd name="T26" fmla="*/ 271 w 547"/>
                  <a:gd name="T27" fmla="*/ 542 h 571"/>
                  <a:gd name="T28" fmla="*/ 401 w 547"/>
                  <a:gd name="T29" fmla="*/ 482 h 571"/>
                  <a:gd name="T30" fmla="*/ 452 w 547"/>
                  <a:gd name="T31" fmla="*/ 293 h 571"/>
                  <a:gd name="T32" fmla="*/ 396 w 547"/>
                  <a:gd name="T33" fmla="*/ 84 h 571"/>
                  <a:gd name="T34" fmla="*/ 271 w 547"/>
                  <a:gd name="T35" fmla="*/ 30 h 5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7" h="571">
                    <a:moveTo>
                      <a:pt x="279" y="0"/>
                    </a:moveTo>
                    <a:cubicBezTo>
                      <a:pt x="351" y="0"/>
                      <a:pt x="415" y="27"/>
                      <a:pt x="467" y="81"/>
                    </a:cubicBezTo>
                    <a:cubicBezTo>
                      <a:pt x="520" y="135"/>
                      <a:pt x="547" y="202"/>
                      <a:pt x="547" y="282"/>
                    </a:cubicBezTo>
                    <a:cubicBezTo>
                      <a:pt x="547" y="365"/>
                      <a:pt x="519" y="433"/>
                      <a:pt x="466" y="489"/>
                    </a:cubicBezTo>
                    <a:cubicBezTo>
                      <a:pt x="413" y="544"/>
                      <a:pt x="348" y="571"/>
                      <a:pt x="272" y="571"/>
                    </a:cubicBezTo>
                    <a:cubicBezTo>
                      <a:pt x="195" y="571"/>
                      <a:pt x="130" y="545"/>
                      <a:pt x="78" y="491"/>
                    </a:cubicBezTo>
                    <a:cubicBezTo>
                      <a:pt x="27" y="437"/>
                      <a:pt x="0" y="368"/>
                      <a:pt x="0" y="283"/>
                    </a:cubicBezTo>
                    <a:cubicBezTo>
                      <a:pt x="0" y="197"/>
                      <a:pt x="30" y="127"/>
                      <a:pt x="90" y="72"/>
                    </a:cubicBezTo>
                    <a:cubicBezTo>
                      <a:pt x="142" y="24"/>
                      <a:pt x="206" y="0"/>
                      <a:pt x="279" y="0"/>
                    </a:cubicBezTo>
                    <a:close/>
                    <a:moveTo>
                      <a:pt x="271" y="30"/>
                    </a:moveTo>
                    <a:cubicBezTo>
                      <a:pt x="221" y="30"/>
                      <a:pt x="180" y="47"/>
                      <a:pt x="151" y="84"/>
                    </a:cubicBezTo>
                    <a:cubicBezTo>
                      <a:pt x="113" y="129"/>
                      <a:pt x="94" y="195"/>
                      <a:pt x="94" y="282"/>
                    </a:cubicBezTo>
                    <a:cubicBezTo>
                      <a:pt x="94" y="371"/>
                      <a:pt x="114" y="439"/>
                      <a:pt x="153" y="487"/>
                    </a:cubicBezTo>
                    <a:cubicBezTo>
                      <a:pt x="182" y="524"/>
                      <a:pt x="222" y="542"/>
                      <a:pt x="271" y="542"/>
                    </a:cubicBezTo>
                    <a:cubicBezTo>
                      <a:pt x="324" y="542"/>
                      <a:pt x="368" y="522"/>
                      <a:pt x="401" y="482"/>
                    </a:cubicBezTo>
                    <a:cubicBezTo>
                      <a:pt x="435" y="442"/>
                      <a:pt x="452" y="379"/>
                      <a:pt x="452" y="293"/>
                    </a:cubicBezTo>
                    <a:cubicBezTo>
                      <a:pt x="452" y="200"/>
                      <a:pt x="433" y="131"/>
                      <a:pt x="396" y="84"/>
                    </a:cubicBezTo>
                    <a:cubicBezTo>
                      <a:pt x="366" y="47"/>
                      <a:pt x="324" y="30"/>
                      <a:pt x="271" y="3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05" name="Freeform 289">
                <a:extLst>
                  <a:ext uri="{FF2B5EF4-FFF2-40B4-BE49-F238E27FC236}">
                    <a16:creationId xmlns:a16="http://schemas.microsoft.com/office/drawing/2014/main" id="{D33247D8-89A2-4C19-BC01-1E12171B8DBA}"/>
                  </a:ext>
                </a:extLst>
              </p:cNvPr>
              <p:cNvSpPr>
                <a:spLocks/>
              </p:cNvSpPr>
              <p:nvPr/>
            </p:nvSpPr>
            <p:spPr bwMode="auto">
              <a:xfrm>
                <a:off x="5568" y="1517"/>
                <a:ext cx="73" cy="56"/>
              </a:xfrm>
              <a:custGeom>
                <a:avLst/>
                <a:gdLst>
                  <a:gd name="T0" fmla="*/ 131 w 281"/>
                  <a:gd name="T1" fmla="*/ 0 h 379"/>
                  <a:gd name="T2" fmla="*/ 131 w 281"/>
                  <a:gd name="T3" fmla="*/ 83 h 379"/>
                  <a:gd name="T4" fmla="*/ 228 w 281"/>
                  <a:gd name="T5" fmla="*/ 0 h 379"/>
                  <a:gd name="T6" fmla="*/ 266 w 281"/>
                  <a:gd name="T7" fmla="*/ 13 h 379"/>
                  <a:gd name="T8" fmla="*/ 281 w 281"/>
                  <a:gd name="T9" fmla="*/ 45 h 379"/>
                  <a:gd name="T10" fmla="*/ 270 w 281"/>
                  <a:gd name="T11" fmla="*/ 71 h 379"/>
                  <a:gd name="T12" fmla="*/ 244 w 281"/>
                  <a:gd name="T13" fmla="*/ 82 h 379"/>
                  <a:gd name="T14" fmla="*/ 212 w 281"/>
                  <a:gd name="T15" fmla="*/ 68 h 379"/>
                  <a:gd name="T16" fmla="*/ 185 w 281"/>
                  <a:gd name="T17" fmla="*/ 54 h 379"/>
                  <a:gd name="T18" fmla="*/ 169 w 281"/>
                  <a:gd name="T19" fmla="*/ 62 h 379"/>
                  <a:gd name="T20" fmla="*/ 131 w 281"/>
                  <a:gd name="T21" fmla="*/ 116 h 379"/>
                  <a:gd name="T22" fmla="*/ 131 w 281"/>
                  <a:gd name="T23" fmla="*/ 293 h 379"/>
                  <a:gd name="T24" fmla="*/ 139 w 281"/>
                  <a:gd name="T25" fmla="*/ 339 h 379"/>
                  <a:gd name="T26" fmla="*/ 158 w 281"/>
                  <a:gd name="T27" fmla="*/ 357 h 379"/>
                  <a:gd name="T28" fmla="*/ 197 w 281"/>
                  <a:gd name="T29" fmla="*/ 365 h 379"/>
                  <a:gd name="T30" fmla="*/ 197 w 281"/>
                  <a:gd name="T31" fmla="*/ 379 h 379"/>
                  <a:gd name="T32" fmla="*/ 4 w 281"/>
                  <a:gd name="T33" fmla="*/ 379 h 379"/>
                  <a:gd name="T34" fmla="*/ 4 w 281"/>
                  <a:gd name="T35" fmla="*/ 365 h 379"/>
                  <a:gd name="T36" fmla="*/ 47 w 281"/>
                  <a:gd name="T37" fmla="*/ 356 h 379"/>
                  <a:gd name="T38" fmla="*/ 61 w 281"/>
                  <a:gd name="T39" fmla="*/ 335 h 379"/>
                  <a:gd name="T40" fmla="*/ 63 w 281"/>
                  <a:gd name="T41" fmla="*/ 296 h 379"/>
                  <a:gd name="T42" fmla="*/ 63 w 281"/>
                  <a:gd name="T43" fmla="*/ 154 h 379"/>
                  <a:gd name="T44" fmla="*/ 61 w 281"/>
                  <a:gd name="T45" fmla="*/ 77 h 379"/>
                  <a:gd name="T46" fmla="*/ 51 w 281"/>
                  <a:gd name="T47" fmla="*/ 59 h 379"/>
                  <a:gd name="T48" fmla="*/ 33 w 281"/>
                  <a:gd name="T49" fmla="*/ 53 h 379"/>
                  <a:gd name="T50" fmla="*/ 4 w 281"/>
                  <a:gd name="T51" fmla="*/ 59 h 379"/>
                  <a:gd name="T52" fmla="*/ 0 w 281"/>
                  <a:gd name="T53" fmla="*/ 45 h 379"/>
                  <a:gd name="T54" fmla="*/ 114 w 281"/>
                  <a:gd name="T55" fmla="*/ 0 h 379"/>
                  <a:gd name="T56" fmla="*/ 131 w 281"/>
                  <a:gd name="T57" fmla="*/ 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1" h="379">
                    <a:moveTo>
                      <a:pt x="131" y="0"/>
                    </a:moveTo>
                    <a:cubicBezTo>
                      <a:pt x="131" y="28"/>
                      <a:pt x="131" y="55"/>
                      <a:pt x="131" y="83"/>
                    </a:cubicBezTo>
                    <a:cubicBezTo>
                      <a:pt x="162" y="27"/>
                      <a:pt x="195" y="0"/>
                      <a:pt x="228" y="0"/>
                    </a:cubicBezTo>
                    <a:cubicBezTo>
                      <a:pt x="244" y="0"/>
                      <a:pt x="256" y="4"/>
                      <a:pt x="266" y="13"/>
                    </a:cubicBezTo>
                    <a:cubicBezTo>
                      <a:pt x="276" y="23"/>
                      <a:pt x="281" y="33"/>
                      <a:pt x="281" y="45"/>
                    </a:cubicBezTo>
                    <a:cubicBezTo>
                      <a:pt x="281" y="55"/>
                      <a:pt x="277" y="64"/>
                      <a:pt x="270" y="71"/>
                    </a:cubicBezTo>
                    <a:cubicBezTo>
                      <a:pt x="263" y="78"/>
                      <a:pt x="254" y="82"/>
                      <a:pt x="244" y="82"/>
                    </a:cubicBezTo>
                    <a:cubicBezTo>
                      <a:pt x="235" y="82"/>
                      <a:pt x="224" y="77"/>
                      <a:pt x="212" y="68"/>
                    </a:cubicBezTo>
                    <a:cubicBezTo>
                      <a:pt x="200" y="59"/>
                      <a:pt x="191" y="54"/>
                      <a:pt x="185" y="54"/>
                    </a:cubicBezTo>
                    <a:cubicBezTo>
                      <a:pt x="181" y="54"/>
                      <a:pt x="175" y="57"/>
                      <a:pt x="169" y="62"/>
                    </a:cubicBezTo>
                    <a:cubicBezTo>
                      <a:pt x="157" y="73"/>
                      <a:pt x="144" y="91"/>
                      <a:pt x="131" y="116"/>
                    </a:cubicBezTo>
                    <a:cubicBezTo>
                      <a:pt x="131" y="175"/>
                      <a:pt x="131" y="234"/>
                      <a:pt x="131" y="293"/>
                    </a:cubicBezTo>
                    <a:cubicBezTo>
                      <a:pt x="131" y="314"/>
                      <a:pt x="134" y="329"/>
                      <a:pt x="139" y="339"/>
                    </a:cubicBezTo>
                    <a:cubicBezTo>
                      <a:pt x="143" y="347"/>
                      <a:pt x="149" y="353"/>
                      <a:pt x="158" y="357"/>
                    </a:cubicBezTo>
                    <a:cubicBezTo>
                      <a:pt x="167" y="362"/>
                      <a:pt x="180" y="365"/>
                      <a:pt x="197" y="365"/>
                    </a:cubicBezTo>
                    <a:cubicBezTo>
                      <a:pt x="197" y="369"/>
                      <a:pt x="197" y="374"/>
                      <a:pt x="197" y="379"/>
                    </a:cubicBezTo>
                    <a:cubicBezTo>
                      <a:pt x="133" y="379"/>
                      <a:pt x="68" y="379"/>
                      <a:pt x="4" y="379"/>
                    </a:cubicBezTo>
                    <a:cubicBezTo>
                      <a:pt x="4" y="374"/>
                      <a:pt x="4" y="369"/>
                      <a:pt x="4" y="365"/>
                    </a:cubicBezTo>
                    <a:cubicBezTo>
                      <a:pt x="23" y="365"/>
                      <a:pt x="37" y="362"/>
                      <a:pt x="47" y="356"/>
                    </a:cubicBezTo>
                    <a:cubicBezTo>
                      <a:pt x="54" y="351"/>
                      <a:pt x="58" y="345"/>
                      <a:pt x="61" y="335"/>
                    </a:cubicBezTo>
                    <a:cubicBezTo>
                      <a:pt x="62" y="331"/>
                      <a:pt x="63" y="318"/>
                      <a:pt x="63" y="296"/>
                    </a:cubicBezTo>
                    <a:cubicBezTo>
                      <a:pt x="63" y="249"/>
                      <a:pt x="63" y="201"/>
                      <a:pt x="63" y="154"/>
                    </a:cubicBezTo>
                    <a:cubicBezTo>
                      <a:pt x="63" y="110"/>
                      <a:pt x="62" y="85"/>
                      <a:pt x="61" y="77"/>
                    </a:cubicBezTo>
                    <a:cubicBezTo>
                      <a:pt x="59" y="69"/>
                      <a:pt x="55" y="63"/>
                      <a:pt x="51" y="59"/>
                    </a:cubicBezTo>
                    <a:cubicBezTo>
                      <a:pt x="46" y="55"/>
                      <a:pt x="40" y="53"/>
                      <a:pt x="33" y="53"/>
                    </a:cubicBezTo>
                    <a:cubicBezTo>
                      <a:pt x="24" y="53"/>
                      <a:pt x="14" y="55"/>
                      <a:pt x="4" y="59"/>
                    </a:cubicBezTo>
                    <a:cubicBezTo>
                      <a:pt x="2" y="55"/>
                      <a:pt x="1" y="50"/>
                      <a:pt x="0" y="45"/>
                    </a:cubicBezTo>
                    <a:cubicBezTo>
                      <a:pt x="38" y="30"/>
                      <a:pt x="76" y="15"/>
                      <a:pt x="114" y="0"/>
                    </a:cubicBezTo>
                    <a:cubicBezTo>
                      <a:pt x="120" y="0"/>
                      <a:pt x="125" y="0"/>
                      <a:pt x="131"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06" name="Freeform 290">
                <a:extLst>
                  <a:ext uri="{FF2B5EF4-FFF2-40B4-BE49-F238E27FC236}">
                    <a16:creationId xmlns:a16="http://schemas.microsoft.com/office/drawing/2014/main" id="{18969135-9A1A-4E0E-BDA2-7A7491BEF05A}"/>
                  </a:ext>
                </a:extLst>
              </p:cNvPr>
              <p:cNvSpPr>
                <a:spLocks noEditPoints="1"/>
              </p:cNvSpPr>
              <p:nvPr/>
            </p:nvSpPr>
            <p:spPr bwMode="auto">
              <a:xfrm>
                <a:off x="5642" y="1517"/>
                <a:ext cx="98" cy="82"/>
              </a:xfrm>
              <a:custGeom>
                <a:avLst/>
                <a:gdLst>
                  <a:gd name="T0" fmla="*/ 102 w 382"/>
                  <a:gd name="T1" fmla="*/ 245 h 557"/>
                  <a:gd name="T2" fmla="*/ 49 w 382"/>
                  <a:gd name="T3" fmla="*/ 199 h 557"/>
                  <a:gd name="T4" fmla="*/ 31 w 382"/>
                  <a:gd name="T5" fmla="*/ 133 h 557"/>
                  <a:gd name="T6" fmla="*/ 73 w 382"/>
                  <a:gd name="T7" fmla="*/ 39 h 557"/>
                  <a:gd name="T8" fmla="*/ 181 w 382"/>
                  <a:gd name="T9" fmla="*/ 0 h 557"/>
                  <a:gd name="T10" fmla="*/ 274 w 382"/>
                  <a:gd name="T11" fmla="*/ 26 h 557"/>
                  <a:gd name="T12" fmla="*/ 354 w 382"/>
                  <a:gd name="T13" fmla="*/ 26 h 557"/>
                  <a:gd name="T14" fmla="*/ 375 w 382"/>
                  <a:gd name="T15" fmla="*/ 26 h 557"/>
                  <a:gd name="T16" fmla="*/ 379 w 382"/>
                  <a:gd name="T17" fmla="*/ 30 h 557"/>
                  <a:gd name="T18" fmla="*/ 382 w 382"/>
                  <a:gd name="T19" fmla="*/ 43 h 557"/>
                  <a:gd name="T20" fmla="*/ 380 w 382"/>
                  <a:gd name="T21" fmla="*/ 57 h 557"/>
                  <a:gd name="T22" fmla="*/ 375 w 382"/>
                  <a:gd name="T23" fmla="*/ 61 h 557"/>
                  <a:gd name="T24" fmla="*/ 354 w 382"/>
                  <a:gd name="T25" fmla="*/ 62 h 557"/>
                  <a:gd name="T26" fmla="*/ 305 w 382"/>
                  <a:gd name="T27" fmla="*/ 62 h 557"/>
                  <a:gd name="T28" fmla="*/ 328 w 382"/>
                  <a:gd name="T29" fmla="*/ 136 h 557"/>
                  <a:gd name="T30" fmla="*/ 288 w 382"/>
                  <a:gd name="T31" fmla="*/ 224 h 557"/>
                  <a:gd name="T32" fmla="*/ 180 w 382"/>
                  <a:gd name="T33" fmla="*/ 260 h 557"/>
                  <a:gd name="T34" fmla="*/ 122 w 382"/>
                  <a:gd name="T35" fmla="*/ 252 h 557"/>
                  <a:gd name="T36" fmla="*/ 98 w 382"/>
                  <a:gd name="T37" fmla="*/ 279 h 557"/>
                  <a:gd name="T38" fmla="*/ 92 w 382"/>
                  <a:gd name="T39" fmla="*/ 299 h 557"/>
                  <a:gd name="T40" fmla="*/ 99 w 382"/>
                  <a:gd name="T41" fmla="*/ 312 h 557"/>
                  <a:gd name="T42" fmla="*/ 125 w 382"/>
                  <a:gd name="T43" fmla="*/ 321 h 557"/>
                  <a:gd name="T44" fmla="*/ 183 w 382"/>
                  <a:gd name="T45" fmla="*/ 324 h 557"/>
                  <a:gd name="T46" fmla="*/ 293 w 382"/>
                  <a:gd name="T47" fmla="*/ 330 h 557"/>
                  <a:gd name="T48" fmla="*/ 354 w 382"/>
                  <a:gd name="T49" fmla="*/ 357 h 557"/>
                  <a:gd name="T50" fmla="*/ 377 w 382"/>
                  <a:gd name="T51" fmla="*/ 413 h 557"/>
                  <a:gd name="T52" fmla="*/ 333 w 382"/>
                  <a:gd name="T53" fmla="*/ 498 h 557"/>
                  <a:gd name="T54" fmla="*/ 165 w 382"/>
                  <a:gd name="T55" fmla="*/ 557 h 557"/>
                  <a:gd name="T56" fmla="*/ 31 w 382"/>
                  <a:gd name="T57" fmla="*/ 522 h 557"/>
                  <a:gd name="T58" fmla="*/ 0 w 382"/>
                  <a:gd name="T59" fmla="*/ 480 h 557"/>
                  <a:gd name="T60" fmla="*/ 5 w 382"/>
                  <a:gd name="T61" fmla="*/ 461 h 557"/>
                  <a:gd name="T62" fmla="*/ 33 w 382"/>
                  <a:gd name="T63" fmla="*/ 419 h 557"/>
                  <a:gd name="T64" fmla="*/ 76 w 382"/>
                  <a:gd name="T65" fmla="*/ 376 h 557"/>
                  <a:gd name="T66" fmla="*/ 45 w 382"/>
                  <a:gd name="T67" fmla="*/ 353 h 557"/>
                  <a:gd name="T68" fmla="*/ 36 w 382"/>
                  <a:gd name="T69" fmla="*/ 331 h 557"/>
                  <a:gd name="T70" fmla="*/ 48 w 382"/>
                  <a:gd name="T71" fmla="*/ 298 h 557"/>
                  <a:gd name="T72" fmla="*/ 102 w 382"/>
                  <a:gd name="T73" fmla="*/ 245 h 557"/>
                  <a:gd name="T74" fmla="*/ 174 w 382"/>
                  <a:gd name="T75" fmla="*/ 19 h 557"/>
                  <a:gd name="T76" fmla="*/ 123 w 382"/>
                  <a:gd name="T77" fmla="*/ 43 h 557"/>
                  <a:gd name="T78" fmla="*/ 102 w 382"/>
                  <a:gd name="T79" fmla="*/ 116 h 557"/>
                  <a:gd name="T80" fmla="*/ 130 w 382"/>
                  <a:gd name="T81" fmla="*/ 214 h 557"/>
                  <a:gd name="T82" fmla="*/ 185 w 382"/>
                  <a:gd name="T83" fmla="*/ 241 h 557"/>
                  <a:gd name="T84" fmla="*/ 236 w 382"/>
                  <a:gd name="T85" fmla="*/ 218 h 557"/>
                  <a:gd name="T86" fmla="*/ 256 w 382"/>
                  <a:gd name="T87" fmla="*/ 146 h 557"/>
                  <a:gd name="T88" fmla="*/ 228 w 382"/>
                  <a:gd name="T89" fmla="*/ 46 h 557"/>
                  <a:gd name="T90" fmla="*/ 174 w 382"/>
                  <a:gd name="T91" fmla="*/ 19 h 557"/>
                  <a:gd name="T92" fmla="*/ 98 w 382"/>
                  <a:gd name="T93" fmla="*/ 379 h 557"/>
                  <a:gd name="T94" fmla="*/ 69 w 382"/>
                  <a:gd name="T95" fmla="*/ 417 h 557"/>
                  <a:gd name="T96" fmla="*/ 59 w 382"/>
                  <a:gd name="T97" fmla="*/ 450 h 557"/>
                  <a:gd name="T98" fmla="*/ 83 w 382"/>
                  <a:gd name="T99" fmla="*/ 484 h 557"/>
                  <a:gd name="T100" fmla="*/ 202 w 382"/>
                  <a:gd name="T101" fmla="*/ 509 h 557"/>
                  <a:gd name="T102" fmla="*/ 312 w 382"/>
                  <a:gd name="T103" fmla="*/ 483 h 557"/>
                  <a:gd name="T104" fmla="*/ 347 w 382"/>
                  <a:gd name="T105" fmla="*/ 429 h 557"/>
                  <a:gd name="T106" fmla="*/ 326 w 382"/>
                  <a:gd name="T107" fmla="*/ 399 h 557"/>
                  <a:gd name="T108" fmla="*/ 241 w 382"/>
                  <a:gd name="T109" fmla="*/ 388 h 557"/>
                  <a:gd name="T110" fmla="*/ 98 w 382"/>
                  <a:gd name="T111" fmla="*/ 379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82" h="557">
                    <a:moveTo>
                      <a:pt x="102" y="245"/>
                    </a:moveTo>
                    <a:cubicBezTo>
                      <a:pt x="79" y="234"/>
                      <a:pt x="61" y="218"/>
                      <a:pt x="49" y="199"/>
                    </a:cubicBezTo>
                    <a:cubicBezTo>
                      <a:pt x="37" y="179"/>
                      <a:pt x="31" y="157"/>
                      <a:pt x="31" y="133"/>
                    </a:cubicBezTo>
                    <a:cubicBezTo>
                      <a:pt x="31" y="97"/>
                      <a:pt x="45" y="66"/>
                      <a:pt x="73" y="39"/>
                    </a:cubicBezTo>
                    <a:cubicBezTo>
                      <a:pt x="101" y="13"/>
                      <a:pt x="137" y="0"/>
                      <a:pt x="181" y="0"/>
                    </a:cubicBezTo>
                    <a:cubicBezTo>
                      <a:pt x="217" y="0"/>
                      <a:pt x="248" y="8"/>
                      <a:pt x="274" y="26"/>
                    </a:cubicBezTo>
                    <a:cubicBezTo>
                      <a:pt x="301" y="26"/>
                      <a:pt x="328" y="26"/>
                      <a:pt x="354" y="26"/>
                    </a:cubicBezTo>
                    <a:cubicBezTo>
                      <a:pt x="366" y="26"/>
                      <a:pt x="373" y="26"/>
                      <a:pt x="375" y="26"/>
                    </a:cubicBezTo>
                    <a:cubicBezTo>
                      <a:pt x="377" y="27"/>
                      <a:pt x="378" y="28"/>
                      <a:pt x="379" y="30"/>
                    </a:cubicBezTo>
                    <a:cubicBezTo>
                      <a:pt x="381" y="32"/>
                      <a:pt x="382" y="37"/>
                      <a:pt x="382" y="43"/>
                    </a:cubicBezTo>
                    <a:cubicBezTo>
                      <a:pt x="382" y="50"/>
                      <a:pt x="381" y="55"/>
                      <a:pt x="380" y="57"/>
                    </a:cubicBezTo>
                    <a:cubicBezTo>
                      <a:pt x="379" y="59"/>
                      <a:pt x="377" y="60"/>
                      <a:pt x="375" y="61"/>
                    </a:cubicBezTo>
                    <a:cubicBezTo>
                      <a:pt x="373" y="61"/>
                      <a:pt x="366" y="62"/>
                      <a:pt x="354" y="62"/>
                    </a:cubicBezTo>
                    <a:cubicBezTo>
                      <a:pt x="338" y="62"/>
                      <a:pt x="322" y="62"/>
                      <a:pt x="305" y="62"/>
                    </a:cubicBezTo>
                    <a:cubicBezTo>
                      <a:pt x="320" y="81"/>
                      <a:pt x="328" y="106"/>
                      <a:pt x="328" y="136"/>
                    </a:cubicBezTo>
                    <a:cubicBezTo>
                      <a:pt x="328" y="170"/>
                      <a:pt x="315" y="199"/>
                      <a:pt x="288" y="224"/>
                    </a:cubicBezTo>
                    <a:cubicBezTo>
                      <a:pt x="262" y="249"/>
                      <a:pt x="225" y="260"/>
                      <a:pt x="180" y="260"/>
                    </a:cubicBezTo>
                    <a:cubicBezTo>
                      <a:pt x="161" y="260"/>
                      <a:pt x="142" y="258"/>
                      <a:pt x="122" y="252"/>
                    </a:cubicBezTo>
                    <a:cubicBezTo>
                      <a:pt x="111" y="263"/>
                      <a:pt x="102" y="271"/>
                      <a:pt x="98" y="279"/>
                    </a:cubicBezTo>
                    <a:cubicBezTo>
                      <a:pt x="94" y="287"/>
                      <a:pt x="92" y="293"/>
                      <a:pt x="92" y="299"/>
                    </a:cubicBezTo>
                    <a:cubicBezTo>
                      <a:pt x="92" y="303"/>
                      <a:pt x="94" y="307"/>
                      <a:pt x="99" y="312"/>
                    </a:cubicBezTo>
                    <a:cubicBezTo>
                      <a:pt x="103" y="316"/>
                      <a:pt x="112" y="319"/>
                      <a:pt x="125" y="321"/>
                    </a:cubicBezTo>
                    <a:cubicBezTo>
                      <a:pt x="133" y="322"/>
                      <a:pt x="152" y="323"/>
                      <a:pt x="183" y="324"/>
                    </a:cubicBezTo>
                    <a:cubicBezTo>
                      <a:pt x="239" y="325"/>
                      <a:pt x="276" y="327"/>
                      <a:pt x="293" y="330"/>
                    </a:cubicBezTo>
                    <a:cubicBezTo>
                      <a:pt x="318" y="333"/>
                      <a:pt x="339" y="342"/>
                      <a:pt x="354" y="357"/>
                    </a:cubicBezTo>
                    <a:cubicBezTo>
                      <a:pt x="369" y="372"/>
                      <a:pt x="377" y="391"/>
                      <a:pt x="377" y="413"/>
                    </a:cubicBezTo>
                    <a:cubicBezTo>
                      <a:pt x="377" y="443"/>
                      <a:pt x="362" y="471"/>
                      <a:pt x="333" y="498"/>
                    </a:cubicBezTo>
                    <a:cubicBezTo>
                      <a:pt x="291" y="538"/>
                      <a:pt x="234" y="557"/>
                      <a:pt x="165" y="557"/>
                    </a:cubicBezTo>
                    <a:cubicBezTo>
                      <a:pt x="112" y="557"/>
                      <a:pt x="67" y="546"/>
                      <a:pt x="31" y="522"/>
                    </a:cubicBezTo>
                    <a:cubicBezTo>
                      <a:pt x="11" y="508"/>
                      <a:pt x="0" y="494"/>
                      <a:pt x="0" y="480"/>
                    </a:cubicBezTo>
                    <a:cubicBezTo>
                      <a:pt x="0" y="474"/>
                      <a:pt x="2" y="467"/>
                      <a:pt x="5" y="461"/>
                    </a:cubicBezTo>
                    <a:cubicBezTo>
                      <a:pt x="9" y="451"/>
                      <a:pt x="19" y="437"/>
                      <a:pt x="33" y="419"/>
                    </a:cubicBezTo>
                    <a:cubicBezTo>
                      <a:pt x="36" y="417"/>
                      <a:pt x="50" y="403"/>
                      <a:pt x="76" y="376"/>
                    </a:cubicBezTo>
                    <a:cubicBezTo>
                      <a:pt x="61" y="367"/>
                      <a:pt x="51" y="360"/>
                      <a:pt x="45" y="353"/>
                    </a:cubicBezTo>
                    <a:cubicBezTo>
                      <a:pt x="39" y="347"/>
                      <a:pt x="36" y="340"/>
                      <a:pt x="36" y="331"/>
                    </a:cubicBezTo>
                    <a:cubicBezTo>
                      <a:pt x="36" y="322"/>
                      <a:pt x="41" y="311"/>
                      <a:pt x="48" y="298"/>
                    </a:cubicBezTo>
                    <a:cubicBezTo>
                      <a:pt x="56" y="286"/>
                      <a:pt x="74" y="268"/>
                      <a:pt x="102" y="245"/>
                    </a:cubicBezTo>
                    <a:close/>
                    <a:moveTo>
                      <a:pt x="174" y="19"/>
                    </a:moveTo>
                    <a:cubicBezTo>
                      <a:pt x="154" y="19"/>
                      <a:pt x="136" y="27"/>
                      <a:pt x="123" y="43"/>
                    </a:cubicBezTo>
                    <a:cubicBezTo>
                      <a:pt x="109" y="59"/>
                      <a:pt x="102" y="83"/>
                      <a:pt x="102" y="116"/>
                    </a:cubicBezTo>
                    <a:cubicBezTo>
                      <a:pt x="102" y="158"/>
                      <a:pt x="112" y="191"/>
                      <a:pt x="130" y="214"/>
                    </a:cubicBezTo>
                    <a:cubicBezTo>
                      <a:pt x="145" y="232"/>
                      <a:pt x="163" y="241"/>
                      <a:pt x="185" y="241"/>
                    </a:cubicBezTo>
                    <a:cubicBezTo>
                      <a:pt x="206" y="241"/>
                      <a:pt x="223" y="233"/>
                      <a:pt x="236" y="218"/>
                    </a:cubicBezTo>
                    <a:cubicBezTo>
                      <a:pt x="250" y="202"/>
                      <a:pt x="256" y="178"/>
                      <a:pt x="256" y="146"/>
                    </a:cubicBezTo>
                    <a:cubicBezTo>
                      <a:pt x="256" y="103"/>
                      <a:pt x="247" y="70"/>
                      <a:pt x="228" y="46"/>
                    </a:cubicBezTo>
                    <a:cubicBezTo>
                      <a:pt x="214" y="28"/>
                      <a:pt x="196" y="19"/>
                      <a:pt x="174" y="19"/>
                    </a:cubicBezTo>
                    <a:close/>
                    <a:moveTo>
                      <a:pt x="98" y="379"/>
                    </a:moveTo>
                    <a:cubicBezTo>
                      <a:pt x="86" y="393"/>
                      <a:pt x="75" y="406"/>
                      <a:pt x="69" y="417"/>
                    </a:cubicBezTo>
                    <a:cubicBezTo>
                      <a:pt x="62" y="429"/>
                      <a:pt x="59" y="440"/>
                      <a:pt x="59" y="450"/>
                    </a:cubicBezTo>
                    <a:cubicBezTo>
                      <a:pt x="59" y="463"/>
                      <a:pt x="67" y="474"/>
                      <a:pt x="83" y="484"/>
                    </a:cubicBezTo>
                    <a:cubicBezTo>
                      <a:pt x="110" y="500"/>
                      <a:pt x="150" y="509"/>
                      <a:pt x="202" y="509"/>
                    </a:cubicBezTo>
                    <a:cubicBezTo>
                      <a:pt x="251" y="509"/>
                      <a:pt x="288" y="500"/>
                      <a:pt x="312" y="483"/>
                    </a:cubicBezTo>
                    <a:cubicBezTo>
                      <a:pt x="335" y="466"/>
                      <a:pt x="347" y="448"/>
                      <a:pt x="347" y="429"/>
                    </a:cubicBezTo>
                    <a:cubicBezTo>
                      <a:pt x="347" y="414"/>
                      <a:pt x="339" y="405"/>
                      <a:pt x="326" y="399"/>
                    </a:cubicBezTo>
                    <a:cubicBezTo>
                      <a:pt x="311" y="393"/>
                      <a:pt x="283" y="390"/>
                      <a:pt x="241" y="388"/>
                    </a:cubicBezTo>
                    <a:cubicBezTo>
                      <a:pt x="179" y="387"/>
                      <a:pt x="131" y="384"/>
                      <a:pt x="98" y="379"/>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07" name="Freeform 291">
                <a:extLst>
                  <a:ext uri="{FF2B5EF4-FFF2-40B4-BE49-F238E27FC236}">
                    <a16:creationId xmlns:a16="http://schemas.microsoft.com/office/drawing/2014/main" id="{55650104-F2CE-4A4E-8717-42595BDC78E5}"/>
                  </a:ext>
                </a:extLst>
              </p:cNvPr>
              <p:cNvSpPr>
                <a:spLocks noEditPoints="1"/>
              </p:cNvSpPr>
              <p:nvPr/>
            </p:nvSpPr>
            <p:spPr bwMode="auto">
              <a:xfrm>
                <a:off x="5752" y="1517"/>
                <a:ext cx="88" cy="57"/>
              </a:xfrm>
              <a:custGeom>
                <a:avLst/>
                <a:gdLst>
                  <a:gd name="T0" fmla="*/ 210 w 343"/>
                  <a:gd name="T1" fmla="*/ 326 h 387"/>
                  <a:gd name="T2" fmla="*/ 137 w 343"/>
                  <a:gd name="T3" fmla="*/ 377 h 387"/>
                  <a:gd name="T4" fmla="*/ 90 w 343"/>
                  <a:gd name="T5" fmla="*/ 387 h 387"/>
                  <a:gd name="T6" fmla="*/ 25 w 343"/>
                  <a:gd name="T7" fmla="*/ 361 h 387"/>
                  <a:gd name="T8" fmla="*/ 0 w 343"/>
                  <a:gd name="T9" fmla="*/ 292 h 387"/>
                  <a:gd name="T10" fmla="*/ 12 w 343"/>
                  <a:gd name="T11" fmla="*/ 245 h 387"/>
                  <a:gd name="T12" fmla="*/ 71 w 343"/>
                  <a:gd name="T13" fmla="*/ 194 h 387"/>
                  <a:gd name="T14" fmla="*/ 210 w 343"/>
                  <a:gd name="T15" fmla="*/ 135 h 387"/>
                  <a:gd name="T16" fmla="*/ 210 w 343"/>
                  <a:gd name="T17" fmla="*/ 121 h 387"/>
                  <a:gd name="T18" fmla="*/ 192 w 343"/>
                  <a:gd name="T19" fmla="*/ 45 h 387"/>
                  <a:gd name="T20" fmla="*/ 140 w 343"/>
                  <a:gd name="T21" fmla="*/ 24 h 387"/>
                  <a:gd name="T22" fmla="*/ 99 w 343"/>
                  <a:gd name="T23" fmla="*/ 38 h 387"/>
                  <a:gd name="T24" fmla="*/ 83 w 343"/>
                  <a:gd name="T25" fmla="*/ 69 h 387"/>
                  <a:gd name="T26" fmla="*/ 84 w 343"/>
                  <a:gd name="T27" fmla="*/ 93 h 387"/>
                  <a:gd name="T28" fmla="*/ 74 w 343"/>
                  <a:gd name="T29" fmla="*/ 121 h 387"/>
                  <a:gd name="T30" fmla="*/ 49 w 343"/>
                  <a:gd name="T31" fmla="*/ 131 h 387"/>
                  <a:gd name="T32" fmla="*/ 24 w 343"/>
                  <a:gd name="T33" fmla="*/ 121 h 387"/>
                  <a:gd name="T34" fmla="*/ 14 w 343"/>
                  <a:gd name="T35" fmla="*/ 92 h 387"/>
                  <a:gd name="T36" fmla="*/ 51 w 343"/>
                  <a:gd name="T37" fmla="*/ 29 h 387"/>
                  <a:gd name="T38" fmla="*/ 152 w 343"/>
                  <a:gd name="T39" fmla="*/ 0 h 387"/>
                  <a:gd name="T40" fmla="*/ 235 w 343"/>
                  <a:gd name="T41" fmla="*/ 16 h 387"/>
                  <a:gd name="T42" fmla="*/ 270 w 343"/>
                  <a:gd name="T43" fmla="*/ 55 h 387"/>
                  <a:gd name="T44" fmla="*/ 278 w 343"/>
                  <a:gd name="T45" fmla="*/ 126 h 387"/>
                  <a:gd name="T46" fmla="*/ 278 w 343"/>
                  <a:gd name="T47" fmla="*/ 251 h 387"/>
                  <a:gd name="T48" fmla="*/ 280 w 343"/>
                  <a:gd name="T49" fmla="*/ 316 h 387"/>
                  <a:gd name="T50" fmla="*/ 287 w 343"/>
                  <a:gd name="T51" fmla="*/ 332 h 387"/>
                  <a:gd name="T52" fmla="*/ 298 w 343"/>
                  <a:gd name="T53" fmla="*/ 336 h 387"/>
                  <a:gd name="T54" fmla="*/ 309 w 343"/>
                  <a:gd name="T55" fmla="*/ 333 h 387"/>
                  <a:gd name="T56" fmla="*/ 343 w 343"/>
                  <a:gd name="T57" fmla="*/ 304 h 387"/>
                  <a:gd name="T58" fmla="*/ 343 w 343"/>
                  <a:gd name="T59" fmla="*/ 326 h 387"/>
                  <a:gd name="T60" fmla="*/ 254 w 343"/>
                  <a:gd name="T61" fmla="*/ 386 h 387"/>
                  <a:gd name="T62" fmla="*/ 222 w 343"/>
                  <a:gd name="T63" fmla="*/ 373 h 387"/>
                  <a:gd name="T64" fmla="*/ 210 w 343"/>
                  <a:gd name="T65" fmla="*/ 326 h 387"/>
                  <a:gd name="T66" fmla="*/ 210 w 343"/>
                  <a:gd name="T67" fmla="*/ 300 h 387"/>
                  <a:gd name="T68" fmla="*/ 210 w 343"/>
                  <a:gd name="T69" fmla="*/ 160 h 387"/>
                  <a:gd name="T70" fmla="*/ 130 w 343"/>
                  <a:gd name="T71" fmla="*/ 194 h 387"/>
                  <a:gd name="T72" fmla="*/ 83 w 343"/>
                  <a:gd name="T73" fmla="*/ 231 h 387"/>
                  <a:gd name="T74" fmla="*/ 69 w 343"/>
                  <a:gd name="T75" fmla="*/ 273 h 387"/>
                  <a:gd name="T76" fmla="*/ 87 w 343"/>
                  <a:gd name="T77" fmla="*/ 321 h 387"/>
                  <a:gd name="T78" fmla="*/ 128 w 343"/>
                  <a:gd name="T79" fmla="*/ 340 h 387"/>
                  <a:gd name="T80" fmla="*/ 210 w 343"/>
                  <a:gd name="T81" fmla="*/ 300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3" h="387">
                    <a:moveTo>
                      <a:pt x="210" y="326"/>
                    </a:moveTo>
                    <a:cubicBezTo>
                      <a:pt x="171" y="356"/>
                      <a:pt x="147" y="372"/>
                      <a:pt x="137" y="377"/>
                    </a:cubicBezTo>
                    <a:cubicBezTo>
                      <a:pt x="122" y="384"/>
                      <a:pt x="107" y="387"/>
                      <a:pt x="90" y="387"/>
                    </a:cubicBezTo>
                    <a:cubicBezTo>
                      <a:pt x="64" y="387"/>
                      <a:pt x="42" y="378"/>
                      <a:pt x="25" y="361"/>
                    </a:cubicBezTo>
                    <a:cubicBezTo>
                      <a:pt x="9" y="343"/>
                      <a:pt x="0" y="320"/>
                      <a:pt x="0" y="292"/>
                    </a:cubicBezTo>
                    <a:cubicBezTo>
                      <a:pt x="0" y="274"/>
                      <a:pt x="4" y="259"/>
                      <a:pt x="12" y="245"/>
                    </a:cubicBezTo>
                    <a:cubicBezTo>
                      <a:pt x="23" y="227"/>
                      <a:pt x="43" y="210"/>
                      <a:pt x="71" y="194"/>
                    </a:cubicBezTo>
                    <a:cubicBezTo>
                      <a:pt x="99" y="177"/>
                      <a:pt x="145" y="158"/>
                      <a:pt x="210" y="135"/>
                    </a:cubicBezTo>
                    <a:cubicBezTo>
                      <a:pt x="210" y="130"/>
                      <a:pt x="210" y="125"/>
                      <a:pt x="210" y="121"/>
                    </a:cubicBezTo>
                    <a:cubicBezTo>
                      <a:pt x="210" y="84"/>
                      <a:pt x="204" y="59"/>
                      <a:pt x="192" y="45"/>
                    </a:cubicBezTo>
                    <a:cubicBezTo>
                      <a:pt x="180" y="31"/>
                      <a:pt x="163" y="24"/>
                      <a:pt x="140" y="24"/>
                    </a:cubicBezTo>
                    <a:cubicBezTo>
                      <a:pt x="123" y="24"/>
                      <a:pt x="109" y="29"/>
                      <a:pt x="99" y="38"/>
                    </a:cubicBezTo>
                    <a:cubicBezTo>
                      <a:pt x="88" y="47"/>
                      <a:pt x="83" y="58"/>
                      <a:pt x="83" y="69"/>
                    </a:cubicBezTo>
                    <a:cubicBezTo>
                      <a:pt x="83" y="77"/>
                      <a:pt x="84" y="85"/>
                      <a:pt x="84" y="93"/>
                    </a:cubicBezTo>
                    <a:cubicBezTo>
                      <a:pt x="84" y="105"/>
                      <a:pt x="81" y="114"/>
                      <a:pt x="74" y="121"/>
                    </a:cubicBezTo>
                    <a:cubicBezTo>
                      <a:pt x="68" y="128"/>
                      <a:pt x="59" y="131"/>
                      <a:pt x="49" y="131"/>
                    </a:cubicBezTo>
                    <a:cubicBezTo>
                      <a:pt x="39" y="131"/>
                      <a:pt x="30" y="128"/>
                      <a:pt x="24" y="121"/>
                    </a:cubicBezTo>
                    <a:cubicBezTo>
                      <a:pt x="18" y="114"/>
                      <a:pt x="14" y="104"/>
                      <a:pt x="14" y="92"/>
                    </a:cubicBezTo>
                    <a:cubicBezTo>
                      <a:pt x="14" y="69"/>
                      <a:pt x="26" y="48"/>
                      <a:pt x="51" y="29"/>
                    </a:cubicBezTo>
                    <a:cubicBezTo>
                      <a:pt x="75" y="9"/>
                      <a:pt x="109" y="0"/>
                      <a:pt x="152" y="0"/>
                    </a:cubicBezTo>
                    <a:cubicBezTo>
                      <a:pt x="186" y="0"/>
                      <a:pt x="213" y="5"/>
                      <a:pt x="235" y="16"/>
                    </a:cubicBezTo>
                    <a:cubicBezTo>
                      <a:pt x="251" y="25"/>
                      <a:pt x="263" y="38"/>
                      <a:pt x="270" y="55"/>
                    </a:cubicBezTo>
                    <a:cubicBezTo>
                      <a:pt x="275" y="67"/>
                      <a:pt x="278" y="90"/>
                      <a:pt x="278" y="126"/>
                    </a:cubicBezTo>
                    <a:cubicBezTo>
                      <a:pt x="278" y="168"/>
                      <a:pt x="278" y="210"/>
                      <a:pt x="278" y="251"/>
                    </a:cubicBezTo>
                    <a:cubicBezTo>
                      <a:pt x="278" y="286"/>
                      <a:pt x="279" y="308"/>
                      <a:pt x="280" y="316"/>
                    </a:cubicBezTo>
                    <a:cubicBezTo>
                      <a:pt x="281" y="324"/>
                      <a:pt x="284" y="329"/>
                      <a:pt x="287" y="332"/>
                    </a:cubicBezTo>
                    <a:cubicBezTo>
                      <a:pt x="290" y="335"/>
                      <a:pt x="294" y="336"/>
                      <a:pt x="298" y="336"/>
                    </a:cubicBezTo>
                    <a:cubicBezTo>
                      <a:pt x="302" y="336"/>
                      <a:pt x="306" y="335"/>
                      <a:pt x="309" y="333"/>
                    </a:cubicBezTo>
                    <a:cubicBezTo>
                      <a:pt x="315" y="329"/>
                      <a:pt x="326" y="320"/>
                      <a:pt x="343" y="304"/>
                    </a:cubicBezTo>
                    <a:cubicBezTo>
                      <a:pt x="343" y="311"/>
                      <a:pt x="343" y="319"/>
                      <a:pt x="343" y="326"/>
                    </a:cubicBezTo>
                    <a:cubicBezTo>
                      <a:pt x="312" y="367"/>
                      <a:pt x="282" y="386"/>
                      <a:pt x="254" y="386"/>
                    </a:cubicBezTo>
                    <a:cubicBezTo>
                      <a:pt x="241" y="386"/>
                      <a:pt x="230" y="382"/>
                      <a:pt x="222" y="373"/>
                    </a:cubicBezTo>
                    <a:cubicBezTo>
                      <a:pt x="215" y="363"/>
                      <a:pt x="210" y="348"/>
                      <a:pt x="210" y="326"/>
                    </a:cubicBezTo>
                    <a:close/>
                    <a:moveTo>
                      <a:pt x="210" y="300"/>
                    </a:moveTo>
                    <a:cubicBezTo>
                      <a:pt x="210" y="253"/>
                      <a:pt x="210" y="206"/>
                      <a:pt x="210" y="160"/>
                    </a:cubicBezTo>
                    <a:cubicBezTo>
                      <a:pt x="168" y="176"/>
                      <a:pt x="141" y="187"/>
                      <a:pt x="130" y="194"/>
                    </a:cubicBezTo>
                    <a:cubicBezTo>
                      <a:pt x="108" y="206"/>
                      <a:pt x="92" y="218"/>
                      <a:pt x="83" y="231"/>
                    </a:cubicBezTo>
                    <a:cubicBezTo>
                      <a:pt x="74" y="244"/>
                      <a:pt x="69" y="258"/>
                      <a:pt x="69" y="273"/>
                    </a:cubicBezTo>
                    <a:cubicBezTo>
                      <a:pt x="69" y="292"/>
                      <a:pt x="75" y="308"/>
                      <a:pt x="87" y="321"/>
                    </a:cubicBezTo>
                    <a:cubicBezTo>
                      <a:pt x="99" y="334"/>
                      <a:pt x="112" y="340"/>
                      <a:pt x="128" y="340"/>
                    </a:cubicBezTo>
                    <a:cubicBezTo>
                      <a:pt x="149" y="340"/>
                      <a:pt x="176" y="327"/>
                      <a:pt x="210" y="30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08" name="Freeform 292">
                <a:extLst>
                  <a:ext uri="{FF2B5EF4-FFF2-40B4-BE49-F238E27FC236}">
                    <a16:creationId xmlns:a16="http://schemas.microsoft.com/office/drawing/2014/main" id="{7FBD1A40-D7D3-480A-BC10-1834E752D719}"/>
                  </a:ext>
                </a:extLst>
              </p:cNvPr>
              <p:cNvSpPr>
                <a:spLocks/>
              </p:cNvSpPr>
              <p:nvPr/>
            </p:nvSpPr>
            <p:spPr bwMode="auto">
              <a:xfrm>
                <a:off x="5842" y="1517"/>
                <a:ext cx="106" cy="56"/>
              </a:xfrm>
              <a:custGeom>
                <a:avLst/>
                <a:gdLst>
                  <a:gd name="T0" fmla="*/ 132 w 413"/>
                  <a:gd name="T1" fmla="*/ 78 h 379"/>
                  <a:gd name="T2" fmla="*/ 258 w 413"/>
                  <a:gd name="T3" fmla="*/ 0 h 379"/>
                  <a:gd name="T4" fmla="*/ 311 w 413"/>
                  <a:gd name="T5" fmla="*/ 15 h 379"/>
                  <a:gd name="T6" fmla="*/ 347 w 413"/>
                  <a:gd name="T7" fmla="*/ 65 h 379"/>
                  <a:gd name="T8" fmla="*/ 356 w 413"/>
                  <a:gd name="T9" fmla="*/ 139 h 379"/>
                  <a:gd name="T10" fmla="*/ 356 w 413"/>
                  <a:gd name="T11" fmla="*/ 296 h 379"/>
                  <a:gd name="T12" fmla="*/ 361 w 413"/>
                  <a:gd name="T13" fmla="*/ 343 h 379"/>
                  <a:gd name="T14" fmla="*/ 376 w 413"/>
                  <a:gd name="T15" fmla="*/ 359 h 379"/>
                  <a:gd name="T16" fmla="*/ 413 w 413"/>
                  <a:gd name="T17" fmla="*/ 365 h 379"/>
                  <a:gd name="T18" fmla="*/ 413 w 413"/>
                  <a:gd name="T19" fmla="*/ 379 h 379"/>
                  <a:gd name="T20" fmla="*/ 227 w 413"/>
                  <a:gd name="T21" fmla="*/ 379 h 379"/>
                  <a:gd name="T22" fmla="*/ 227 w 413"/>
                  <a:gd name="T23" fmla="*/ 365 h 379"/>
                  <a:gd name="T24" fmla="*/ 235 w 413"/>
                  <a:gd name="T25" fmla="*/ 365 h 379"/>
                  <a:gd name="T26" fmla="*/ 272 w 413"/>
                  <a:gd name="T27" fmla="*/ 357 h 379"/>
                  <a:gd name="T28" fmla="*/ 286 w 413"/>
                  <a:gd name="T29" fmla="*/ 334 h 379"/>
                  <a:gd name="T30" fmla="*/ 288 w 413"/>
                  <a:gd name="T31" fmla="*/ 296 h 379"/>
                  <a:gd name="T32" fmla="*/ 288 w 413"/>
                  <a:gd name="T33" fmla="*/ 145 h 379"/>
                  <a:gd name="T34" fmla="*/ 274 w 413"/>
                  <a:gd name="T35" fmla="*/ 72 h 379"/>
                  <a:gd name="T36" fmla="*/ 229 w 413"/>
                  <a:gd name="T37" fmla="*/ 49 h 379"/>
                  <a:gd name="T38" fmla="*/ 132 w 413"/>
                  <a:gd name="T39" fmla="*/ 102 h 379"/>
                  <a:gd name="T40" fmla="*/ 132 w 413"/>
                  <a:gd name="T41" fmla="*/ 296 h 379"/>
                  <a:gd name="T42" fmla="*/ 136 w 413"/>
                  <a:gd name="T43" fmla="*/ 342 h 379"/>
                  <a:gd name="T44" fmla="*/ 152 w 413"/>
                  <a:gd name="T45" fmla="*/ 359 h 379"/>
                  <a:gd name="T46" fmla="*/ 193 w 413"/>
                  <a:gd name="T47" fmla="*/ 365 h 379"/>
                  <a:gd name="T48" fmla="*/ 193 w 413"/>
                  <a:gd name="T49" fmla="*/ 379 h 379"/>
                  <a:gd name="T50" fmla="*/ 6 w 413"/>
                  <a:gd name="T51" fmla="*/ 379 h 379"/>
                  <a:gd name="T52" fmla="*/ 6 w 413"/>
                  <a:gd name="T53" fmla="*/ 365 h 379"/>
                  <a:gd name="T54" fmla="*/ 15 w 413"/>
                  <a:gd name="T55" fmla="*/ 365 h 379"/>
                  <a:gd name="T56" fmla="*/ 54 w 413"/>
                  <a:gd name="T57" fmla="*/ 350 h 379"/>
                  <a:gd name="T58" fmla="*/ 64 w 413"/>
                  <a:gd name="T59" fmla="*/ 296 h 379"/>
                  <a:gd name="T60" fmla="*/ 64 w 413"/>
                  <a:gd name="T61" fmla="*/ 159 h 379"/>
                  <a:gd name="T62" fmla="*/ 61 w 413"/>
                  <a:gd name="T63" fmla="*/ 78 h 379"/>
                  <a:gd name="T64" fmla="*/ 51 w 413"/>
                  <a:gd name="T65" fmla="*/ 59 h 379"/>
                  <a:gd name="T66" fmla="*/ 34 w 413"/>
                  <a:gd name="T67" fmla="*/ 53 h 379"/>
                  <a:gd name="T68" fmla="*/ 6 w 413"/>
                  <a:gd name="T69" fmla="*/ 59 h 379"/>
                  <a:gd name="T70" fmla="*/ 0 w 413"/>
                  <a:gd name="T71" fmla="*/ 45 h 379"/>
                  <a:gd name="T72" fmla="*/ 114 w 413"/>
                  <a:gd name="T73" fmla="*/ 0 h 379"/>
                  <a:gd name="T74" fmla="*/ 132 w 413"/>
                  <a:gd name="T75" fmla="*/ 0 h 379"/>
                  <a:gd name="T76" fmla="*/ 132 w 413"/>
                  <a:gd name="T77" fmla="*/ 78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13" h="379">
                    <a:moveTo>
                      <a:pt x="132" y="78"/>
                    </a:moveTo>
                    <a:cubicBezTo>
                      <a:pt x="175" y="26"/>
                      <a:pt x="218" y="0"/>
                      <a:pt x="258" y="0"/>
                    </a:cubicBezTo>
                    <a:cubicBezTo>
                      <a:pt x="279" y="0"/>
                      <a:pt x="296" y="5"/>
                      <a:pt x="311" y="15"/>
                    </a:cubicBezTo>
                    <a:cubicBezTo>
                      <a:pt x="326" y="25"/>
                      <a:pt x="338" y="42"/>
                      <a:pt x="347" y="65"/>
                    </a:cubicBezTo>
                    <a:cubicBezTo>
                      <a:pt x="353" y="81"/>
                      <a:pt x="356" y="105"/>
                      <a:pt x="356" y="139"/>
                    </a:cubicBezTo>
                    <a:cubicBezTo>
                      <a:pt x="356" y="191"/>
                      <a:pt x="356" y="243"/>
                      <a:pt x="356" y="296"/>
                    </a:cubicBezTo>
                    <a:cubicBezTo>
                      <a:pt x="356" y="319"/>
                      <a:pt x="358" y="335"/>
                      <a:pt x="361" y="343"/>
                    </a:cubicBezTo>
                    <a:cubicBezTo>
                      <a:pt x="364" y="350"/>
                      <a:pt x="369" y="355"/>
                      <a:pt x="376" y="359"/>
                    </a:cubicBezTo>
                    <a:cubicBezTo>
                      <a:pt x="383" y="363"/>
                      <a:pt x="395" y="365"/>
                      <a:pt x="413" y="365"/>
                    </a:cubicBezTo>
                    <a:cubicBezTo>
                      <a:pt x="413" y="369"/>
                      <a:pt x="413" y="374"/>
                      <a:pt x="413" y="379"/>
                    </a:cubicBezTo>
                    <a:cubicBezTo>
                      <a:pt x="351" y="379"/>
                      <a:pt x="289" y="379"/>
                      <a:pt x="227" y="379"/>
                    </a:cubicBezTo>
                    <a:cubicBezTo>
                      <a:pt x="227" y="374"/>
                      <a:pt x="227" y="369"/>
                      <a:pt x="227" y="365"/>
                    </a:cubicBezTo>
                    <a:cubicBezTo>
                      <a:pt x="229" y="365"/>
                      <a:pt x="232" y="365"/>
                      <a:pt x="235" y="365"/>
                    </a:cubicBezTo>
                    <a:cubicBezTo>
                      <a:pt x="252" y="365"/>
                      <a:pt x="265" y="362"/>
                      <a:pt x="272" y="357"/>
                    </a:cubicBezTo>
                    <a:cubicBezTo>
                      <a:pt x="279" y="351"/>
                      <a:pt x="283" y="344"/>
                      <a:pt x="286" y="334"/>
                    </a:cubicBezTo>
                    <a:cubicBezTo>
                      <a:pt x="287" y="330"/>
                      <a:pt x="288" y="317"/>
                      <a:pt x="288" y="296"/>
                    </a:cubicBezTo>
                    <a:cubicBezTo>
                      <a:pt x="288" y="246"/>
                      <a:pt x="288" y="195"/>
                      <a:pt x="288" y="145"/>
                    </a:cubicBezTo>
                    <a:cubicBezTo>
                      <a:pt x="288" y="112"/>
                      <a:pt x="283" y="87"/>
                      <a:pt x="274" y="72"/>
                    </a:cubicBezTo>
                    <a:cubicBezTo>
                      <a:pt x="266" y="57"/>
                      <a:pt x="250" y="49"/>
                      <a:pt x="229" y="49"/>
                    </a:cubicBezTo>
                    <a:cubicBezTo>
                      <a:pt x="197" y="49"/>
                      <a:pt x="164" y="66"/>
                      <a:pt x="132" y="102"/>
                    </a:cubicBezTo>
                    <a:cubicBezTo>
                      <a:pt x="132" y="166"/>
                      <a:pt x="132" y="231"/>
                      <a:pt x="132" y="296"/>
                    </a:cubicBezTo>
                    <a:cubicBezTo>
                      <a:pt x="132" y="321"/>
                      <a:pt x="133" y="336"/>
                      <a:pt x="136" y="342"/>
                    </a:cubicBezTo>
                    <a:cubicBezTo>
                      <a:pt x="140" y="350"/>
                      <a:pt x="145" y="355"/>
                      <a:pt x="152" y="359"/>
                    </a:cubicBezTo>
                    <a:cubicBezTo>
                      <a:pt x="159" y="363"/>
                      <a:pt x="172" y="365"/>
                      <a:pt x="193" y="365"/>
                    </a:cubicBezTo>
                    <a:cubicBezTo>
                      <a:pt x="193" y="369"/>
                      <a:pt x="193" y="374"/>
                      <a:pt x="193" y="379"/>
                    </a:cubicBezTo>
                    <a:cubicBezTo>
                      <a:pt x="131" y="379"/>
                      <a:pt x="69" y="379"/>
                      <a:pt x="6" y="379"/>
                    </a:cubicBezTo>
                    <a:cubicBezTo>
                      <a:pt x="6" y="374"/>
                      <a:pt x="6" y="369"/>
                      <a:pt x="6" y="365"/>
                    </a:cubicBezTo>
                    <a:cubicBezTo>
                      <a:pt x="9" y="365"/>
                      <a:pt x="12" y="365"/>
                      <a:pt x="15" y="365"/>
                    </a:cubicBezTo>
                    <a:cubicBezTo>
                      <a:pt x="34" y="365"/>
                      <a:pt x="47" y="360"/>
                      <a:pt x="54" y="350"/>
                    </a:cubicBezTo>
                    <a:cubicBezTo>
                      <a:pt x="60" y="341"/>
                      <a:pt x="64" y="323"/>
                      <a:pt x="64" y="296"/>
                    </a:cubicBezTo>
                    <a:cubicBezTo>
                      <a:pt x="64" y="250"/>
                      <a:pt x="64" y="205"/>
                      <a:pt x="64" y="159"/>
                    </a:cubicBezTo>
                    <a:cubicBezTo>
                      <a:pt x="64" y="115"/>
                      <a:pt x="63" y="88"/>
                      <a:pt x="61" y="78"/>
                    </a:cubicBezTo>
                    <a:cubicBezTo>
                      <a:pt x="59" y="69"/>
                      <a:pt x="55" y="62"/>
                      <a:pt x="51" y="59"/>
                    </a:cubicBezTo>
                    <a:cubicBezTo>
                      <a:pt x="47" y="55"/>
                      <a:pt x="41" y="53"/>
                      <a:pt x="34" y="53"/>
                    </a:cubicBezTo>
                    <a:cubicBezTo>
                      <a:pt x="26" y="53"/>
                      <a:pt x="17" y="55"/>
                      <a:pt x="6" y="59"/>
                    </a:cubicBezTo>
                    <a:cubicBezTo>
                      <a:pt x="4" y="55"/>
                      <a:pt x="2" y="50"/>
                      <a:pt x="0" y="45"/>
                    </a:cubicBezTo>
                    <a:cubicBezTo>
                      <a:pt x="38" y="30"/>
                      <a:pt x="76" y="15"/>
                      <a:pt x="114" y="0"/>
                    </a:cubicBezTo>
                    <a:cubicBezTo>
                      <a:pt x="120" y="0"/>
                      <a:pt x="126" y="0"/>
                      <a:pt x="132" y="0"/>
                    </a:cubicBezTo>
                    <a:cubicBezTo>
                      <a:pt x="132" y="26"/>
                      <a:pt x="132" y="52"/>
                      <a:pt x="132" y="78"/>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09" name="Freeform 293">
                <a:extLst>
                  <a:ext uri="{FF2B5EF4-FFF2-40B4-BE49-F238E27FC236}">
                    <a16:creationId xmlns:a16="http://schemas.microsoft.com/office/drawing/2014/main" id="{AD031B0B-C445-4153-8FB5-FD1DA47F2B49}"/>
                  </a:ext>
                </a:extLst>
              </p:cNvPr>
              <p:cNvSpPr>
                <a:spLocks noEditPoints="1"/>
              </p:cNvSpPr>
              <p:nvPr/>
            </p:nvSpPr>
            <p:spPr bwMode="auto">
              <a:xfrm>
                <a:off x="5955" y="1489"/>
                <a:ext cx="49" cy="84"/>
              </a:xfrm>
              <a:custGeom>
                <a:avLst/>
                <a:gdLst>
                  <a:gd name="T0" fmla="*/ 97 w 189"/>
                  <a:gd name="T1" fmla="*/ 0 h 572"/>
                  <a:gd name="T2" fmla="*/ 127 w 189"/>
                  <a:gd name="T3" fmla="*/ 12 h 572"/>
                  <a:gd name="T4" fmla="*/ 139 w 189"/>
                  <a:gd name="T5" fmla="*/ 41 h 572"/>
                  <a:gd name="T6" fmla="*/ 127 w 189"/>
                  <a:gd name="T7" fmla="*/ 70 h 572"/>
                  <a:gd name="T8" fmla="*/ 97 w 189"/>
                  <a:gd name="T9" fmla="*/ 82 h 572"/>
                  <a:gd name="T10" fmla="*/ 68 w 189"/>
                  <a:gd name="T11" fmla="*/ 70 h 572"/>
                  <a:gd name="T12" fmla="*/ 55 w 189"/>
                  <a:gd name="T13" fmla="*/ 41 h 572"/>
                  <a:gd name="T14" fmla="*/ 68 w 189"/>
                  <a:gd name="T15" fmla="*/ 12 h 572"/>
                  <a:gd name="T16" fmla="*/ 97 w 189"/>
                  <a:gd name="T17" fmla="*/ 0 h 572"/>
                  <a:gd name="T18" fmla="*/ 132 w 189"/>
                  <a:gd name="T19" fmla="*/ 193 h 572"/>
                  <a:gd name="T20" fmla="*/ 132 w 189"/>
                  <a:gd name="T21" fmla="*/ 489 h 572"/>
                  <a:gd name="T22" fmla="*/ 137 w 189"/>
                  <a:gd name="T23" fmla="*/ 535 h 572"/>
                  <a:gd name="T24" fmla="*/ 152 w 189"/>
                  <a:gd name="T25" fmla="*/ 552 h 572"/>
                  <a:gd name="T26" fmla="*/ 189 w 189"/>
                  <a:gd name="T27" fmla="*/ 558 h 572"/>
                  <a:gd name="T28" fmla="*/ 189 w 189"/>
                  <a:gd name="T29" fmla="*/ 572 h 572"/>
                  <a:gd name="T30" fmla="*/ 5 w 189"/>
                  <a:gd name="T31" fmla="*/ 572 h 572"/>
                  <a:gd name="T32" fmla="*/ 5 w 189"/>
                  <a:gd name="T33" fmla="*/ 558 h 572"/>
                  <a:gd name="T34" fmla="*/ 43 w 189"/>
                  <a:gd name="T35" fmla="*/ 552 h 572"/>
                  <a:gd name="T36" fmla="*/ 58 w 189"/>
                  <a:gd name="T37" fmla="*/ 535 h 572"/>
                  <a:gd name="T38" fmla="*/ 63 w 189"/>
                  <a:gd name="T39" fmla="*/ 489 h 572"/>
                  <a:gd name="T40" fmla="*/ 63 w 189"/>
                  <a:gd name="T41" fmla="*/ 347 h 572"/>
                  <a:gd name="T42" fmla="*/ 59 w 189"/>
                  <a:gd name="T43" fmla="*/ 269 h 572"/>
                  <a:gd name="T44" fmla="*/ 50 w 189"/>
                  <a:gd name="T45" fmla="*/ 251 h 572"/>
                  <a:gd name="T46" fmla="*/ 33 w 189"/>
                  <a:gd name="T47" fmla="*/ 246 h 572"/>
                  <a:gd name="T48" fmla="*/ 5 w 189"/>
                  <a:gd name="T49" fmla="*/ 252 h 572"/>
                  <a:gd name="T50" fmla="*/ 0 w 189"/>
                  <a:gd name="T51" fmla="*/ 238 h 572"/>
                  <a:gd name="T52" fmla="*/ 113 w 189"/>
                  <a:gd name="T53" fmla="*/ 193 h 572"/>
                  <a:gd name="T54" fmla="*/ 132 w 189"/>
                  <a:gd name="T55" fmla="*/ 193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9" h="572">
                    <a:moveTo>
                      <a:pt x="97" y="0"/>
                    </a:moveTo>
                    <a:cubicBezTo>
                      <a:pt x="109" y="0"/>
                      <a:pt x="119" y="4"/>
                      <a:pt x="127" y="12"/>
                    </a:cubicBezTo>
                    <a:cubicBezTo>
                      <a:pt x="135" y="20"/>
                      <a:pt x="139" y="30"/>
                      <a:pt x="139" y="41"/>
                    </a:cubicBezTo>
                    <a:cubicBezTo>
                      <a:pt x="139" y="52"/>
                      <a:pt x="135" y="62"/>
                      <a:pt x="127" y="70"/>
                    </a:cubicBezTo>
                    <a:cubicBezTo>
                      <a:pt x="119" y="78"/>
                      <a:pt x="109" y="82"/>
                      <a:pt x="97" y="82"/>
                    </a:cubicBezTo>
                    <a:cubicBezTo>
                      <a:pt x="86" y="82"/>
                      <a:pt x="76" y="78"/>
                      <a:pt x="68" y="70"/>
                    </a:cubicBezTo>
                    <a:cubicBezTo>
                      <a:pt x="60" y="62"/>
                      <a:pt x="55" y="52"/>
                      <a:pt x="55" y="41"/>
                    </a:cubicBezTo>
                    <a:cubicBezTo>
                      <a:pt x="55" y="30"/>
                      <a:pt x="60" y="20"/>
                      <a:pt x="68" y="12"/>
                    </a:cubicBezTo>
                    <a:cubicBezTo>
                      <a:pt x="75" y="4"/>
                      <a:pt x="85" y="0"/>
                      <a:pt x="97" y="0"/>
                    </a:cubicBezTo>
                    <a:close/>
                    <a:moveTo>
                      <a:pt x="132" y="193"/>
                    </a:moveTo>
                    <a:cubicBezTo>
                      <a:pt x="132" y="292"/>
                      <a:pt x="132" y="390"/>
                      <a:pt x="132" y="489"/>
                    </a:cubicBezTo>
                    <a:cubicBezTo>
                      <a:pt x="132" y="512"/>
                      <a:pt x="133" y="527"/>
                      <a:pt x="137" y="535"/>
                    </a:cubicBezTo>
                    <a:cubicBezTo>
                      <a:pt x="140" y="542"/>
                      <a:pt x="145" y="548"/>
                      <a:pt x="152" y="552"/>
                    </a:cubicBezTo>
                    <a:cubicBezTo>
                      <a:pt x="159" y="556"/>
                      <a:pt x="171" y="558"/>
                      <a:pt x="189" y="558"/>
                    </a:cubicBezTo>
                    <a:cubicBezTo>
                      <a:pt x="189" y="562"/>
                      <a:pt x="189" y="567"/>
                      <a:pt x="189" y="572"/>
                    </a:cubicBezTo>
                    <a:cubicBezTo>
                      <a:pt x="128" y="572"/>
                      <a:pt x="67" y="572"/>
                      <a:pt x="5" y="572"/>
                    </a:cubicBezTo>
                    <a:cubicBezTo>
                      <a:pt x="5" y="567"/>
                      <a:pt x="5" y="562"/>
                      <a:pt x="5" y="558"/>
                    </a:cubicBezTo>
                    <a:cubicBezTo>
                      <a:pt x="24" y="558"/>
                      <a:pt x="36" y="556"/>
                      <a:pt x="43" y="552"/>
                    </a:cubicBezTo>
                    <a:cubicBezTo>
                      <a:pt x="49" y="549"/>
                      <a:pt x="54" y="543"/>
                      <a:pt x="58" y="535"/>
                    </a:cubicBezTo>
                    <a:cubicBezTo>
                      <a:pt x="61" y="527"/>
                      <a:pt x="63" y="512"/>
                      <a:pt x="63" y="489"/>
                    </a:cubicBezTo>
                    <a:cubicBezTo>
                      <a:pt x="63" y="442"/>
                      <a:pt x="63" y="394"/>
                      <a:pt x="63" y="347"/>
                    </a:cubicBezTo>
                    <a:cubicBezTo>
                      <a:pt x="63" y="307"/>
                      <a:pt x="62" y="281"/>
                      <a:pt x="59" y="269"/>
                    </a:cubicBezTo>
                    <a:cubicBezTo>
                      <a:pt x="57" y="261"/>
                      <a:pt x="54" y="255"/>
                      <a:pt x="50" y="251"/>
                    </a:cubicBezTo>
                    <a:cubicBezTo>
                      <a:pt x="46" y="248"/>
                      <a:pt x="41" y="246"/>
                      <a:pt x="33" y="246"/>
                    </a:cubicBezTo>
                    <a:cubicBezTo>
                      <a:pt x="26" y="246"/>
                      <a:pt x="17" y="248"/>
                      <a:pt x="5" y="252"/>
                    </a:cubicBezTo>
                    <a:cubicBezTo>
                      <a:pt x="4" y="248"/>
                      <a:pt x="2" y="243"/>
                      <a:pt x="0" y="238"/>
                    </a:cubicBezTo>
                    <a:cubicBezTo>
                      <a:pt x="37" y="223"/>
                      <a:pt x="76" y="208"/>
                      <a:pt x="113" y="193"/>
                    </a:cubicBezTo>
                    <a:cubicBezTo>
                      <a:pt x="119" y="193"/>
                      <a:pt x="125" y="193"/>
                      <a:pt x="132" y="19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10" name="Freeform 294">
                <a:extLst>
                  <a:ext uri="{FF2B5EF4-FFF2-40B4-BE49-F238E27FC236}">
                    <a16:creationId xmlns:a16="http://schemas.microsoft.com/office/drawing/2014/main" id="{1E9C99EE-5602-4C1C-955C-34FE56FAFF2B}"/>
                  </a:ext>
                </a:extLst>
              </p:cNvPr>
              <p:cNvSpPr>
                <a:spLocks/>
              </p:cNvSpPr>
              <p:nvPr/>
            </p:nvSpPr>
            <p:spPr bwMode="auto">
              <a:xfrm>
                <a:off x="6020" y="1517"/>
                <a:ext cx="66" cy="57"/>
              </a:xfrm>
              <a:custGeom>
                <a:avLst/>
                <a:gdLst>
                  <a:gd name="T0" fmla="*/ 229 w 257"/>
                  <a:gd name="T1" fmla="*/ 0 h 390"/>
                  <a:gd name="T2" fmla="*/ 229 w 257"/>
                  <a:gd name="T3" fmla="*/ 125 h 390"/>
                  <a:gd name="T4" fmla="*/ 215 w 257"/>
                  <a:gd name="T5" fmla="*/ 125 h 390"/>
                  <a:gd name="T6" fmla="*/ 175 w 257"/>
                  <a:gd name="T7" fmla="*/ 45 h 390"/>
                  <a:gd name="T8" fmla="*/ 112 w 257"/>
                  <a:gd name="T9" fmla="*/ 24 h 390"/>
                  <a:gd name="T10" fmla="*/ 66 w 257"/>
                  <a:gd name="T11" fmla="*/ 38 h 390"/>
                  <a:gd name="T12" fmla="*/ 48 w 257"/>
                  <a:gd name="T13" fmla="*/ 71 h 390"/>
                  <a:gd name="T14" fmla="*/ 61 w 257"/>
                  <a:gd name="T15" fmla="*/ 110 h 390"/>
                  <a:gd name="T16" fmla="*/ 113 w 257"/>
                  <a:gd name="T17" fmla="*/ 145 h 390"/>
                  <a:gd name="T18" fmla="*/ 173 w 257"/>
                  <a:gd name="T19" fmla="*/ 174 h 390"/>
                  <a:gd name="T20" fmla="*/ 257 w 257"/>
                  <a:gd name="T21" fmla="*/ 279 h 390"/>
                  <a:gd name="T22" fmla="*/ 218 w 257"/>
                  <a:gd name="T23" fmla="*/ 359 h 390"/>
                  <a:gd name="T24" fmla="*/ 131 w 257"/>
                  <a:gd name="T25" fmla="*/ 390 h 390"/>
                  <a:gd name="T26" fmla="*/ 52 w 257"/>
                  <a:gd name="T27" fmla="*/ 378 h 390"/>
                  <a:gd name="T28" fmla="*/ 30 w 257"/>
                  <a:gd name="T29" fmla="*/ 374 h 390"/>
                  <a:gd name="T30" fmla="*/ 15 w 257"/>
                  <a:gd name="T31" fmla="*/ 385 h 390"/>
                  <a:gd name="T32" fmla="*/ 1 w 257"/>
                  <a:gd name="T33" fmla="*/ 385 h 390"/>
                  <a:gd name="T34" fmla="*/ 1 w 257"/>
                  <a:gd name="T35" fmla="*/ 253 h 390"/>
                  <a:gd name="T36" fmla="*/ 15 w 257"/>
                  <a:gd name="T37" fmla="*/ 253 h 390"/>
                  <a:gd name="T38" fmla="*/ 59 w 257"/>
                  <a:gd name="T39" fmla="*/ 338 h 390"/>
                  <a:gd name="T40" fmla="*/ 132 w 257"/>
                  <a:gd name="T41" fmla="*/ 367 h 390"/>
                  <a:gd name="T42" fmla="*/ 178 w 257"/>
                  <a:gd name="T43" fmla="*/ 350 h 390"/>
                  <a:gd name="T44" fmla="*/ 196 w 257"/>
                  <a:gd name="T45" fmla="*/ 311 h 390"/>
                  <a:gd name="T46" fmla="*/ 176 w 257"/>
                  <a:gd name="T47" fmla="*/ 264 h 390"/>
                  <a:gd name="T48" fmla="*/ 96 w 257"/>
                  <a:gd name="T49" fmla="*/ 217 h 390"/>
                  <a:gd name="T50" fmla="*/ 18 w 257"/>
                  <a:gd name="T51" fmla="*/ 164 h 390"/>
                  <a:gd name="T52" fmla="*/ 0 w 257"/>
                  <a:gd name="T53" fmla="*/ 106 h 390"/>
                  <a:gd name="T54" fmla="*/ 32 w 257"/>
                  <a:gd name="T55" fmla="*/ 30 h 390"/>
                  <a:gd name="T56" fmla="*/ 114 w 257"/>
                  <a:gd name="T57" fmla="*/ 0 h 390"/>
                  <a:gd name="T58" fmla="*/ 168 w 257"/>
                  <a:gd name="T59" fmla="*/ 9 h 390"/>
                  <a:gd name="T60" fmla="*/ 196 w 257"/>
                  <a:gd name="T61" fmla="*/ 15 h 390"/>
                  <a:gd name="T62" fmla="*/ 206 w 257"/>
                  <a:gd name="T63" fmla="*/ 12 h 390"/>
                  <a:gd name="T64" fmla="*/ 215 w 257"/>
                  <a:gd name="T65" fmla="*/ 0 h 390"/>
                  <a:gd name="T66" fmla="*/ 229 w 257"/>
                  <a:gd name="T67"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57" h="390">
                    <a:moveTo>
                      <a:pt x="229" y="0"/>
                    </a:moveTo>
                    <a:cubicBezTo>
                      <a:pt x="229" y="42"/>
                      <a:pt x="229" y="84"/>
                      <a:pt x="229" y="125"/>
                    </a:cubicBezTo>
                    <a:cubicBezTo>
                      <a:pt x="224" y="125"/>
                      <a:pt x="219" y="125"/>
                      <a:pt x="215" y="125"/>
                    </a:cubicBezTo>
                    <a:cubicBezTo>
                      <a:pt x="205" y="86"/>
                      <a:pt x="191" y="59"/>
                      <a:pt x="175" y="45"/>
                    </a:cubicBezTo>
                    <a:cubicBezTo>
                      <a:pt x="159" y="31"/>
                      <a:pt x="138" y="24"/>
                      <a:pt x="112" y="24"/>
                    </a:cubicBezTo>
                    <a:cubicBezTo>
                      <a:pt x="93" y="24"/>
                      <a:pt x="78" y="28"/>
                      <a:pt x="66" y="38"/>
                    </a:cubicBezTo>
                    <a:cubicBezTo>
                      <a:pt x="54" y="49"/>
                      <a:pt x="48" y="59"/>
                      <a:pt x="48" y="71"/>
                    </a:cubicBezTo>
                    <a:cubicBezTo>
                      <a:pt x="48" y="86"/>
                      <a:pt x="53" y="99"/>
                      <a:pt x="61" y="110"/>
                    </a:cubicBezTo>
                    <a:cubicBezTo>
                      <a:pt x="70" y="121"/>
                      <a:pt x="87" y="132"/>
                      <a:pt x="113" y="145"/>
                    </a:cubicBezTo>
                    <a:cubicBezTo>
                      <a:pt x="133" y="155"/>
                      <a:pt x="153" y="164"/>
                      <a:pt x="173" y="174"/>
                    </a:cubicBezTo>
                    <a:cubicBezTo>
                      <a:pt x="229" y="201"/>
                      <a:pt x="257" y="235"/>
                      <a:pt x="257" y="279"/>
                    </a:cubicBezTo>
                    <a:cubicBezTo>
                      <a:pt x="257" y="312"/>
                      <a:pt x="244" y="339"/>
                      <a:pt x="218" y="359"/>
                    </a:cubicBezTo>
                    <a:cubicBezTo>
                      <a:pt x="193" y="380"/>
                      <a:pt x="163" y="390"/>
                      <a:pt x="131" y="390"/>
                    </a:cubicBezTo>
                    <a:cubicBezTo>
                      <a:pt x="108" y="390"/>
                      <a:pt x="81" y="386"/>
                      <a:pt x="52" y="378"/>
                    </a:cubicBezTo>
                    <a:cubicBezTo>
                      <a:pt x="43" y="375"/>
                      <a:pt x="35" y="374"/>
                      <a:pt x="30" y="374"/>
                    </a:cubicBezTo>
                    <a:cubicBezTo>
                      <a:pt x="23" y="374"/>
                      <a:pt x="18" y="378"/>
                      <a:pt x="15" y="385"/>
                    </a:cubicBezTo>
                    <a:cubicBezTo>
                      <a:pt x="10" y="385"/>
                      <a:pt x="6" y="385"/>
                      <a:pt x="1" y="385"/>
                    </a:cubicBezTo>
                    <a:cubicBezTo>
                      <a:pt x="1" y="341"/>
                      <a:pt x="1" y="297"/>
                      <a:pt x="1" y="253"/>
                    </a:cubicBezTo>
                    <a:cubicBezTo>
                      <a:pt x="6" y="253"/>
                      <a:pt x="10" y="253"/>
                      <a:pt x="15" y="253"/>
                    </a:cubicBezTo>
                    <a:cubicBezTo>
                      <a:pt x="23" y="291"/>
                      <a:pt x="37" y="319"/>
                      <a:pt x="59" y="338"/>
                    </a:cubicBezTo>
                    <a:cubicBezTo>
                      <a:pt x="81" y="357"/>
                      <a:pt x="105" y="367"/>
                      <a:pt x="132" y="367"/>
                    </a:cubicBezTo>
                    <a:cubicBezTo>
                      <a:pt x="151" y="367"/>
                      <a:pt x="167" y="361"/>
                      <a:pt x="178" y="350"/>
                    </a:cubicBezTo>
                    <a:cubicBezTo>
                      <a:pt x="190" y="339"/>
                      <a:pt x="196" y="326"/>
                      <a:pt x="196" y="311"/>
                    </a:cubicBezTo>
                    <a:cubicBezTo>
                      <a:pt x="196" y="293"/>
                      <a:pt x="189" y="277"/>
                      <a:pt x="176" y="264"/>
                    </a:cubicBezTo>
                    <a:cubicBezTo>
                      <a:pt x="163" y="252"/>
                      <a:pt x="136" y="236"/>
                      <a:pt x="96" y="217"/>
                    </a:cubicBezTo>
                    <a:cubicBezTo>
                      <a:pt x="57" y="197"/>
                      <a:pt x="30" y="180"/>
                      <a:pt x="18" y="164"/>
                    </a:cubicBezTo>
                    <a:cubicBezTo>
                      <a:pt x="6" y="149"/>
                      <a:pt x="0" y="130"/>
                      <a:pt x="0" y="106"/>
                    </a:cubicBezTo>
                    <a:cubicBezTo>
                      <a:pt x="0" y="76"/>
                      <a:pt x="11" y="51"/>
                      <a:pt x="32" y="30"/>
                    </a:cubicBezTo>
                    <a:cubicBezTo>
                      <a:pt x="53" y="10"/>
                      <a:pt x="80" y="0"/>
                      <a:pt x="114" y="0"/>
                    </a:cubicBezTo>
                    <a:cubicBezTo>
                      <a:pt x="129" y="0"/>
                      <a:pt x="147" y="3"/>
                      <a:pt x="168" y="9"/>
                    </a:cubicBezTo>
                    <a:cubicBezTo>
                      <a:pt x="182" y="13"/>
                      <a:pt x="192" y="15"/>
                      <a:pt x="196" y="15"/>
                    </a:cubicBezTo>
                    <a:cubicBezTo>
                      <a:pt x="201" y="15"/>
                      <a:pt x="204" y="14"/>
                      <a:pt x="206" y="12"/>
                    </a:cubicBezTo>
                    <a:cubicBezTo>
                      <a:pt x="209" y="10"/>
                      <a:pt x="212" y="6"/>
                      <a:pt x="215" y="0"/>
                    </a:cubicBezTo>
                    <a:cubicBezTo>
                      <a:pt x="219" y="0"/>
                      <a:pt x="224" y="0"/>
                      <a:pt x="229"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11" name="Freeform 295">
                <a:extLst>
                  <a:ext uri="{FF2B5EF4-FFF2-40B4-BE49-F238E27FC236}">
                    <a16:creationId xmlns:a16="http://schemas.microsoft.com/office/drawing/2014/main" id="{37C39225-4A03-4B92-902A-24EBD3ED9BDE}"/>
                  </a:ext>
                </a:extLst>
              </p:cNvPr>
              <p:cNvSpPr>
                <a:spLocks/>
              </p:cNvSpPr>
              <p:nvPr/>
            </p:nvSpPr>
            <p:spPr bwMode="auto">
              <a:xfrm>
                <a:off x="6096" y="1517"/>
                <a:ext cx="166" cy="56"/>
              </a:xfrm>
              <a:custGeom>
                <a:avLst/>
                <a:gdLst>
                  <a:gd name="T0" fmla="*/ 131 w 645"/>
                  <a:gd name="T1" fmla="*/ 78 h 379"/>
                  <a:gd name="T2" fmla="*/ 180 w 645"/>
                  <a:gd name="T3" fmla="*/ 32 h 379"/>
                  <a:gd name="T4" fmla="*/ 220 w 645"/>
                  <a:gd name="T5" fmla="*/ 8 h 379"/>
                  <a:gd name="T6" fmla="*/ 262 w 645"/>
                  <a:gd name="T7" fmla="*/ 0 h 379"/>
                  <a:gd name="T8" fmla="*/ 323 w 645"/>
                  <a:gd name="T9" fmla="*/ 20 h 379"/>
                  <a:gd name="T10" fmla="*/ 357 w 645"/>
                  <a:gd name="T11" fmla="*/ 78 h 379"/>
                  <a:gd name="T12" fmla="*/ 429 w 645"/>
                  <a:gd name="T13" fmla="*/ 15 h 379"/>
                  <a:gd name="T14" fmla="*/ 489 w 645"/>
                  <a:gd name="T15" fmla="*/ 0 h 379"/>
                  <a:gd name="T16" fmla="*/ 543 w 645"/>
                  <a:gd name="T17" fmla="*/ 15 h 379"/>
                  <a:gd name="T18" fmla="*/ 579 w 645"/>
                  <a:gd name="T19" fmla="*/ 64 h 379"/>
                  <a:gd name="T20" fmla="*/ 588 w 645"/>
                  <a:gd name="T21" fmla="*/ 137 h 379"/>
                  <a:gd name="T22" fmla="*/ 588 w 645"/>
                  <a:gd name="T23" fmla="*/ 296 h 379"/>
                  <a:gd name="T24" fmla="*/ 594 w 645"/>
                  <a:gd name="T25" fmla="*/ 343 h 379"/>
                  <a:gd name="T26" fmla="*/ 609 w 645"/>
                  <a:gd name="T27" fmla="*/ 358 h 379"/>
                  <a:gd name="T28" fmla="*/ 645 w 645"/>
                  <a:gd name="T29" fmla="*/ 365 h 379"/>
                  <a:gd name="T30" fmla="*/ 645 w 645"/>
                  <a:gd name="T31" fmla="*/ 379 h 379"/>
                  <a:gd name="T32" fmla="*/ 459 w 645"/>
                  <a:gd name="T33" fmla="*/ 379 h 379"/>
                  <a:gd name="T34" fmla="*/ 459 w 645"/>
                  <a:gd name="T35" fmla="*/ 365 h 379"/>
                  <a:gd name="T36" fmla="*/ 467 w 645"/>
                  <a:gd name="T37" fmla="*/ 365 h 379"/>
                  <a:gd name="T38" fmla="*/ 505 w 645"/>
                  <a:gd name="T39" fmla="*/ 355 h 379"/>
                  <a:gd name="T40" fmla="*/ 518 w 645"/>
                  <a:gd name="T41" fmla="*/ 335 h 379"/>
                  <a:gd name="T42" fmla="*/ 520 w 645"/>
                  <a:gd name="T43" fmla="*/ 296 h 379"/>
                  <a:gd name="T44" fmla="*/ 520 w 645"/>
                  <a:gd name="T45" fmla="*/ 137 h 379"/>
                  <a:gd name="T46" fmla="*/ 509 w 645"/>
                  <a:gd name="T47" fmla="*/ 74 h 379"/>
                  <a:gd name="T48" fmla="*/ 457 w 645"/>
                  <a:gd name="T49" fmla="*/ 48 h 379"/>
                  <a:gd name="T50" fmla="*/ 414 w 645"/>
                  <a:gd name="T51" fmla="*/ 59 h 379"/>
                  <a:gd name="T52" fmla="*/ 360 w 645"/>
                  <a:gd name="T53" fmla="*/ 98 h 379"/>
                  <a:gd name="T54" fmla="*/ 359 w 645"/>
                  <a:gd name="T55" fmla="*/ 103 h 379"/>
                  <a:gd name="T56" fmla="*/ 360 w 645"/>
                  <a:gd name="T57" fmla="*/ 120 h 379"/>
                  <a:gd name="T58" fmla="*/ 360 w 645"/>
                  <a:gd name="T59" fmla="*/ 296 h 379"/>
                  <a:gd name="T60" fmla="*/ 365 w 645"/>
                  <a:gd name="T61" fmla="*/ 343 h 379"/>
                  <a:gd name="T62" fmla="*/ 381 w 645"/>
                  <a:gd name="T63" fmla="*/ 358 h 379"/>
                  <a:gd name="T64" fmla="*/ 421 w 645"/>
                  <a:gd name="T65" fmla="*/ 365 h 379"/>
                  <a:gd name="T66" fmla="*/ 421 w 645"/>
                  <a:gd name="T67" fmla="*/ 379 h 379"/>
                  <a:gd name="T68" fmla="*/ 231 w 645"/>
                  <a:gd name="T69" fmla="*/ 379 h 379"/>
                  <a:gd name="T70" fmla="*/ 231 w 645"/>
                  <a:gd name="T71" fmla="*/ 365 h 379"/>
                  <a:gd name="T72" fmla="*/ 274 w 645"/>
                  <a:gd name="T73" fmla="*/ 357 h 379"/>
                  <a:gd name="T74" fmla="*/ 290 w 645"/>
                  <a:gd name="T75" fmla="*/ 336 h 379"/>
                  <a:gd name="T76" fmla="*/ 292 w 645"/>
                  <a:gd name="T77" fmla="*/ 296 h 379"/>
                  <a:gd name="T78" fmla="*/ 292 w 645"/>
                  <a:gd name="T79" fmla="*/ 137 h 379"/>
                  <a:gd name="T80" fmla="*/ 278 w 645"/>
                  <a:gd name="T81" fmla="*/ 73 h 379"/>
                  <a:gd name="T82" fmla="*/ 228 w 645"/>
                  <a:gd name="T83" fmla="*/ 47 h 379"/>
                  <a:gd name="T84" fmla="*/ 184 w 645"/>
                  <a:gd name="T85" fmla="*/ 59 h 379"/>
                  <a:gd name="T86" fmla="*/ 131 w 645"/>
                  <a:gd name="T87" fmla="*/ 98 h 379"/>
                  <a:gd name="T88" fmla="*/ 131 w 645"/>
                  <a:gd name="T89" fmla="*/ 296 h 379"/>
                  <a:gd name="T90" fmla="*/ 136 w 645"/>
                  <a:gd name="T91" fmla="*/ 343 h 379"/>
                  <a:gd name="T92" fmla="*/ 152 w 645"/>
                  <a:gd name="T93" fmla="*/ 359 h 379"/>
                  <a:gd name="T94" fmla="*/ 192 w 645"/>
                  <a:gd name="T95" fmla="*/ 365 h 379"/>
                  <a:gd name="T96" fmla="*/ 192 w 645"/>
                  <a:gd name="T97" fmla="*/ 379 h 379"/>
                  <a:gd name="T98" fmla="*/ 6 w 645"/>
                  <a:gd name="T99" fmla="*/ 379 h 379"/>
                  <a:gd name="T100" fmla="*/ 6 w 645"/>
                  <a:gd name="T101" fmla="*/ 365 h 379"/>
                  <a:gd name="T102" fmla="*/ 42 w 645"/>
                  <a:gd name="T103" fmla="*/ 359 h 379"/>
                  <a:gd name="T104" fmla="*/ 58 w 645"/>
                  <a:gd name="T105" fmla="*/ 342 h 379"/>
                  <a:gd name="T106" fmla="*/ 63 w 645"/>
                  <a:gd name="T107" fmla="*/ 296 h 379"/>
                  <a:gd name="T108" fmla="*/ 63 w 645"/>
                  <a:gd name="T109" fmla="*/ 155 h 379"/>
                  <a:gd name="T110" fmla="*/ 59 w 645"/>
                  <a:gd name="T111" fmla="*/ 77 h 379"/>
                  <a:gd name="T112" fmla="*/ 50 w 645"/>
                  <a:gd name="T113" fmla="*/ 58 h 379"/>
                  <a:gd name="T114" fmla="*/ 33 w 645"/>
                  <a:gd name="T115" fmla="*/ 53 h 379"/>
                  <a:gd name="T116" fmla="*/ 6 w 645"/>
                  <a:gd name="T117" fmla="*/ 59 h 379"/>
                  <a:gd name="T118" fmla="*/ 0 w 645"/>
                  <a:gd name="T119" fmla="*/ 45 h 379"/>
                  <a:gd name="T120" fmla="*/ 113 w 645"/>
                  <a:gd name="T121" fmla="*/ 0 h 379"/>
                  <a:gd name="T122" fmla="*/ 131 w 645"/>
                  <a:gd name="T123" fmla="*/ 0 h 379"/>
                  <a:gd name="T124" fmla="*/ 131 w 645"/>
                  <a:gd name="T125" fmla="*/ 78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45" h="379">
                    <a:moveTo>
                      <a:pt x="131" y="78"/>
                    </a:moveTo>
                    <a:cubicBezTo>
                      <a:pt x="158" y="51"/>
                      <a:pt x="175" y="36"/>
                      <a:pt x="180" y="32"/>
                    </a:cubicBezTo>
                    <a:cubicBezTo>
                      <a:pt x="192" y="22"/>
                      <a:pt x="205" y="14"/>
                      <a:pt x="220" y="8"/>
                    </a:cubicBezTo>
                    <a:cubicBezTo>
                      <a:pt x="234" y="3"/>
                      <a:pt x="248" y="0"/>
                      <a:pt x="262" y="0"/>
                    </a:cubicBezTo>
                    <a:cubicBezTo>
                      <a:pt x="286" y="0"/>
                      <a:pt x="306" y="7"/>
                      <a:pt x="323" y="20"/>
                    </a:cubicBezTo>
                    <a:cubicBezTo>
                      <a:pt x="340" y="33"/>
                      <a:pt x="352" y="53"/>
                      <a:pt x="357" y="78"/>
                    </a:cubicBezTo>
                    <a:cubicBezTo>
                      <a:pt x="385" y="46"/>
                      <a:pt x="410" y="25"/>
                      <a:pt x="429" y="15"/>
                    </a:cubicBezTo>
                    <a:cubicBezTo>
                      <a:pt x="448" y="5"/>
                      <a:pt x="468" y="0"/>
                      <a:pt x="489" y="0"/>
                    </a:cubicBezTo>
                    <a:cubicBezTo>
                      <a:pt x="509" y="0"/>
                      <a:pt x="527" y="5"/>
                      <a:pt x="543" y="15"/>
                    </a:cubicBezTo>
                    <a:cubicBezTo>
                      <a:pt x="558" y="25"/>
                      <a:pt x="570" y="41"/>
                      <a:pt x="579" y="64"/>
                    </a:cubicBezTo>
                    <a:cubicBezTo>
                      <a:pt x="585" y="80"/>
                      <a:pt x="588" y="104"/>
                      <a:pt x="588" y="137"/>
                    </a:cubicBezTo>
                    <a:cubicBezTo>
                      <a:pt x="588" y="190"/>
                      <a:pt x="588" y="243"/>
                      <a:pt x="588" y="296"/>
                    </a:cubicBezTo>
                    <a:cubicBezTo>
                      <a:pt x="588" y="319"/>
                      <a:pt x="590" y="335"/>
                      <a:pt x="594" y="343"/>
                    </a:cubicBezTo>
                    <a:cubicBezTo>
                      <a:pt x="596" y="349"/>
                      <a:pt x="601" y="354"/>
                      <a:pt x="609" y="358"/>
                    </a:cubicBezTo>
                    <a:cubicBezTo>
                      <a:pt x="616" y="363"/>
                      <a:pt x="628" y="365"/>
                      <a:pt x="645" y="365"/>
                    </a:cubicBezTo>
                    <a:cubicBezTo>
                      <a:pt x="645" y="369"/>
                      <a:pt x="645" y="374"/>
                      <a:pt x="645" y="379"/>
                    </a:cubicBezTo>
                    <a:cubicBezTo>
                      <a:pt x="583" y="379"/>
                      <a:pt x="521" y="379"/>
                      <a:pt x="459" y="379"/>
                    </a:cubicBezTo>
                    <a:cubicBezTo>
                      <a:pt x="459" y="374"/>
                      <a:pt x="459" y="369"/>
                      <a:pt x="459" y="365"/>
                    </a:cubicBezTo>
                    <a:cubicBezTo>
                      <a:pt x="462" y="365"/>
                      <a:pt x="464" y="365"/>
                      <a:pt x="467" y="365"/>
                    </a:cubicBezTo>
                    <a:cubicBezTo>
                      <a:pt x="483" y="365"/>
                      <a:pt x="496" y="361"/>
                      <a:pt x="505" y="355"/>
                    </a:cubicBezTo>
                    <a:cubicBezTo>
                      <a:pt x="511" y="351"/>
                      <a:pt x="515" y="344"/>
                      <a:pt x="518" y="335"/>
                    </a:cubicBezTo>
                    <a:cubicBezTo>
                      <a:pt x="519" y="330"/>
                      <a:pt x="520" y="317"/>
                      <a:pt x="520" y="296"/>
                    </a:cubicBezTo>
                    <a:cubicBezTo>
                      <a:pt x="520" y="243"/>
                      <a:pt x="520" y="190"/>
                      <a:pt x="520" y="137"/>
                    </a:cubicBezTo>
                    <a:cubicBezTo>
                      <a:pt x="520" y="107"/>
                      <a:pt x="516" y="86"/>
                      <a:pt x="509" y="74"/>
                    </a:cubicBezTo>
                    <a:cubicBezTo>
                      <a:pt x="498" y="56"/>
                      <a:pt x="481" y="48"/>
                      <a:pt x="457" y="48"/>
                    </a:cubicBezTo>
                    <a:cubicBezTo>
                      <a:pt x="443" y="48"/>
                      <a:pt x="428" y="52"/>
                      <a:pt x="414" y="59"/>
                    </a:cubicBezTo>
                    <a:cubicBezTo>
                      <a:pt x="399" y="66"/>
                      <a:pt x="381" y="79"/>
                      <a:pt x="360" y="98"/>
                    </a:cubicBezTo>
                    <a:cubicBezTo>
                      <a:pt x="360" y="100"/>
                      <a:pt x="360" y="101"/>
                      <a:pt x="359" y="103"/>
                    </a:cubicBezTo>
                    <a:cubicBezTo>
                      <a:pt x="360" y="109"/>
                      <a:pt x="360" y="114"/>
                      <a:pt x="360" y="120"/>
                    </a:cubicBezTo>
                    <a:cubicBezTo>
                      <a:pt x="360" y="179"/>
                      <a:pt x="360" y="237"/>
                      <a:pt x="360" y="296"/>
                    </a:cubicBezTo>
                    <a:cubicBezTo>
                      <a:pt x="360" y="321"/>
                      <a:pt x="362" y="337"/>
                      <a:pt x="365" y="343"/>
                    </a:cubicBezTo>
                    <a:cubicBezTo>
                      <a:pt x="367" y="349"/>
                      <a:pt x="373" y="354"/>
                      <a:pt x="381" y="358"/>
                    </a:cubicBezTo>
                    <a:cubicBezTo>
                      <a:pt x="388" y="363"/>
                      <a:pt x="402" y="365"/>
                      <a:pt x="421" y="365"/>
                    </a:cubicBezTo>
                    <a:cubicBezTo>
                      <a:pt x="421" y="369"/>
                      <a:pt x="421" y="374"/>
                      <a:pt x="421" y="379"/>
                    </a:cubicBezTo>
                    <a:cubicBezTo>
                      <a:pt x="358" y="379"/>
                      <a:pt x="294" y="379"/>
                      <a:pt x="231" y="379"/>
                    </a:cubicBezTo>
                    <a:cubicBezTo>
                      <a:pt x="231" y="374"/>
                      <a:pt x="231" y="369"/>
                      <a:pt x="231" y="365"/>
                    </a:cubicBezTo>
                    <a:cubicBezTo>
                      <a:pt x="252" y="365"/>
                      <a:pt x="266" y="362"/>
                      <a:pt x="274" y="357"/>
                    </a:cubicBezTo>
                    <a:cubicBezTo>
                      <a:pt x="282" y="353"/>
                      <a:pt x="287" y="345"/>
                      <a:pt x="290" y="336"/>
                    </a:cubicBezTo>
                    <a:cubicBezTo>
                      <a:pt x="291" y="331"/>
                      <a:pt x="292" y="318"/>
                      <a:pt x="292" y="296"/>
                    </a:cubicBezTo>
                    <a:cubicBezTo>
                      <a:pt x="292" y="243"/>
                      <a:pt x="292" y="190"/>
                      <a:pt x="292" y="137"/>
                    </a:cubicBezTo>
                    <a:cubicBezTo>
                      <a:pt x="292" y="107"/>
                      <a:pt x="287" y="86"/>
                      <a:pt x="278" y="73"/>
                    </a:cubicBezTo>
                    <a:cubicBezTo>
                      <a:pt x="267" y="55"/>
                      <a:pt x="250" y="47"/>
                      <a:pt x="228" y="47"/>
                    </a:cubicBezTo>
                    <a:cubicBezTo>
                      <a:pt x="213" y="47"/>
                      <a:pt x="198" y="51"/>
                      <a:pt x="184" y="59"/>
                    </a:cubicBezTo>
                    <a:cubicBezTo>
                      <a:pt x="161" y="70"/>
                      <a:pt x="143" y="83"/>
                      <a:pt x="131" y="98"/>
                    </a:cubicBezTo>
                    <a:cubicBezTo>
                      <a:pt x="131" y="164"/>
                      <a:pt x="131" y="230"/>
                      <a:pt x="131" y="296"/>
                    </a:cubicBezTo>
                    <a:cubicBezTo>
                      <a:pt x="131" y="320"/>
                      <a:pt x="133" y="336"/>
                      <a:pt x="136" y="343"/>
                    </a:cubicBezTo>
                    <a:cubicBezTo>
                      <a:pt x="140" y="350"/>
                      <a:pt x="145" y="355"/>
                      <a:pt x="152" y="359"/>
                    </a:cubicBezTo>
                    <a:cubicBezTo>
                      <a:pt x="158" y="363"/>
                      <a:pt x="172" y="365"/>
                      <a:pt x="192" y="365"/>
                    </a:cubicBezTo>
                    <a:cubicBezTo>
                      <a:pt x="192" y="369"/>
                      <a:pt x="192" y="374"/>
                      <a:pt x="192" y="379"/>
                    </a:cubicBezTo>
                    <a:cubicBezTo>
                      <a:pt x="130" y="379"/>
                      <a:pt x="68" y="379"/>
                      <a:pt x="6" y="379"/>
                    </a:cubicBezTo>
                    <a:cubicBezTo>
                      <a:pt x="6" y="374"/>
                      <a:pt x="6" y="369"/>
                      <a:pt x="6" y="365"/>
                    </a:cubicBezTo>
                    <a:cubicBezTo>
                      <a:pt x="23" y="365"/>
                      <a:pt x="35" y="363"/>
                      <a:pt x="42" y="359"/>
                    </a:cubicBezTo>
                    <a:cubicBezTo>
                      <a:pt x="49" y="355"/>
                      <a:pt x="54" y="350"/>
                      <a:pt x="58" y="342"/>
                    </a:cubicBezTo>
                    <a:cubicBezTo>
                      <a:pt x="61" y="334"/>
                      <a:pt x="63" y="319"/>
                      <a:pt x="63" y="296"/>
                    </a:cubicBezTo>
                    <a:cubicBezTo>
                      <a:pt x="63" y="249"/>
                      <a:pt x="63" y="202"/>
                      <a:pt x="63" y="155"/>
                    </a:cubicBezTo>
                    <a:cubicBezTo>
                      <a:pt x="63" y="114"/>
                      <a:pt x="62" y="88"/>
                      <a:pt x="59" y="77"/>
                    </a:cubicBezTo>
                    <a:cubicBezTo>
                      <a:pt x="57" y="68"/>
                      <a:pt x="54" y="62"/>
                      <a:pt x="50" y="58"/>
                    </a:cubicBezTo>
                    <a:cubicBezTo>
                      <a:pt x="46" y="55"/>
                      <a:pt x="40" y="53"/>
                      <a:pt x="33" y="53"/>
                    </a:cubicBezTo>
                    <a:cubicBezTo>
                      <a:pt x="26" y="53"/>
                      <a:pt x="17" y="55"/>
                      <a:pt x="6" y="59"/>
                    </a:cubicBezTo>
                    <a:cubicBezTo>
                      <a:pt x="4" y="55"/>
                      <a:pt x="2" y="50"/>
                      <a:pt x="0" y="45"/>
                    </a:cubicBezTo>
                    <a:cubicBezTo>
                      <a:pt x="37" y="30"/>
                      <a:pt x="76" y="15"/>
                      <a:pt x="113" y="0"/>
                    </a:cubicBezTo>
                    <a:cubicBezTo>
                      <a:pt x="119" y="0"/>
                      <a:pt x="125" y="0"/>
                      <a:pt x="131" y="0"/>
                    </a:cubicBezTo>
                    <a:cubicBezTo>
                      <a:pt x="131" y="26"/>
                      <a:pt x="131" y="52"/>
                      <a:pt x="131" y="78"/>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12" name="Freeform 296">
                <a:extLst>
                  <a:ext uri="{FF2B5EF4-FFF2-40B4-BE49-F238E27FC236}">
                    <a16:creationId xmlns:a16="http://schemas.microsoft.com/office/drawing/2014/main" id="{D0ADD9F5-60AA-43A4-A956-B551B5687A76}"/>
                  </a:ext>
                </a:extLst>
              </p:cNvPr>
              <p:cNvSpPr>
                <a:spLocks noEditPoints="1"/>
              </p:cNvSpPr>
              <p:nvPr/>
            </p:nvSpPr>
            <p:spPr bwMode="auto">
              <a:xfrm>
                <a:off x="6270" y="1517"/>
                <a:ext cx="94" cy="57"/>
              </a:xfrm>
              <a:custGeom>
                <a:avLst/>
                <a:gdLst>
                  <a:gd name="T0" fmla="*/ 183 w 364"/>
                  <a:gd name="T1" fmla="*/ 0 h 390"/>
                  <a:gd name="T2" fmla="*/ 320 w 364"/>
                  <a:gd name="T3" fmla="*/ 63 h 390"/>
                  <a:gd name="T4" fmla="*/ 364 w 364"/>
                  <a:gd name="T5" fmla="*/ 188 h 390"/>
                  <a:gd name="T6" fmla="*/ 340 w 364"/>
                  <a:gd name="T7" fmla="*/ 288 h 390"/>
                  <a:gd name="T8" fmla="*/ 273 w 364"/>
                  <a:gd name="T9" fmla="*/ 365 h 390"/>
                  <a:gd name="T10" fmla="*/ 178 w 364"/>
                  <a:gd name="T11" fmla="*/ 390 h 390"/>
                  <a:gd name="T12" fmla="*/ 43 w 364"/>
                  <a:gd name="T13" fmla="*/ 324 h 390"/>
                  <a:gd name="T14" fmla="*/ 0 w 364"/>
                  <a:gd name="T15" fmla="*/ 199 h 390"/>
                  <a:gd name="T16" fmla="*/ 26 w 364"/>
                  <a:gd name="T17" fmla="*/ 98 h 390"/>
                  <a:gd name="T18" fmla="*/ 94 w 364"/>
                  <a:gd name="T19" fmla="*/ 24 h 390"/>
                  <a:gd name="T20" fmla="*/ 183 w 364"/>
                  <a:gd name="T21" fmla="*/ 0 h 390"/>
                  <a:gd name="T22" fmla="*/ 170 w 364"/>
                  <a:gd name="T23" fmla="*/ 26 h 390"/>
                  <a:gd name="T24" fmla="*/ 126 w 364"/>
                  <a:gd name="T25" fmla="*/ 38 h 390"/>
                  <a:gd name="T26" fmla="*/ 90 w 364"/>
                  <a:gd name="T27" fmla="*/ 83 h 390"/>
                  <a:gd name="T28" fmla="*/ 77 w 364"/>
                  <a:gd name="T29" fmla="*/ 165 h 390"/>
                  <a:gd name="T30" fmla="*/ 110 w 364"/>
                  <a:gd name="T31" fmla="*/ 304 h 390"/>
                  <a:gd name="T32" fmla="*/ 196 w 364"/>
                  <a:gd name="T33" fmla="*/ 362 h 390"/>
                  <a:gd name="T34" fmla="*/ 262 w 364"/>
                  <a:gd name="T35" fmla="*/ 330 h 390"/>
                  <a:gd name="T36" fmla="*/ 288 w 364"/>
                  <a:gd name="T37" fmla="*/ 219 h 390"/>
                  <a:gd name="T38" fmla="*/ 245 w 364"/>
                  <a:gd name="T39" fmla="*/ 65 h 390"/>
                  <a:gd name="T40" fmla="*/ 170 w 364"/>
                  <a:gd name="T41" fmla="*/ 26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4" h="390">
                    <a:moveTo>
                      <a:pt x="183" y="0"/>
                    </a:moveTo>
                    <a:cubicBezTo>
                      <a:pt x="240" y="0"/>
                      <a:pt x="286" y="21"/>
                      <a:pt x="320" y="63"/>
                    </a:cubicBezTo>
                    <a:cubicBezTo>
                      <a:pt x="349" y="100"/>
                      <a:pt x="364" y="141"/>
                      <a:pt x="364" y="188"/>
                    </a:cubicBezTo>
                    <a:cubicBezTo>
                      <a:pt x="364" y="221"/>
                      <a:pt x="356" y="254"/>
                      <a:pt x="340" y="288"/>
                    </a:cubicBezTo>
                    <a:cubicBezTo>
                      <a:pt x="324" y="322"/>
                      <a:pt x="302" y="347"/>
                      <a:pt x="273" y="365"/>
                    </a:cubicBezTo>
                    <a:cubicBezTo>
                      <a:pt x="245" y="382"/>
                      <a:pt x="213" y="390"/>
                      <a:pt x="178" y="390"/>
                    </a:cubicBezTo>
                    <a:cubicBezTo>
                      <a:pt x="121" y="390"/>
                      <a:pt x="76" y="369"/>
                      <a:pt x="43" y="324"/>
                    </a:cubicBezTo>
                    <a:cubicBezTo>
                      <a:pt x="15" y="286"/>
                      <a:pt x="0" y="245"/>
                      <a:pt x="0" y="199"/>
                    </a:cubicBezTo>
                    <a:cubicBezTo>
                      <a:pt x="0" y="165"/>
                      <a:pt x="9" y="131"/>
                      <a:pt x="26" y="98"/>
                    </a:cubicBezTo>
                    <a:cubicBezTo>
                      <a:pt x="43" y="64"/>
                      <a:pt x="66" y="40"/>
                      <a:pt x="94" y="24"/>
                    </a:cubicBezTo>
                    <a:cubicBezTo>
                      <a:pt x="122" y="8"/>
                      <a:pt x="151" y="0"/>
                      <a:pt x="183" y="0"/>
                    </a:cubicBezTo>
                    <a:close/>
                    <a:moveTo>
                      <a:pt x="170" y="26"/>
                    </a:moveTo>
                    <a:cubicBezTo>
                      <a:pt x="156" y="26"/>
                      <a:pt x="141" y="30"/>
                      <a:pt x="126" y="38"/>
                    </a:cubicBezTo>
                    <a:cubicBezTo>
                      <a:pt x="112" y="47"/>
                      <a:pt x="99" y="62"/>
                      <a:pt x="90" y="83"/>
                    </a:cubicBezTo>
                    <a:cubicBezTo>
                      <a:pt x="82" y="104"/>
                      <a:pt x="77" y="131"/>
                      <a:pt x="77" y="165"/>
                    </a:cubicBezTo>
                    <a:cubicBezTo>
                      <a:pt x="77" y="218"/>
                      <a:pt x="88" y="264"/>
                      <a:pt x="110" y="304"/>
                    </a:cubicBezTo>
                    <a:cubicBezTo>
                      <a:pt x="131" y="343"/>
                      <a:pt x="160" y="362"/>
                      <a:pt x="196" y="362"/>
                    </a:cubicBezTo>
                    <a:cubicBezTo>
                      <a:pt x="223" y="362"/>
                      <a:pt x="245" y="351"/>
                      <a:pt x="262" y="330"/>
                    </a:cubicBezTo>
                    <a:cubicBezTo>
                      <a:pt x="279" y="308"/>
                      <a:pt x="288" y="271"/>
                      <a:pt x="288" y="219"/>
                    </a:cubicBezTo>
                    <a:cubicBezTo>
                      <a:pt x="288" y="154"/>
                      <a:pt x="273" y="102"/>
                      <a:pt x="245" y="65"/>
                    </a:cubicBezTo>
                    <a:cubicBezTo>
                      <a:pt x="225" y="39"/>
                      <a:pt x="200" y="26"/>
                      <a:pt x="170" y="26"/>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25" name="Group 300">
              <a:extLst>
                <a:ext uri="{FF2B5EF4-FFF2-40B4-BE49-F238E27FC236}">
                  <a16:creationId xmlns:a16="http://schemas.microsoft.com/office/drawing/2014/main" id="{5B682E95-FBD4-4690-BB35-0EEDD19CBFE9}"/>
                </a:ext>
              </a:extLst>
            </p:cNvPr>
            <p:cNvGrpSpPr>
              <a:grpSpLocks/>
            </p:cNvGrpSpPr>
            <p:nvPr/>
          </p:nvGrpSpPr>
          <p:grpSpPr bwMode="auto">
            <a:xfrm>
              <a:off x="4598" y="1585"/>
              <a:ext cx="1258" cy="418"/>
              <a:chOff x="4598" y="1585"/>
              <a:chExt cx="1258" cy="418"/>
            </a:xfrm>
          </p:grpSpPr>
          <p:sp>
            <p:nvSpPr>
              <p:cNvPr id="275" name="Rectangle 298">
                <a:extLst>
                  <a:ext uri="{FF2B5EF4-FFF2-40B4-BE49-F238E27FC236}">
                    <a16:creationId xmlns:a16="http://schemas.microsoft.com/office/drawing/2014/main" id="{6C849502-2A1A-412E-93D0-879976E0CFB6}"/>
                  </a:ext>
                </a:extLst>
              </p:cNvPr>
              <p:cNvSpPr>
                <a:spLocks noChangeArrowheads="1"/>
              </p:cNvSpPr>
              <p:nvPr/>
            </p:nvSpPr>
            <p:spPr bwMode="auto">
              <a:xfrm>
                <a:off x="4598" y="1585"/>
                <a:ext cx="1258" cy="4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76" name="Rectangle 299">
                <a:extLst>
                  <a:ext uri="{FF2B5EF4-FFF2-40B4-BE49-F238E27FC236}">
                    <a16:creationId xmlns:a16="http://schemas.microsoft.com/office/drawing/2014/main" id="{67227A5A-F7D1-4EF5-9DC1-9DC8A6EE8C64}"/>
                  </a:ext>
                </a:extLst>
              </p:cNvPr>
              <p:cNvSpPr>
                <a:spLocks noChangeArrowheads="1"/>
              </p:cNvSpPr>
              <p:nvPr/>
            </p:nvSpPr>
            <p:spPr bwMode="auto">
              <a:xfrm>
                <a:off x="4598" y="1585"/>
                <a:ext cx="1258" cy="418"/>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grpSp>
          <p:nvGrpSpPr>
            <p:cNvPr id="26" name="Group 303">
              <a:extLst>
                <a:ext uri="{FF2B5EF4-FFF2-40B4-BE49-F238E27FC236}">
                  <a16:creationId xmlns:a16="http://schemas.microsoft.com/office/drawing/2014/main" id="{6EDFD034-E15A-4FB1-95BE-B4D441542231}"/>
                </a:ext>
              </a:extLst>
            </p:cNvPr>
            <p:cNvGrpSpPr>
              <a:grpSpLocks/>
            </p:cNvGrpSpPr>
            <p:nvPr/>
          </p:nvGrpSpPr>
          <p:grpSpPr bwMode="auto">
            <a:xfrm>
              <a:off x="4598" y="2347"/>
              <a:ext cx="1258" cy="418"/>
              <a:chOff x="4598" y="2347"/>
              <a:chExt cx="1258" cy="418"/>
            </a:xfrm>
          </p:grpSpPr>
          <p:sp>
            <p:nvSpPr>
              <p:cNvPr id="273" name="Rectangle 301">
                <a:extLst>
                  <a:ext uri="{FF2B5EF4-FFF2-40B4-BE49-F238E27FC236}">
                    <a16:creationId xmlns:a16="http://schemas.microsoft.com/office/drawing/2014/main" id="{85FB134B-35B4-4B76-A953-B250D9D0A33E}"/>
                  </a:ext>
                </a:extLst>
              </p:cNvPr>
              <p:cNvSpPr>
                <a:spLocks noChangeArrowheads="1"/>
              </p:cNvSpPr>
              <p:nvPr/>
            </p:nvSpPr>
            <p:spPr bwMode="auto">
              <a:xfrm>
                <a:off x="4598" y="2347"/>
                <a:ext cx="1258" cy="4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74" name="Rectangle 302">
                <a:extLst>
                  <a:ext uri="{FF2B5EF4-FFF2-40B4-BE49-F238E27FC236}">
                    <a16:creationId xmlns:a16="http://schemas.microsoft.com/office/drawing/2014/main" id="{845C57F8-2DAB-43B0-9DB7-2D8067BDFB9F}"/>
                  </a:ext>
                </a:extLst>
              </p:cNvPr>
              <p:cNvSpPr>
                <a:spLocks noChangeArrowheads="1"/>
              </p:cNvSpPr>
              <p:nvPr/>
            </p:nvSpPr>
            <p:spPr bwMode="auto">
              <a:xfrm>
                <a:off x="4598" y="2347"/>
                <a:ext cx="1258" cy="418"/>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grpSp>
          <p:nvGrpSpPr>
            <p:cNvPr id="27" name="Group 306">
              <a:extLst>
                <a:ext uri="{FF2B5EF4-FFF2-40B4-BE49-F238E27FC236}">
                  <a16:creationId xmlns:a16="http://schemas.microsoft.com/office/drawing/2014/main" id="{1111C1D4-19E0-4967-A0D1-6D67FB2660BB}"/>
                </a:ext>
              </a:extLst>
            </p:cNvPr>
            <p:cNvGrpSpPr>
              <a:grpSpLocks/>
            </p:cNvGrpSpPr>
            <p:nvPr/>
          </p:nvGrpSpPr>
          <p:grpSpPr bwMode="auto">
            <a:xfrm>
              <a:off x="1920" y="1585"/>
              <a:ext cx="1258" cy="418"/>
              <a:chOff x="1920" y="1585"/>
              <a:chExt cx="1258" cy="418"/>
            </a:xfrm>
          </p:grpSpPr>
          <p:sp>
            <p:nvSpPr>
              <p:cNvPr id="271" name="Rectangle 304">
                <a:extLst>
                  <a:ext uri="{FF2B5EF4-FFF2-40B4-BE49-F238E27FC236}">
                    <a16:creationId xmlns:a16="http://schemas.microsoft.com/office/drawing/2014/main" id="{412256E5-950B-4666-A5A0-71CDD2AE02F6}"/>
                  </a:ext>
                </a:extLst>
              </p:cNvPr>
              <p:cNvSpPr>
                <a:spLocks noChangeArrowheads="1"/>
              </p:cNvSpPr>
              <p:nvPr/>
            </p:nvSpPr>
            <p:spPr bwMode="auto">
              <a:xfrm>
                <a:off x="1920" y="1585"/>
                <a:ext cx="1258" cy="4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72" name="Rectangle 305">
                <a:extLst>
                  <a:ext uri="{FF2B5EF4-FFF2-40B4-BE49-F238E27FC236}">
                    <a16:creationId xmlns:a16="http://schemas.microsoft.com/office/drawing/2014/main" id="{B0CBD875-06B1-4CC8-A979-0F028556EC01}"/>
                  </a:ext>
                </a:extLst>
              </p:cNvPr>
              <p:cNvSpPr>
                <a:spLocks noChangeArrowheads="1"/>
              </p:cNvSpPr>
              <p:nvPr/>
            </p:nvSpPr>
            <p:spPr bwMode="auto">
              <a:xfrm>
                <a:off x="1920" y="1585"/>
                <a:ext cx="1258" cy="418"/>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grpSp>
          <p:nvGrpSpPr>
            <p:cNvPr id="28" name="Group 309">
              <a:extLst>
                <a:ext uri="{FF2B5EF4-FFF2-40B4-BE49-F238E27FC236}">
                  <a16:creationId xmlns:a16="http://schemas.microsoft.com/office/drawing/2014/main" id="{3ACA8E4F-6A93-4C78-B5C9-23EDAA0AB911}"/>
                </a:ext>
              </a:extLst>
            </p:cNvPr>
            <p:cNvGrpSpPr>
              <a:grpSpLocks/>
            </p:cNvGrpSpPr>
            <p:nvPr/>
          </p:nvGrpSpPr>
          <p:grpSpPr bwMode="auto">
            <a:xfrm>
              <a:off x="1971" y="2347"/>
              <a:ext cx="1258" cy="418"/>
              <a:chOff x="1971" y="2347"/>
              <a:chExt cx="1258" cy="418"/>
            </a:xfrm>
          </p:grpSpPr>
          <p:sp>
            <p:nvSpPr>
              <p:cNvPr id="269" name="Rectangle 307">
                <a:extLst>
                  <a:ext uri="{FF2B5EF4-FFF2-40B4-BE49-F238E27FC236}">
                    <a16:creationId xmlns:a16="http://schemas.microsoft.com/office/drawing/2014/main" id="{8FF56801-8734-4C85-81BB-F0CBE3BB13DD}"/>
                  </a:ext>
                </a:extLst>
              </p:cNvPr>
              <p:cNvSpPr>
                <a:spLocks noChangeArrowheads="1"/>
              </p:cNvSpPr>
              <p:nvPr/>
            </p:nvSpPr>
            <p:spPr bwMode="auto">
              <a:xfrm>
                <a:off x="1971" y="2347"/>
                <a:ext cx="1258" cy="4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70" name="Rectangle 308">
                <a:extLst>
                  <a:ext uri="{FF2B5EF4-FFF2-40B4-BE49-F238E27FC236}">
                    <a16:creationId xmlns:a16="http://schemas.microsoft.com/office/drawing/2014/main" id="{C01CCB8B-F399-401C-AFBB-5D678AA391FC}"/>
                  </a:ext>
                </a:extLst>
              </p:cNvPr>
              <p:cNvSpPr>
                <a:spLocks noChangeArrowheads="1"/>
              </p:cNvSpPr>
              <p:nvPr/>
            </p:nvSpPr>
            <p:spPr bwMode="auto">
              <a:xfrm>
                <a:off x="1971" y="2347"/>
                <a:ext cx="1258" cy="418"/>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grpSp>
        <p:grpSp>
          <p:nvGrpSpPr>
            <p:cNvPr id="29" name="Group 312">
              <a:extLst>
                <a:ext uri="{FF2B5EF4-FFF2-40B4-BE49-F238E27FC236}">
                  <a16:creationId xmlns:a16="http://schemas.microsoft.com/office/drawing/2014/main" id="{6FD7A1CE-2F38-4F1C-B6DA-CEE04884B6BA}"/>
                </a:ext>
              </a:extLst>
            </p:cNvPr>
            <p:cNvGrpSpPr>
              <a:grpSpLocks/>
            </p:cNvGrpSpPr>
            <p:nvPr/>
          </p:nvGrpSpPr>
          <p:grpSpPr bwMode="auto">
            <a:xfrm>
              <a:off x="2785" y="1872"/>
              <a:ext cx="2173" cy="594"/>
              <a:chOff x="2785" y="1872"/>
              <a:chExt cx="2173" cy="594"/>
            </a:xfrm>
          </p:grpSpPr>
          <p:sp>
            <p:nvSpPr>
              <p:cNvPr id="267" name="Rectangle 310">
                <a:extLst>
                  <a:ext uri="{FF2B5EF4-FFF2-40B4-BE49-F238E27FC236}">
                    <a16:creationId xmlns:a16="http://schemas.microsoft.com/office/drawing/2014/main" id="{9FFEC1DB-175B-4BF2-93E2-4F0F4071F9D2}"/>
                  </a:ext>
                </a:extLst>
              </p:cNvPr>
              <p:cNvSpPr>
                <a:spLocks noChangeArrowheads="1"/>
              </p:cNvSpPr>
              <p:nvPr/>
            </p:nvSpPr>
            <p:spPr bwMode="auto">
              <a:xfrm>
                <a:off x="2785" y="1872"/>
                <a:ext cx="2173" cy="59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dirty="0"/>
              </a:p>
            </p:txBody>
          </p:sp>
          <p:sp>
            <p:nvSpPr>
              <p:cNvPr id="268" name="Rectangle 311">
                <a:extLst>
                  <a:ext uri="{FF2B5EF4-FFF2-40B4-BE49-F238E27FC236}">
                    <a16:creationId xmlns:a16="http://schemas.microsoft.com/office/drawing/2014/main" id="{18AC206B-6BFB-4558-83FD-9BDAAEF4C971}"/>
                  </a:ext>
                </a:extLst>
              </p:cNvPr>
              <p:cNvSpPr>
                <a:spLocks noChangeArrowheads="1"/>
              </p:cNvSpPr>
              <p:nvPr/>
            </p:nvSpPr>
            <p:spPr bwMode="auto">
              <a:xfrm>
                <a:off x="2785" y="1872"/>
                <a:ext cx="2173" cy="594"/>
              </a:xfrm>
              <a:prstGeom prst="rect">
                <a:avLst/>
              </a:prstGeom>
              <a:noFill/>
              <a:ln w="14288" cap="rnd">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dirty="0"/>
              </a:p>
            </p:txBody>
          </p:sp>
        </p:grpSp>
        <p:grpSp>
          <p:nvGrpSpPr>
            <p:cNvPr id="30" name="Group 377">
              <a:extLst>
                <a:ext uri="{FF2B5EF4-FFF2-40B4-BE49-F238E27FC236}">
                  <a16:creationId xmlns:a16="http://schemas.microsoft.com/office/drawing/2014/main" id="{58CC19DA-2CBE-47A0-B429-4D1FBE8DA2C6}"/>
                </a:ext>
              </a:extLst>
            </p:cNvPr>
            <p:cNvGrpSpPr>
              <a:grpSpLocks/>
            </p:cNvGrpSpPr>
            <p:nvPr/>
          </p:nvGrpSpPr>
          <p:grpSpPr bwMode="auto">
            <a:xfrm>
              <a:off x="3027" y="2053"/>
              <a:ext cx="1931" cy="200"/>
              <a:chOff x="3027" y="2053"/>
              <a:chExt cx="1931" cy="200"/>
            </a:xfrm>
          </p:grpSpPr>
          <p:sp>
            <p:nvSpPr>
              <p:cNvPr id="203" name="Rectangle 313">
                <a:extLst>
                  <a:ext uri="{FF2B5EF4-FFF2-40B4-BE49-F238E27FC236}">
                    <a16:creationId xmlns:a16="http://schemas.microsoft.com/office/drawing/2014/main" id="{7ACBCC4A-0C41-419A-BC08-5447C46363A7}"/>
                  </a:ext>
                </a:extLst>
              </p:cNvPr>
              <p:cNvSpPr>
                <a:spLocks noChangeArrowheads="1"/>
              </p:cNvSpPr>
              <p:nvPr/>
            </p:nvSpPr>
            <p:spPr bwMode="auto">
              <a:xfrm>
                <a:off x="3051" y="2112"/>
                <a:ext cx="173"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04" name="Freeform 314">
                <a:extLst>
                  <a:ext uri="{FF2B5EF4-FFF2-40B4-BE49-F238E27FC236}">
                    <a16:creationId xmlns:a16="http://schemas.microsoft.com/office/drawing/2014/main" id="{53123C1B-63E9-43A7-AFBC-7C458103EE8E}"/>
                  </a:ext>
                </a:extLst>
              </p:cNvPr>
              <p:cNvSpPr>
                <a:spLocks noEditPoints="1"/>
              </p:cNvSpPr>
              <p:nvPr/>
            </p:nvSpPr>
            <p:spPr bwMode="auto">
              <a:xfrm>
                <a:off x="3053" y="2114"/>
                <a:ext cx="167" cy="104"/>
              </a:xfrm>
              <a:custGeom>
                <a:avLst/>
                <a:gdLst>
                  <a:gd name="T0" fmla="*/ 415 w 649"/>
                  <a:gd name="T1" fmla="*/ 476 h 708"/>
                  <a:gd name="T2" fmla="*/ 179 w 649"/>
                  <a:gd name="T3" fmla="*/ 476 h 708"/>
                  <a:gd name="T4" fmla="*/ 137 w 649"/>
                  <a:gd name="T5" fmla="*/ 585 h 708"/>
                  <a:gd name="T6" fmla="*/ 122 w 649"/>
                  <a:gd name="T7" fmla="*/ 646 h 708"/>
                  <a:gd name="T8" fmla="*/ 136 w 649"/>
                  <a:gd name="T9" fmla="*/ 673 h 708"/>
                  <a:gd name="T10" fmla="*/ 193 w 649"/>
                  <a:gd name="T11" fmla="*/ 689 h 708"/>
                  <a:gd name="T12" fmla="*/ 193 w 649"/>
                  <a:gd name="T13" fmla="*/ 708 h 708"/>
                  <a:gd name="T14" fmla="*/ 0 w 649"/>
                  <a:gd name="T15" fmla="*/ 708 h 708"/>
                  <a:gd name="T16" fmla="*/ 0 w 649"/>
                  <a:gd name="T17" fmla="*/ 689 h 708"/>
                  <a:gd name="T18" fmla="*/ 50 w 649"/>
                  <a:gd name="T19" fmla="*/ 669 h 708"/>
                  <a:gd name="T20" fmla="*/ 101 w 649"/>
                  <a:gd name="T21" fmla="*/ 570 h 708"/>
                  <a:gd name="T22" fmla="*/ 316 w 649"/>
                  <a:gd name="T23" fmla="*/ 0 h 708"/>
                  <a:gd name="T24" fmla="*/ 332 w 649"/>
                  <a:gd name="T25" fmla="*/ 0 h 708"/>
                  <a:gd name="T26" fmla="*/ 544 w 649"/>
                  <a:gd name="T27" fmla="*/ 576 h 708"/>
                  <a:gd name="T28" fmla="*/ 591 w 649"/>
                  <a:gd name="T29" fmla="*/ 666 h 708"/>
                  <a:gd name="T30" fmla="*/ 649 w 649"/>
                  <a:gd name="T31" fmla="*/ 689 h 708"/>
                  <a:gd name="T32" fmla="*/ 649 w 649"/>
                  <a:gd name="T33" fmla="*/ 708 h 708"/>
                  <a:gd name="T34" fmla="*/ 408 w 649"/>
                  <a:gd name="T35" fmla="*/ 708 h 708"/>
                  <a:gd name="T36" fmla="*/ 408 w 649"/>
                  <a:gd name="T37" fmla="*/ 689 h 708"/>
                  <a:gd name="T38" fmla="*/ 458 w 649"/>
                  <a:gd name="T39" fmla="*/ 675 h 708"/>
                  <a:gd name="T40" fmla="*/ 470 w 649"/>
                  <a:gd name="T41" fmla="*/ 647 h 708"/>
                  <a:gd name="T42" fmla="*/ 452 w 649"/>
                  <a:gd name="T43" fmla="*/ 576 h 708"/>
                  <a:gd name="T44" fmla="*/ 415 w 649"/>
                  <a:gd name="T45" fmla="*/ 476 h 708"/>
                  <a:gd name="T46" fmla="*/ 403 w 649"/>
                  <a:gd name="T47" fmla="*/ 438 h 708"/>
                  <a:gd name="T48" fmla="*/ 299 w 649"/>
                  <a:gd name="T49" fmla="*/ 159 h 708"/>
                  <a:gd name="T50" fmla="*/ 193 w 649"/>
                  <a:gd name="T51" fmla="*/ 438 h 708"/>
                  <a:gd name="T52" fmla="*/ 403 w 649"/>
                  <a:gd name="T53" fmla="*/ 438 h 7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49" h="708">
                    <a:moveTo>
                      <a:pt x="415" y="476"/>
                    </a:moveTo>
                    <a:cubicBezTo>
                      <a:pt x="337" y="476"/>
                      <a:pt x="258" y="476"/>
                      <a:pt x="179" y="476"/>
                    </a:cubicBezTo>
                    <a:cubicBezTo>
                      <a:pt x="165" y="513"/>
                      <a:pt x="151" y="549"/>
                      <a:pt x="137" y="585"/>
                    </a:cubicBezTo>
                    <a:cubicBezTo>
                      <a:pt x="127" y="613"/>
                      <a:pt x="122" y="632"/>
                      <a:pt x="122" y="646"/>
                    </a:cubicBezTo>
                    <a:cubicBezTo>
                      <a:pt x="122" y="656"/>
                      <a:pt x="127" y="666"/>
                      <a:pt x="136" y="673"/>
                    </a:cubicBezTo>
                    <a:cubicBezTo>
                      <a:pt x="144" y="682"/>
                      <a:pt x="164" y="687"/>
                      <a:pt x="193" y="689"/>
                    </a:cubicBezTo>
                    <a:cubicBezTo>
                      <a:pt x="193" y="695"/>
                      <a:pt x="193" y="702"/>
                      <a:pt x="193" y="708"/>
                    </a:cubicBezTo>
                    <a:cubicBezTo>
                      <a:pt x="129" y="708"/>
                      <a:pt x="65" y="708"/>
                      <a:pt x="0" y="708"/>
                    </a:cubicBezTo>
                    <a:cubicBezTo>
                      <a:pt x="0" y="702"/>
                      <a:pt x="0" y="695"/>
                      <a:pt x="0" y="689"/>
                    </a:cubicBezTo>
                    <a:cubicBezTo>
                      <a:pt x="26" y="684"/>
                      <a:pt x="42" y="677"/>
                      <a:pt x="50" y="669"/>
                    </a:cubicBezTo>
                    <a:cubicBezTo>
                      <a:pt x="65" y="653"/>
                      <a:pt x="83" y="620"/>
                      <a:pt x="101" y="570"/>
                    </a:cubicBezTo>
                    <a:cubicBezTo>
                      <a:pt x="171" y="379"/>
                      <a:pt x="245" y="190"/>
                      <a:pt x="316" y="0"/>
                    </a:cubicBezTo>
                    <a:cubicBezTo>
                      <a:pt x="321" y="0"/>
                      <a:pt x="326" y="0"/>
                      <a:pt x="332" y="0"/>
                    </a:cubicBezTo>
                    <a:cubicBezTo>
                      <a:pt x="401" y="192"/>
                      <a:pt x="475" y="383"/>
                      <a:pt x="544" y="576"/>
                    </a:cubicBezTo>
                    <a:cubicBezTo>
                      <a:pt x="561" y="622"/>
                      <a:pt x="577" y="652"/>
                      <a:pt x="591" y="666"/>
                    </a:cubicBezTo>
                    <a:cubicBezTo>
                      <a:pt x="605" y="680"/>
                      <a:pt x="624" y="688"/>
                      <a:pt x="649" y="689"/>
                    </a:cubicBezTo>
                    <a:cubicBezTo>
                      <a:pt x="649" y="695"/>
                      <a:pt x="649" y="702"/>
                      <a:pt x="649" y="708"/>
                    </a:cubicBezTo>
                    <a:cubicBezTo>
                      <a:pt x="569" y="708"/>
                      <a:pt x="489" y="708"/>
                      <a:pt x="408" y="708"/>
                    </a:cubicBezTo>
                    <a:cubicBezTo>
                      <a:pt x="408" y="702"/>
                      <a:pt x="408" y="695"/>
                      <a:pt x="408" y="689"/>
                    </a:cubicBezTo>
                    <a:cubicBezTo>
                      <a:pt x="433" y="688"/>
                      <a:pt x="449" y="683"/>
                      <a:pt x="458" y="675"/>
                    </a:cubicBezTo>
                    <a:cubicBezTo>
                      <a:pt x="466" y="668"/>
                      <a:pt x="470" y="658"/>
                      <a:pt x="470" y="647"/>
                    </a:cubicBezTo>
                    <a:cubicBezTo>
                      <a:pt x="470" y="632"/>
                      <a:pt x="464" y="608"/>
                      <a:pt x="452" y="576"/>
                    </a:cubicBezTo>
                    <a:cubicBezTo>
                      <a:pt x="440" y="542"/>
                      <a:pt x="427" y="509"/>
                      <a:pt x="415" y="476"/>
                    </a:cubicBezTo>
                    <a:close/>
                    <a:moveTo>
                      <a:pt x="403" y="438"/>
                    </a:moveTo>
                    <a:cubicBezTo>
                      <a:pt x="369" y="345"/>
                      <a:pt x="333" y="252"/>
                      <a:pt x="299" y="159"/>
                    </a:cubicBezTo>
                    <a:cubicBezTo>
                      <a:pt x="264" y="252"/>
                      <a:pt x="228" y="345"/>
                      <a:pt x="193" y="438"/>
                    </a:cubicBezTo>
                    <a:cubicBezTo>
                      <a:pt x="263" y="438"/>
                      <a:pt x="333" y="438"/>
                      <a:pt x="403" y="438"/>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05" name="Rectangle 315">
                <a:extLst>
                  <a:ext uri="{FF2B5EF4-FFF2-40B4-BE49-F238E27FC236}">
                    <a16:creationId xmlns:a16="http://schemas.microsoft.com/office/drawing/2014/main" id="{8F48B844-6CF0-4AE5-BD5F-79FCD26F5B37}"/>
                  </a:ext>
                </a:extLst>
              </p:cNvPr>
              <p:cNvSpPr>
                <a:spLocks noChangeArrowheads="1"/>
              </p:cNvSpPr>
              <p:nvPr/>
            </p:nvSpPr>
            <p:spPr bwMode="auto">
              <a:xfrm>
                <a:off x="3051" y="2112"/>
                <a:ext cx="173"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06" name="Rectangle 316">
                <a:extLst>
                  <a:ext uri="{FF2B5EF4-FFF2-40B4-BE49-F238E27FC236}">
                    <a16:creationId xmlns:a16="http://schemas.microsoft.com/office/drawing/2014/main" id="{50F9F80A-A5E0-440D-85B9-9ED4EC538ADF}"/>
                  </a:ext>
                </a:extLst>
              </p:cNvPr>
              <p:cNvSpPr>
                <a:spLocks noChangeArrowheads="1"/>
              </p:cNvSpPr>
              <p:nvPr/>
            </p:nvSpPr>
            <p:spPr bwMode="auto">
              <a:xfrm>
                <a:off x="3220" y="2147"/>
                <a:ext cx="123"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07" name="Freeform 317">
                <a:extLst>
                  <a:ext uri="{FF2B5EF4-FFF2-40B4-BE49-F238E27FC236}">
                    <a16:creationId xmlns:a16="http://schemas.microsoft.com/office/drawing/2014/main" id="{327EF16F-F096-44BE-97D4-3CD086C2D799}"/>
                  </a:ext>
                </a:extLst>
              </p:cNvPr>
              <p:cNvSpPr>
                <a:spLocks/>
              </p:cNvSpPr>
              <p:nvPr/>
            </p:nvSpPr>
            <p:spPr bwMode="auto">
              <a:xfrm>
                <a:off x="3223" y="2149"/>
                <a:ext cx="118" cy="71"/>
              </a:xfrm>
              <a:custGeom>
                <a:avLst/>
                <a:gdLst>
                  <a:gd name="T0" fmla="*/ 389 w 459"/>
                  <a:gd name="T1" fmla="*/ 0 h 482"/>
                  <a:gd name="T2" fmla="*/ 389 w 459"/>
                  <a:gd name="T3" fmla="*/ 284 h 482"/>
                  <a:gd name="T4" fmla="*/ 393 w 459"/>
                  <a:gd name="T5" fmla="*/ 383 h 482"/>
                  <a:gd name="T6" fmla="*/ 404 w 459"/>
                  <a:gd name="T7" fmla="*/ 408 h 482"/>
                  <a:gd name="T8" fmla="*/ 421 w 459"/>
                  <a:gd name="T9" fmla="*/ 415 h 482"/>
                  <a:gd name="T10" fmla="*/ 452 w 459"/>
                  <a:gd name="T11" fmla="*/ 407 h 482"/>
                  <a:gd name="T12" fmla="*/ 459 w 459"/>
                  <a:gd name="T13" fmla="*/ 425 h 482"/>
                  <a:gd name="T14" fmla="*/ 335 w 459"/>
                  <a:gd name="T15" fmla="*/ 482 h 482"/>
                  <a:gd name="T16" fmla="*/ 315 w 459"/>
                  <a:gd name="T17" fmla="*/ 482 h 482"/>
                  <a:gd name="T18" fmla="*/ 315 w 459"/>
                  <a:gd name="T19" fmla="*/ 383 h 482"/>
                  <a:gd name="T20" fmla="*/ 234 w 459"/>
                  <a:gd name="T21" fmla="*/ 465 h 482"/>
                  <a:gd name="T22" fmla="*/ 175 w 459"/>
                  <a:gd name="T23" fmla="*/ 482 h 482"/>
                  <a:gd name="T24" fmla="*/ 115 w 459"/>
                  <a:gd name="T25" fmla="*/ 459 h 482"/>
                  <a:gd name="T26" fmla="*/ 79 w 459"/>
                  <a:gd name="T27" fmla="*/ 401 h 482"/>
                  <a:gd name="T28" fmla="*/ 69 w 459"/>
                  <a:gd name="T29" fmla="*/ 300 h 482"/>
                  <a:gd name="T30" fmla="*/ 69 w 459"/>
                  <a:gd name="T31" fmla="*/ 91 h 482"/>
                  <a:gd name="T32" fmla="*/ 63 w 459"/>
                  <a:gd name="T33" fmla="*/ 45 h 482"/>
                  <a:gd name="T34" fmla="*/ 45 w 459"/>
                  <a:gd name="T35" fmla="*/ 25 h 482"/>
                  <a:gd name="T36" fmla="*/ 0 w 459"/>
                  <a:gd name="T37" fmla="*/ 19 h 482"/>
                  <a:gd name="T38" fmla="*/ 0 w 459"/>
                  <a:gd name="T39" fmla="*/ 0 h 482"/>
                  <a:gd name="T40" fmla="*/ 144 w 459"/>
                  <a:gd name="T41" fmla="*/ 0 h 482"/>
                  <a:gd name="T42" fmla="*/ 144 w 459"/>
                  <a:gd name="T43" fmla="*/ 313 h 482"/>
                  <a:gd name="T44" fmla="*/ 164 w 459"/>
                  <a:gd name="T45" fmla="*/ 399 h 482"/>
                  <a:gd name="T46" fmla="*/ 213 w 459"/>
                  <a:gd name="T47" fmla="*/ 420 h 482"/>
                  <a:gd name="T48" fmla="*/ 257 w 459"/>
                  <a:gd name="T49" fmla="*/ 406 h 482"/>
                  <a:gd name="T50" fmla="*/ 315 w 459"/>
                  <a:gd name="T51" fmla="*/ 353 h 482"/>
                  <a:gd name="T52" fmla="*/ 315 w 459"/>
                  <a:gd name="T53" fmla="*/ 88 h 482"/>
                  <a:gd name="T54" fmla="*/ 302 w 459"/>
                  <a:gd name="T55" fmla="*/ 34 h 482"/>
                  <a:gd name="T56" fmla="*/ 249 w 459"/>
                  <a:gd name="T57" fmla="*/ 19 h 482"/>
                  <a:gd name="T58" fmla="*/ 249 w 459"/>
                  <a:gd name="T59" fmla="*/ 0 h 482"/>
                  <a:gd name="T60" fmla="*/ 389 w 459"/>
                  <a:gd name="T61" fmla="*/ 0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59" h="482">
                    <a:moveTo>
                      <a:pt x="389" y="0"/>
                    </a:moveTo>
                    <a:cubicBezTo>
                      <a:pt x="389" y="95"/>
                      <a:pt x="389" y="189"/>
                      <a:pt x="389" y="284"/>
                    </a:cubicBezTo>
                    <a:cubicBezTo>
                      <a:pt x="389" y="338"/>
                      <a:pt x="391" y="371"/>
                      <a:pt x="393" y="383"/>
                    </a:cubicBezTo>
                    <a:cubicBezTo>
                      <a:pt x="395" y="395"/>
                      <a:pt x="399" y="404"/>
                      <a:pt x="404" y="408"/>
                    </a:cubicBezTo>
                    <a:cubicBezTo>
                      <a:pt x="409" y="413"/>
                      <a:pt x="414" y="415"/>
                      <a:pt x="421" y="415"/>
                    </a:cubicBezTo>
                    <a:cubicBezTo>
                      <a:pt x="430" y="415"/>
                      <a:pt x="441" y="412"/>
                      <a:pt x="452" y="407"/>
                    </a:cubicBezTo>
                    <a:cubicBezTo>
                      <a:pt x="454" y="413"/>
                      <a:pt x="457" y="419"/>
                      <a:pt x="459" y="425"/>
                    </a:cubicBezTo>
                    <a:cubicBezTo>
                      <a:pt x="418" y="444"/>
                      <a:pt x="376" y="463"/>
                      <a:pt x="335" y="482"/>
                    </a:cubicBezTo>
                    <a:cubicBezTo>
                      <a:pt x="328" y="482"/>
                      <a:pt x="322" y="482"/>
                      <a:pt x="315" y="482"/>
                    </a:cubicBezTo>
                    <a:cubicBezTo>
                      <a:pt x="315" y="449"/>
                      <a:pt x="315" y="416"/>
                      <a:pt x="315" y="383"/>
                    </a:cubicBezTo>
                    <a:cubicBezTo>
                      <a:pt x="280" y="427"/>
                      <a:pt x="252" y="454"/>
                      <a:pt x="234" y="465"/>
                    </a:cubicBezTo>
                    <a:cubicBezTo>
                      <a:pt x="215" y="477"/>
                      <a:pt x="195" y="482"/>
                      <a:pt x="175" y="482"/>
                    </a:cubicBezTo>
                    <a:cubicBezTo>
                      <a:pt x="152" y="482"/>
                      <a:pt x="131" y="475"/>
                      <a:pt x="115" y="459"/>
                    </a:cubicBezTo>
                    <a:cubicBezTo>
                      <a:pt x="98" y="444"/>
                      <a:pt x="86" y="425"/>
                      <a:pt x="79" y="401"/>
                    </a:cubicBezTo>
                    <a:cubicBezTo>
                      <a:pt x="73" y="377"/>
                      <a:pt x="69" y="343"/>
                      <a:pt x="69" y="300"/>
                    </a:cubicBezTo>
                    <a:cubicBezTo>
                      <a:pt x="69" y="230"/>
                      <a:pt x="69" y="161"/>
                      <a:pt x="69" y="91"/>
                    </a:cubicBezTo>
                    <a:cubicBezTo>
                      <a:pt x="69" y="69"/>
                      <a:pt x="67" y="54"/>
                      <a:pt x="63" y="45"/>
                    </a:cubicBezTo>
                    <a:cubicBezTo>
                      <a:pt x="59" y="37"/>
                      <a:pt x="53" y="30"/>
                      <a:pt x="45" y="25"/>
                    </a:cubicBezTo>
                    <a:cubicBezTo>
                      <a:pt x="36" y="21"/>
                      <a:pt x="21" y="19"/>
                      <a:pt x="0" y="19"/>
                    </a:cubicBezTo>
                    <a:cubicBezTo>
                      <a:pt x="0" y="13"/>
                      <a:pt x="0" y="7"/>
                      <a:pt x="0" y="0"/>
                    </a:cubicBezTo>
                    <a:cubicBezTo>
                      <a:pt x="48" y="0"/>
                      <a:pt x="96" y="0"/>
                      <a:pt x="144" y="0"/>
                    </a:cubicBezTo>
                    <a:cubicBezTo>
                      <a:pt x="144" y="105"/>
                      <a:pt x="144" y="209"/>
                      <a:pt x="144" y="313"/>
                    </a:cubicBezTo>
                    <a:cubicBezTo>
                      <a:pt x="144" y="357"/>
                      <a:pt x="151" y="385"/>
                      <a:pt x="164" y="399"/>
                    </a:cubicBezTo>
                    <a:cubicBezTo>
                      <a:pt x="177" y="413"/>
                      <a:pt x="194" y="420"/>
                      <a:pt x="213" y="420"/>
                    </a:cubicBezTo>
                    <a:cubicBezTo>
                      <a:pt x="226" y="420"/>
                      <a:pt x="240" y="415"/>
                      <a:pt x="257" y="406"/>
                    </a:cubicBezTo>
                    <a:cubicBezTo>
                      <a:pt x="273" y="396"/>
                      <a:pt x="293" y="379"/>
                      <a:pt x="315" y="353"/>
                    </a:cubicBezTo>
                    <a:cubicBezTo>
                      <a:pt x="315" y="265"/>
                      <a:pt x="315" y="176"/>
                      <a:pt x="315" y="88"/>
                    </a:cubicBezTo>
                    <a:cubicBezTo>
                      <a:pt x="315" y="62"/>
                      <a:pt x="311" y="44"/>
                      <a:pt x="302" y="34"/>
                    </a:cubicBezTo>
                    <a:cubicBezTo>
                      <a:pt x="294" y="25"/>
                      <a:pt x="276" y="20"/>
                      <a:pt x="249" y="19"/>
                    </a:cubicBezTo>
                    <a:cubicBezTo>
                      <a:pt x="249" y="13"/>
                      <a:pt x="249" y="7"/>
                      <a:pt x="249" y="0"/>
                    </a:cubicBezTo>
                    <a:cubicBezTo>
                      <a:pt x="295" y="0"/>
                      <a:pt x="342" y="0"/>
                      <a:pt x="389"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08" name="Rectangle 318">
                <a:extLst>
                  <a:ext uri="{FF2B5EF4-FFF2-40B4-BE49-F238E27FC236}">
                    <a16:creationId xmlns:a16="http://schemas.microsoft.com/office/drawing/2014/main" id="{B809EC16-66A7-4E8E-893D-2742D91DA8BD}"/>
                  </a:ext>
                </a:extLst>
              </p:cNvPr>
              <p:cNvSpPr>
                <a:spLocks noChangeArrowheads="1"/>
              </p:cNvSpPr>
              <p:nvPr/>
            </p:nvSpPr>
            <p:spPr bwMode="auto">
              <a:xfrm>
                <a:off x="3220" y="2147"/>
                <a:ext cx="123"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09" name="Rectangle 319">
                <a:extLst>
                  <a:ext uri="{FF2B5EF4-FFF2-40B4-BE49-F238E27FC236}">
                    <a16:creationId xmlns:a16="http://schemas.microsoft.com/office/drawing/2014/main" id="{3440113A-8962-41D4-8B16-3A55A2DB746E}"/>
                  </a:ext>
                </a:extLst>
              </p:cNvPr>
              <p:cNvSpPr>
                <a:spLocks noChangeArrowheads="1"/>
              </p:cNvSpPr>
              <p:nvPr/>
            </p:nvSpPr>
            <p:spPr bwMode="auto">
              <a:xfrm>
                <a:off x="3343" y="2126"/>
                <a:ext cx="70"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10" name="Freeform 320">
                <a:extLst>
                  <a:ext uri="{FF2B5EF4-FFF2-40B4-BE49-F238E27FC236}">
                    <a16:creationId xmlns:a16="http://schemas.microsoft.com/office/drawing/2014/main" id="{3413B78F-6F65-45BB-BC49-02FBB834180E}"/>
                  </a:ext>
                </a:extLst>
              </p:cNvPr>
              <p:cNvSpPr>
                <a:spLocks/>
              </p:cNvSpPr>
              <p:nvPr/>
            </p:nvSpPr>
            <p:spPr bwMode="auto">
              <a:xfrm>
                <a:off x="3344" y="2127"/>
                <a:ext cx="64" cy="92"/>
              </a:xfrm>
              <a:custGeom>
                <a:avLst/>
                <a:gdLst>
                  <a:gd name="T0" fmla="*/ 140 w 249"/>
                  <a:gd name="T1" fmla="*/ 0 h 629"/>
                  <a:gd name="T2" fmla="*/ 140 w 249"/>
                  <a:gd name="T3" fmla="*/ 153 h 629"/>
                  <a:gd name="T4" fmla="*/ 236 w 249"/>
                  <a:gd name="T5" fmla="*/ 153 h 629"/>
                  <a:gd name="T6" fmla="*/ 236 w 249"/>
                  <a:gd name="T7" fmla="*/ 189 h 629"/>
                  <a:gd name="T8" fmla="*/ 140 w 249"/>
                  <a:gd name="T9" fmla="*/ 189 h 629"/>
                  <a:gd name="T10" fmla="*/ 140 w 249"/>
                  <a:gd name="T11" fmla="*/ 492 h 629"/>
                  <a:gd name="T12" fmla="*/ 151 w 249"/>
                  <a:gd name="T13" fmla="*/ 554 h 629"/>
                  <a:gd name="T14" fmla="*/ 181 w 249"/>
                  <a:gd name="T15" fmla="*/ 569 h 629"/>
                  <a:gd name="T16" fmla="*/ 209 w 249"/>
                  <a:gd name="T17" fmla="*/ 559 h 629"/>
                  <a:gd name="T18" fmla="*/ 231 w 249"/>
                  <a:gd name="T19" fmla="*/ 528 h 629"/>
                  <a:gd name="T20" fmla="*/ 249 w 249"/>
                  <a:gd name="T21" fmla="*/ 528 h 629"/>
                  <a:gd name="T22" fmla="*/ 204 w 249"/>
                  <a:gd name="T23" fmla="*/ 603 h 629"/>
                  <a:gd name="T24" fmla="*/ 145 w 249"/>
                  <a:gd name="T25" fmla="*/ 629 h 629"/>
                  <a:gd name="T26" fmla="*/ 104 w 249"/>
                  <a:gd name="T27" fmla="*/ 615 h 629"/>
                  <a:gd name="T28" fmla="*/ 75 w 249"/>
                  <a:gd name="T29" fmla="*/ 578 h 629"/>
                  <a:gd name="T30" fmla="*/ 65 w 249"/>
                  <a:gd name="T31" fmla="*/ 504 h 629"/>
                  <a:gd name="T32" fmla="*/ 65 w 249"/>
                  <a:gd name="T33" fmla="*/ 189 h 629"/>
                  <a:gd name="T34" fmla="*/ 0 w 249"/>
                  <a:gd name="T35" fmla="*/ 189 h 629"/>
                  <a:gd name="T36" fmla="*/ 0 w 249"/>
                  <a:gd name="T37" fmla="*/ 172 h 629"/>
                  <a:gd name="T38" fmla="*/ 51 w 249"/>
                  <a:gd name="T39" fmla="*/ 134 h 629"/>
                  <a:gd name="T40" fmla="*/ 97 w 249"/>
                  <a:gd name="T41" fmla="*/ 71 h 629"/>
                  <a:gd name="T42" fmla="*/ 126 w 249"/>
                  <a:gd name="T43" fmla="*/ 0 h 629"/>
                  <a:gd name="T44" fmla="*/ 140 w 249"/>
                  <a:gd name="T45" fmla="*/ 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9" h="629">
                    <a:moveTo>
                      <a:pt x="140" y="0"/>
                    </a:moveTo>
                    <a:cubicBezTo>
                      <a:pt x="140" y="51"/>
                      <a:pt x="140" y="102"/>
                      <a:pt x="140" y="153"/>
                    </a:cubicBezTo>
                    <a:cubicBezTo>
                      <a:pt x="172" y="153"/>
                      <a:pt x="204" y="153"/>
                      <a:pt x="236" y="153"/>
                    </a:cubicBezTo>
                    <a:cubicBezTo>
                      <a:pt x="236" y="165"/>
                      <a:pt x="236" y="177"/>
                      <a:pt x="236" y="189"/>
                    </a:cubicBezTo>
                    <a:cubicBezTo>
                      <a:pt x="204" y="189"/>
                      <a:pt x="172" y="189"/>
                      <a:pt x="140" y="189"/>
                    </a:cubicBezTo>
                    <a:cubicBezTo>
                      <a:pt x="140" y="290"/>
                      <a:pt x="140" y="391"/>
                      <a:pt x="140" y="492"/>
                    </a:cubicBezTo>
                    <a:cubicBezTo>
                      <a:pt x="140" y="522"/>
                      <a:pt x="144" y="543"/>
                      <a:pt x="151" y="554"/>
                    </a:cubicBezTo>
                    <a:cubicBezTo>
                      <a:pt x="159" y="564"/>
                      <a:pt x="168" y="569"/>
                      <a:pt x="181" y="569"/>
                    </a:cubicBezTo>
                    <a:cubicBezTo>
                      <a:pt x="191" y="569"/>
                      <a:pt x="200" y="566"/>
                      <a:pt x="209" y="559"/>
                    </a:cubicBezTo>
                    <a:cubicBezTo>
                      <a:pt x="219" y="552"/>
                      <a:pt x="226" y="542"/>
                      <a:pt x="231" y="528"/>
                    </a:cubicBezTo>
                    <a:cubicBezTo>
                      <a:pt x="237" y="528"/>
                      <a:pt x="243" y="528"/>
                      <a:pt x="249" y="528"/>
                    </a:cubicBezTo>
                    <a:cubicBezTo>
                      <a:pt x="239" y="561"/>
                      <a:pt x="223" y="586"/>
                      <a:pt x="204" y="603"/>
                    </a:cubicBezTo>
                    <a:cubicBezTo>
                      <a:pt x="185" y="620"/>
                      <a:pt x="165" y="629"/>
                      <a:pt x="145" y="629"/>
                    </a:cubicBezTo>
                    <a:cubicBezTo>
                      <a:pt x="131" y="629"/>
                      <a:pt x="117" y="625"/>
                      <a:pt x="104" y="615"/>
                    </a:cubicBezTo>
                    <a:cubicBezTo>
                      <a:pt x="91" y="607"/>
                      <a:pt x="81" y="594"/>
                      <a:pt x="75" y="578"/>
                    </a:cubicBezTo>
                    <a:cubicBezTo>
                      <a:pt x="69" y="562"/>
                      <a:pt x="65" y="537"/>
                      <a:pt x="65" y="504"/>
                    </a:cubicBezTo>
                    <a:cubicBezTo>
                      <a:pt x="65" y="399"/>
                      <a:pt x="65" y="294"/>
                      <a:pt x="65" y="189"/>
                    </a:cubicBezTo>
                    <a:cubicBezTo>
                      <a:pt x="44" y="189"/>
                      <a:pt x="22" y="189"/>
                      <a:pt x="0" y="189"/>
                    </a:cubicBezTo>
                    <a:cubicBezTo>
                      <a:pt x="0" y="183"/>
                      <a:pt x="0" y="178"/>
                      <a:pt x="0" y="172"/>
                    </a:cubicBezTo>
                    <a:cubicBezTo>
                      <a:pt x="17" y="165"/>
                      <a:pt x="34" y="152"/>
                      <a:pt x="51" y="134"/>
                    </a:cubicBezTo>
                    <a:cubicBezTo>
                      <a:pt x="68" y="116"/>
                      <a:pt x="84" y="95"/>
                      <a:pt x="97" y="71"/>
                    </a:cubicBezTo>
                    <a:cubicBezTo>
                      <a:pt x="104" y="58"/>
                      <a:pt x="114" y="34"/>
                      <a:pt x="126" y="0"/>
                    </a:cubicBezTo>
                    <a:cubicBezTo>
                      <a:pt x="130" y="0"/>
                      <a:pt x="135" y="0"/>
                      <a:pt x="140"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11" name="Rectangle 321">
                <a:extLst>
                  <a:ext uri="{FF2B5EF4-FFF2-40B4-BE49-F238E27FC236}">
                    <a16:creationId xmlns:a16="http://schemas.microsoft.com/office/drawing/2014/main" id="{D4B42A33-CE5D-4E4C-B5B5-B302FDE8F69E}"/>
                  </a:ext>
                </a:extLst>
              </p:cNvPr>
              <p:cNvSpPr>
                <a:spLocks noChangeArrowheads="1"/>
              </p:cNvSpPr>
              <p:nvPr/>
            </p:nvSpPr>
            <p:spPr bwMode="auto">
              <a:xfrm>
                <a:off x="3343" y="2126"/>
                <a:ext cx="70"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12" name="Rectangle 322">
                <a:extLst>
                  <a:ext uri="{FF2B5EF4-FFF2-40B4-BE49-F238E27FC236}">
                    <a16:creationId xmlns:a16="http://schemas.microsoft.com/office/drawing/2014/main" id="{FBE14A68-41E9-42E0-B631-E15251D0149D}"/>
                  </a:ext>
                </a:extLst>
              </p:cNvPr>
              <p:cNvSpPr>
                <a:spLocks noChangeArrowheads="1"/>
              </p:cNvSpPr>
              <p:nvPr/>
            </p:nvSpPr>
            <p:spPr bwMode="auto">
              <a:xfrm>
                <a:off x="3413" y="2145"/>
                <a:ext cx="108"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13" name="Freeform 323">
                <a:extLst>
                  <a:ext uri="{FF2B5EF4-FFF2-40B4-BE49-F238E27FC236}">
                    <a16:creationId xmlns:a16="http://schemas.microsoft.com/office/drawing/2014/main" id="{0EB649FC-6818-4C77-8644-91FC83930B2E}"/>
                  </a:ext>
                </a:extLst>
              </p:cNvPr>
              <p:cNvSpPr>
                <a:spLocks noEditPoints="1"/>
              </p:cNvSpPr>
              <p:nvPr/>
            </p:nvSpPr>
            <p:spPr bwMode="auto">
              <a:xfrm>
                <a:off x="3416" y="2147"/>
                <a:ext cx="102" cy="73"/>
              </a:xfrm>
              <a:custGeom>
                <a:avLst/>
                <a:gdLst>
                  <a:gd name="T0" fmla="*/ 200 w 399"/>
                  <a:gd name="T1" fmla="*/ 0 h 495"/>
                  <a:gd name="T2" fmla="*/ 351 w 399"/>
                  <a:gd name="T3" fmla="*/ 80 h 495"/>
                  <a:gd name="T4" fmla="*/ 399 w 399"/>
                  <a:gd name="T5" fmla="*/ 239 h 495"/>
                  <a:gd name="T6" fmla="*/ 372 w 399"/>
                  <a:gd name="T7" fmla="*/ 366 h 495"/>
                  <a:gd name="T8" fmla="*/ 299 w 399"/>
                  <a:gd name="T9" fmla="*/ 463 h 495"/>
                  <a:gd name="T10" fmla="*/ 195 w 399"/>
                  <a:gd name="T11" fmla="*/ 495 h 495"/>
                  <a:gd name="T12" fmla="*/ 47 w 399"/>
                  <a:gd name="T13" fmla="*/ 411 h 495"/>
                  <a:gd name="T14" fmla="*/ 0 w 399"/>
                  <a:gd name="T15" fmla="*/ 252 h 495"/>
                  <a:gd name="T16" fmla="*/ 29 w 399"/>
                  <a:gd name="T17" fmla="*/ 124 h 495"/>
                  <a:gd name="T18" fmla="*/ 103 w 399"/>
                  <a:gd name="T19" fmla="*/ 30 h 495"/>
                  <a:gd name="T20" fmla="*/ 200 w 399"/>
                  <a:gd name="T21" fmla="*/ 0 h 495"/>
                  <a:gd name="T22" fmla="*/ 186 w 399"/>
                  <a:gd name="T23" fmla="*/ 33 h 495"/>
                  <a:gd name="T24" fmla="*/ 138 w 399"/>
                  <a:gd name="T25" fmla="*/ 49 h 495"/>
                  <a:gd name="T26" fmla="*/ 99 w 399"/>
                  <a:gd name="T27" fmla="*/ 105 h 495"/>
                  <a:gd name="T28" fmla="*/ 84 w 399"/>
                  <a:gd name="T29" fmla="*/ 209 h 495"/>
                  <a:gd name="T30" fmla="*/ 120 w 399"/>
                  <a:gd name="T31" fmla="*/ 385 h 495"/>
                  <a:gd name="T32" fmla="*/ 214 w 399"/>
                  <a:gd name="T33" fmla="*/ 459 h 495"/>
                  <a:gd name="T34" fmla="*/ 287 w 399"/>
                  <a:gd name="T35" fmla="*/ 418 h 495"/>
                  <a:gd name="T36" fmla="*/ 315 w 399"/>
                  <a:gd name="T37" fmla="*/ 278 h 495"/>
                  <a:gd name="T38" fmla="*/ 268 w 399"/>
                  <a:gd name="T39" fmla="*/ 82 h 495"/>
                  <a:gd name="T40" fmla="*/ 186 w 399"/>
                  <a:gd name="T41" fmla="*/ 33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9" h="495">
                    <a:moveTo>
                      <a:pt x="200" y="0"/>
                    </a:moveTo>
                    <a:cubicBezTo>
                      <a:pt x="263" y="0"/>
                      <a:pt x="313" y="26"/>
                      <a:pt x="351" y="80"/>
                    </a:cubicBezTo>
                    <a:cubicBezTo>
                      <a:pt x="382" y="127"/>
                      <a:pt x="399" y="179"/>
                      <a:pt x="399" y="239"/>
                    </a:cubicBezTo>
                    <a:cubicBezTo>
                      <a:pt x="399" y="280"/>
                      <a:pt x="390" y="323"/>
                      <a:pt x="372" y="366"/>
                    </a:cubicBezTo>
                    <a:cubicBezTo>
                      <a:pt x="355" y="409"/>
                      <a:pt x="330" y="440"/>
                      <a:pt x="299" y="463"/>
                    </a:cubicBezTo>
                    <a:cubicBezTo>
                      <a:pt x="268" y="485"/>
                      <a:pt x="233" y="495"/>
                      <a:pt x="195" y="495"/>
                    </a:cubicBezTo>
                    <a:cubicBezTo>
                      <a:pt x="133" y="495"/>
                      <a:pt x="83" y="468"/>
                      <a:pt x="47" y="411"/>
                    </a:cubicBezTo>
                    <a:cubicBezTo>
                      <a:pt x="16" y="363"/>
                      <a:pt x="0" y="310"/>
                      <a:pt x="0" y="252"/>
                    </a:cubicBezTo>
                    <a:cubicBezTo>
                      <a:pt x="0" y="209"/>
                      <a:pt x="10" y="166"/>
                      <a:pt x="29" y="124"/>
                    </a:cubicBezTo>
                    <a:cubicBezTo>
                      <a:pt x="47" y="81"/>
                      <a:pt x="72" y="50"/>
                      <a:pt x="103" y="30"/>
                    </a:cubicBezTo>
                    <a:cubicBezTo>
                      <a:pt x="133" y="10"/>
                      <a:pt x="166" y="0"/>
                      <a:pt x="200" y="0"/>
                    </a:cubicBezTo>
                    <a:close/>
                    <a:moveTo>
                      <a:pt x="186" y="33"/>
                    </a:moveTo>
                    <a:cubicBezTo>
                      <a:pt x="170" y="33"/>
                      <a:pt x="154" y="38"/>
                      <a:pt x="138" y="49"/>
                    </a:cubicBezTo>
                    <a:cubicBezTo>
                      <a:pt x="122" y="59"/>
                      <a:pt x="109" y="78"/>
                      <a:pt x="99" y="105"/>
                    </a:cubicBezTo>
                    <a:cubicBezTo>
                      <a:pt x="89" y="132"/>
                      <a:pt x="84" y="167"/>
                      <a:pt x="84" y="209"/>
                    </a:cubicBezTo>
                    <a:cubicBezTo>
                      <a:pt x="84" y="277"/>
                      <a:pt x="97" y="335"/>
                      <a:pt x="120" y="385"/>
                    </a:cubicBezTo>
                    <a:cubicBezTo>
                      <a:pt x="144" y="435"/>
                      <a:pt x="175" y="459"/>
                      <a:pt x="214" y="459"/>
                    </a:cubicBezTo>
                    <a:cubicBezTo>
                      <a:pt x="244" y="459"/>
                      <a:pt x="268" y="445"/>
                      <a:pt x="287" y="418"/>
                    </a:cubicBezTo>
                    <a:cubicBezTo>
                      <a:pt x="305" y="391"/>
                      <a:pt x="315" y="344"/>
                      <a:pt x="315" y="278"/>
                    </a:cubicBezTo>
                    <a:cubicBezTo>
                      <a:pt x="315" y="195"/>
                      <a:pt x="299" y="130"/>
                      <a:pt x="268" y="82"/>
                    </a:cubicBezTo>
                    <a:cubicBezTo>
                      <a:pt x="247" y="49"/>
                      <a:pt x="219" y="33"/>
                      <a:pt x="186" y="3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14" name="Rectangle 324">
                <a:extLst>
                  <a:ext uri="{FF2B5EF4-FFF2-40B4-BE49-F238E27FC236}">
                    <a16:creationId xmlns:a16="http://schemas.microsoft.com/office/drawing/2014/main" id="{9C3705FE-DDAD-4EB4-8035-41E65C1F493C}"/>
                  </a:ext>
                </a:extLst>
              </p:cNvPr>
              <p:cNvSpPr>
                <a:spLocks noChangeArrowheads="1"/>
              </p:cNvSpPr>
              <p:nvPr/>
            </p:nvSpPr>
            <p:spPr bwMode="auto">
              <a:xfrm>
                <a:off x="3413" y="2145"/>
                <a:ext cx="108"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15" name="Rectangle 325">
                <a:extLst>
                  <a:ext uri="{FF2B5EF4-FFF2-40B4-BE49-F238E27FC236}">
                    <a16:creationId xmlns:a16="http://schemas.microsoft.com/office/drawing/2014/main" id="{31CFE39D-775A-481B-89F3-AFA077895A4C}"/>
                  </a:ext>
                </a:extLst>
              </p:cNvPr>
              <p:cNvSpPr>
                <a:spLocks noChangeArrowheads="1"/>
              </p:cNvSpPr>
              <p:nvPr/>
            </p:nvSpPr>
            <p:spPr bwMode="auto">
              <a:xfrm>
                <a:off x="3525" y="2145"/>
                <a:ext cx="119"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16" name="Freeform 326">
                <a:extLst>
                  <a:ext uri="{FF2B5EF4-FFF2-40B4-BE49-F238E27FC236}">
                    <a16:creationId xmlns:a16="http://schemas.microsoft.com/office/drawing/2014/main" id="{68102577-BBCB-4A0D-84EB-3EDB6B15E790}"/>
                  </a:ext>
                </a:extLst>
              </p:cNvPr>
              <p:cNvSpPr>
                <a:spLocks noEditPoints="1"/>
              </p:cNvSpPr>
              <p:nvPr/>
            </p:nvSpPr>
            <p:spPr bwMode="auto">
              <a:xfrm>
                <a:off x="3526" y="2147"/>
                <a:ext cx="111" cy="103"/>
              </a:xfrm>
              <a:custGeom>
                <a:avLst/>
                <a:gdLst>
                  <a:gd name="T0" fmla="*/ 2 w 433"/>
                  <a:gd name="T1" fmla="*/ 60 h 705"/>
                  <a:gd name="T2" fmla="*/ 129 w 433"/>
                  <a:gd name="T3" fmla="*/ 2 h 705"/>
                  <a:gd name="T4" fmla="*/ 146 w 433"/>
                  <a:gd name="T5" fmla="*/ 2 h 705"/>
                  <a:gd name="T6" fmla="*/ 146 w 433"/>
                  <a:gd name="T7" fmla="*/ 111 h 705"/>
                  <a:gd name="T8" fmla="*/ 210 w 433"/>
                  <a:gd name="T9" fmla="*/ 24 h 705"/>
                  <a:gd name="T10" fmla="*/ 278 w 433"/>
                  <a:gd name="T11" fmla="*/ 0 h 705"/>
                  <a:gd name="T12" fmla="*/ 382 w 433"/>
                  <a:gd name="T13" fmla="*/ 55 h 705"/>
                  <a:gd name="T14" fmla="*/ 433 w 433"/>
                  <a:gd name="T15" fmla="*/ 230 h 705"/>
                  <a:gd name="T16" fmla="*/ 371 w 433"/>
                  <a:gd name="T17" fmla="*/ 430 h 705"/>
                  <a:gd name="T18" fmla="*/ 244 w 433"/>
                  <a:gd name="T19" fmla="*/ 495 h 705"/>
                  <a:gd name="T20" fmla="*/ 187 w 433"/>
                  <a:gd name="T21" fmla="*/ 485 h 705"/>
                  <a:gd name="T22" fmla="*/ 146 w 433"/>
                  <a:gd name="T23" fmla="*/ 454 h 705"/>
                  <a:gd name="T24" fmla="*/ 146 w 433"/>
                  <a:gd name="T25" fmla="*/ 596 h 705"/>
                  <a:gd name="T26" fmla="*/ 151 w 433"/>
                  <a:gd name="T27" fmla="*/ 658 h 705"/>
                  <a:gd name="T28" fmla="*/ 169 w 433"/>
                  <a:gd name="T29" fmla="*/ 678 h 705"/>
                  <a:gd name="T30" fmla="*/ 216 w 433"/>
                  <a:gd name="T31" fmla="*/ 686 h 705"/>
                  <a:gd name="T32" fmla="*/ 216 w 433"/>
                  <a:gd name="T33" fmla="*/ 705 h 705"/>
                  <a:gd name="T34" fmla="*/ 0 w 433"/>
                  <a:gd name="T35" fmla="*/ 705 h 705"/>
                  <a:gd name="T36" fmla="*/ 0 w 433"/>
                  <a:gd name="T37" fmla="*/ 686 h 705"/>
                  <a:gd name="T38" fmla="*/ 11 w 433"/>
                  <a:gd name="T39" fmla="*/ 686 h 705"/>
                  <a:gd name="T40" fmla="*/ 53 w 433"/>
                  <a:gd name="T41" fmla="*/ 675 h 705"/>
                  <a:gd name="T42" fmla="*/ 67 w 433"/>
                  <a:gd name="T43" fmla="*/ 657 h 705"/>
                  <a:gd name="T44" fmla="*/ 71 w 433"/>
                  <a:gd name="T45" fmla="*/ 593 h 705"/>
                  <a:gd name="T46" fmla="*/ 71 w 433"/>
                  <a:gd name="T47" fmla="*/ 151 h 705"/>
                  <a:gd name="T48" fmla="*/ 68 w 433"/>
                  <a:gd name="T49" fmla="*/ 94 h 705"/>
                  <a:gd name="T50" fmla="*/ 56 w 433"/>
                  <a:gd name="T51" fmla="*/ 75 h 705"/>
                  <a:gd name="T52" fmla="*/ 35 w 433"/>
                  <a:gd name="T53" fmla="*/ 69 h 705"/>
                  <a:gd name="T54" fmla="*/ 7 w 433"/>
                  <a:gd name="T55" fmla="*/ 76 h 705"/>
                  <a:gd name="T56" fmla="*/ 2 w 433"/>
                  <a:gd name="T57" fmla="*/ 60 h 705"/>
                  <a:gd name="T58" fmla="*/ 146 w 433"/>
                  <a:gd name="T59" fmla="*/ 141 h 705"/>
                  <a:gd name="T60" fmla="*/ 146 w 433"/>
                  <a:gd name="T61" fmla="*/ 316 h 705"/>
                  <a:gd name="T62" fmla="*/ 150 w 433"/>
                  <a:gd name="T63" fmla="*/ 390 h 705"/>
                  <a:gd name="T64" fmla="*/ 181 w 433"/>
                  <a:gd name="T65" fmla="*/ 442 h 705"/>
                  <a:gd name="T66" fmla="*/ 243 w 433"/>
                  <a:gd name="T67" fmla="*/ 465 h 705"/>
                  <a:gd name="T68" fmla="*/ 316 w 433"/>
                  <a:gd name="T69" fmla="*/ 425 h 705"/>
                  <a:gd name="T70" fmla="*/ 352 w 433"/>
                  <a:gd name="T71" fmla="*/ 278 h 705"/>
                  <a:gd name="T72" fmla="*/ 311 w 433"/>
                  <a:gd name="T73" fmla="*/ 113 h 705"/>
                  <a:gd name="T74" fmla="*/ 242 w 433"/>
                  <a:gd name="T75" fmla="*/ 74 h 705"/>
                  <a:gd name="T76" fmla="*/ 200 w 433"/>
                  <a:gd name="T77" fmla="*/ 86 h 705"/>
                  <a:gd name="T78" fmla="*/ 146 w 433"/>
                  <a:gd name="T79" fmla="*/ 141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33" h="705">
                    <a:moveTo>
                      <a:pt x="2" y="60"/>
                    </a:moveTo>
                    <a:cubicBezTo>
                      <a:pt x="44" y="40"/>
                      <a:pt x="87" y="21"/>
                      <a:pt x="129" y="2"/>
                    </a:cubicBezTo>
                    <a:cubicBezTo>
                      <a:pt x="135" y="2"/>
                      <a:pt x="140" y="2"/>
                      <a:pt x="146" y="2"/>
                    </a:cubicBezTo>
                    <a:cubicBezTo>
                      <a:pt x="146" y="38"/>
                      <a:pt x="146" y="74"/>
                      <a:pt x="146" y="111"/>
                    </a:cubicBezTo>
                    <a:cubicBezTo>
                      <a:pt x="167" y="69"/>
                      <a:pt x="189" y="41"/>
                      <a:pt x="210" y="24"/>
                    </a:cubicBezTo>
                    <a:cubicBezTo>
                      <a:pt x="232" y="8"/>
                      <a:pt x="254" y="0"/>
                      <a:pt x="278" y="0"/>
                    </a:cubicBezTo>
                    <a:cubicBezTo>
                      <a:pt x="320" y="0"/>
                      <a:pt x="355" y="18"/>
                      <a:pt x="382" y="55"/>
                    </a:cubicBezTo>
                    <a:cubicBezTo>
                      <a:pt x="415" y="100"/>
                      <a:pt x="433" y="158"/>
                      <a:pt x="433" y="230"/>
                    </a:cubicBezTo>
                    <a:cubicBezTo>
                      <a:pt x="433" y="311"/>
                      <a:pt x="412" y="378"/>
                      <a:pt x="371" y="430"/>
                    </a:cubicBezTo>
                    <a:cubicBezTo>
                      <a:pt x="338" y="474"/>
                      <a:pt x="295" y="495"/>
                      <a:pt x="244" y="495"/>
                    </a:cubicBezTo>
                    <a:cubicBezTo>
                      <a:pt x="222" y="495"/>
                      <a:pt x="203" y="492"/>
                      <a:pt x="187" y="485"/>
                    </a:cubicBezTo>
                    <a:cubicBezTo>
                      <a:pt x="175" y="479"/>
                      <a:pt x="161" y="469"/>
                      <a:pt x="146" y="454"/>
                    </a:cubicBezTo>
                    <a:cubicBezTo>
                      <a:pt x="146" y="501"/>
                      <a:pt x="146" y="549"/>
                      <a:pt x="146" y="596"/>
                    </a:cubicBezTo>
                    <a:cubicBezTo>
                      <a:pt x="146" y="628"/>
                      <a:pt x="148" y="649"/>
                      <a:pt x="151" y="658"/>
                    </a:cubicBezTo>
                    <a:cubicBezTo>
                      <a:pt x="155" y="666"/>
                      <a:pt x="161" y="673"/>
                      <a:pt x="169" y="678"/>
                    </a:cubicBezTo>
                    <a:cubicBezTo>
                      <a:pt x="178" y="683"/>
                      <a:pt x="193" y="686"/>
                      <a:pt x="216" y="686"/>
                    </a:cubicBezTo>
                    <a:cubicBezTo>
                      <a:pt x="216" y="692"/>
                      <a:pt x="216" y="698"/>
                      <a:pt x="216" y="705"/>
                    </a:cubicBezTo>
                    <a:cubicBezTo>
                      <a:pt x="144" y="705"/>
                      <a:pt x="72" y="705"/>
                      <a:pt x="0" y="705"/>
                    </a:cubicBezTo>
                    <a:cubicBezTo>
                      <a:pt x="0" y="698"/>
                      <a:pt x="0" y="692"/>
                      <a:pt x="0" y="686"/>
                    </a:cubicBezTo>
                    <a:cubicBezTo>
                      <a:pt x="3" y="686"/>
                      <a:pt x="7" y="686"/>
                      <a:pt x="11" y="686"/>
                    </a:cubicBezTo>
                    <a:cubicBezTo>
                      <a:pt x="28" y="686"/>
                      <a:pt x="42" y="683"/>
                      <a:pt x="53" y="675"/>
                    </a:cubicBezTo>
                    <a:cubicBezTo>
                      <a:pt x="59" y="671"/>
                      <a:pt x="64" y="665"/>
                      <a:pt x="67" y="657"/>
                    </a:cubicBezTo>
                    <a:cubicBezTo>
                      <a:pt x="70" y="648"/>
                      <a:pt x="71" y="627"/>
                      <a:pt x="71" y="593"/>
                    </a:cubicBezTo>
                    <a:cubicBezTo>
                      <a:pt x="71" y="446"/>
                      <a:pt x="71" y="299"/>
                      <a:pt x="71" y="151"/>
                    </a:cubicBezTo>
                    <a:cubicBezTo>
                      <a:pt x="71" y="121"/>
                      <a:pt x="70" y="102"/>
                      <a:pt x="68" y="94"/>
                    </a:cubicBezTo>
                    <a:cubicBezTo>
                      <a:pt x="65" y="85"/>
                      <a:pt x="61" y="79"/>
                      <a:pt x="56" y="75"/>
                    </a:cubicBezTo>
                    <a:cubicBezTo>
                      <a:pt x="51" y="71"/>
                      <a:pt x="44" y="69"/>
                      <a:pt x="35" y="69"/>
                    </a:cubicBezTo>
                    <a:cubicBezTo>
                      <a:pt x="28" y="69"/>
                      <a:pt x="19" y="71"/>
                      <a:pt x="7" y="76"/>
                    </a:cubicBezTo>
                    <a:cubicBezTo>
                      <a:pt x="6" y="71"/>
                      <a:pt x="4" y="65"/>
                      <a:pt x="2" y="60"/>
                    </a:cubicBezTo>
                    <a:close/>
                    <a:moveTo>
                      <a:pt x="146" y="141"/>
                    </a:moveTo>
                    <a:cubicBezTo>
                      <a:pt x="146" y="199"/>
                      <a:pt x="146" y="257"/>
                      <a:pt x="146" y="316"/>
                    </a:cubicBezTo>
                    <a:cubicBezTo>
                      <a:pt x="146" y="353"/>
                      <a:pt x="147" y="378"/>
                      <a:pt x="150" y="390"/>
                    </a:cubicBezTo>
                    <a:cubicBezTo>
                      <a:pt x="154" y="410"/>
                      <a:pt x="165" y="427"/>
                      <a:pt x="181" y="442"/>
                    </a:cubicBezTo>
                    <a:cubicBezTo>
                      <a:pt x="197" y="457"/>
                      <a:pt x="218" y="465"/>
                      <a:pt x="243" y="465"/>
                    </a:cubicBezTo>
                    <a:cubicBezTo>
                      <a:pt x="273" y="465"/>
                      <a:pt x="298" y="452"/>
                      <a:pt x="316" y="425"/>
                    </a:cubicBezTo>
                    <a:cubicBezTo>
                      <a:pt x="340" y="390"/>
                      <a:pt x="352" y="341"/>
                      <a:pt x="352" y="278"/>
                    </a:cubicBezTo>
                    <a:cubicBezTo>
                      <a:pt x="352" y="207"/>
                      <a:pt x="338" y="152"/>
                      <a:pt x="311" y="113"/>
                    </a:cubicBezTo>
                    <a:cubicBezTo>
                      <a:pt x="292" y="87"/>
                      <a:pt x="269" y="74"/>
                      <a:pt x="242" y="74"/>
                    </a:cubicBezTo>
                    <a:cubicBezTo>
                      <a:pt x="228" y="74"/>
                      <a:pt x="214" y="78"/>
                      <a:pt x="200" y="86"/>
                    </a:cubicBezTo>
                    <a:cubicBezTo>
                      <a:pt x="189" y="92"/>
                      <a:pt x="170" y="110"/>
                      <a:pt x="146" y="141"/>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17" name="Rectangle 327">
                <a:extLst>
                  <a:ext uri="{FF2B5EF4-FFF2-40B4-BE49-F238E27FC236}">
                    <a16:creationId xmlns:a16="http://schemas.microsoft.com/office/drawing/2014/main" id="{2989CF0E-AB8C-4AE0-9A3D-62867DE2A000}"/>
                  </a:ext>
                </a:extLst>
              </p:cNvPr>
              <p:cNvSpPr>
                <a:spLocks noChangeArrowheads="1"/>
              </p:cNvSpPr>
              <p:nvPr/>
            </p:nvSpPr>
            <p:spPr bwMode="auto">
              <a:xfrm>
                <a:off x="3525" y="2145"/>
                <a:ext cx="119"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18" name="Rectangle 328">
                <a:extLst>
                  <a:ext uri="{FF2B5EF4-FFF2-40B4-BE49-F238E27FC236}">
                    <a16:creationId xmlns:a16="http://schemas.microsoft.com/office/drawing/2014/main" id="{EC49CE5F-E5C5-4543-A75B-0C17598C6856}"/>
                  </a:ext>
                </a:extLst>
              </p:cNvPr>
              <p:cNvSpPr>
                <a:spLocks noChangeArrowheads="1"/>
              </p:cNvSpPr>
              <p:nvPr/>
            </p:nvSpPr>
            <p:spPr bwMode="auto">
              <a:xfrm>
                <a:off x="3652" y="2145"/>
                <a:ext cx="95"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19" name="Freeform 329">
                <a:extLst>
                  <a:ext uri="{FF2B5EF4-FFF2-40B4-BE49-F238E27FC236}">
                    <a16:creationId xmlns:a16="http://schemas.microsoft.com/office/drawing/2014/main" id="{F09D899E-0F61-4B4F-AF8B-C33922BFAA63}"/>
                  </a:ext>
                </a:extLst>
              </p:cNvPr>
              <p:cNvSpPr>
                <a:spLocks noEditPoints="1"/>
              </p:cNvSpPr>
              <p:nvPr/>
            </p:nvSpPr>
            <p:spPr bwMode="auto">
              <a:xfrm>
                <a:off x="3654" y="2147"/>
                <a:ext cx="90" cy="73"/>
              </a:xfrm>
              <a:custGeom>
                <a:avLst/>
                <a:gdLst>
                  <a:gd name="T0" fmla="*/ 64 w 350"/>
                  <a:gd name="T1" fmla="*/ 190 h 496"/>
                  <a:gd name="T2" fmla="*/ 109 w 350"/>
                  <a:gd name="T3" fmla="*/ 354 h 496"/>
                  <a:gd name="T4" fmla="*/ 215 w 350"/>
                  <a:gd name="T5" fmla="*/ 413 h 496"/>
                  <a:gd name="T6" fmla="*/ 286 w 350"/>
                  <a:gd name="T7" fmla="*/ 388 h 496"/>
                  <a:gd name="T8" fmla="*/ 336 w 350"/>
                  <a:gd name="T9" fmla="*/ 301 h 496"/>
                  <a:gd name="T10" fmla="*/ 350 w 350"/>
                  <a:gd name="T11" fmla="*/ 311 h 496"/>
                  <a:gd name="T12" fmla="*/ 295 w 350"/>
                  <a:gd name="T13" fmla="*/ 439 h 496"/>
                  <a:gd name="T14" fmla="*/ 181 w 350"/>
                  <a:gd name="T15" fmla="*/ 496 h 496"/>
                  <a:gd name="T16" fmla="*/ 54 w 350"/>
                  <a:gd name="T17" fmla="*/ 430 h 496"/>
                  <a:gd name="T18" fmla="*/ 0 w 350"/>
                  <a:gd name="T19" fmla="*/ 254 h 496"/>
                  <a:gd name="T20" fmla="*/ 55 w 350"/>
                  <a:gd name="T21" fmla="*/ 67 h 496"/>
                  <a:gd name="T22" fmla="*/ 191 w 350"/>
                  <a:gd name="T23" fmla="*/ 0 h 496"/>
                  <a:gd name="T24" fmla="*/ 305 w 350"/>
                  <a:gd name="T25" fmla="*/ 52 h 496"/>
                  <a:gd name="T26" fmla="*/ 350 w 350"/>
                  <a:gd name="T27" fmla="*/ 190 h 496"/>
                  <a:gd name="T28" fmla="*/ 64 w 350"/>
                  <a:gd name="T29" fmla="*/ 190 h 496"/>
                  <a:gd name="T30" fmla="*/ 64 w 350"/>
                  <a:gd name="T31" fmla="*/ 161 h 496"/>
                  <a:gd name="T32" fmla="*/ 255 w 350"/>
                  <a:gd name="T33" fmla="*/ 161 h 496"/>
                  <a:gd name="T34" fmla="*/ 246 w 350"/>
                  <a:gd name="T35" fmla="*/ 98 h 496"/>
                  <a:gd name="T36" fmla="*/ 213 w 350"/>
                  <a:gd name="T37" fmla="*/ 53 h 496"/>
                  <a:gd name="T38" fmla="*/ 166 w 350"/>
                  <a:gd name="T39" fmla="*/ 36 h 496"/>
                  <a:gd name="T40" fmla="*/ 99 w 350"/>
                  <a:gd name="T41" fmla="*/ 69 h 496"/>
                  <a:gd name="T42" fmla="*/ 64 w 350"/>
                  <a:gd name="T43" fmla="*/ 161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50" h="496">
                    <a:moveTo>
                      <a:pt x="64" y="190"/>
                    </a:moveTo>
                    <a:cubicBezTo>
                      <a:pt x="64" y="260"/>
                      <a:pt x="79" y="314"/>
                      <a:pt x="109" y="354"/>
                    </a:cubicBezTo>
                    <a:cubicBezTo>
                      <a:pt x="139" y="393"/>
                      <a:pt x="174" y="413"/>
                      <a:pt x="215" y="413"/>
                    </a:cubicBezTo>
                    <a:cubicBezTo>
                      <a:pt x="242" y="413"/>
                      <a:pt x="266" y="405"/>
                      <a:pt x="286" y="388"/>
                    </a:cubicBezTo>
                    <a:cubicBezTo>
                      <a:pt x="305" y="370"/>
                      <a:pt x="322" y="342"/>
                      <a:pt x="336" y="301"/>
                    </a:cubicBezTo>
                    <a:cubicBezTo>
                      <a:pt x="340" y="305"/>
                      <a:pt x="345" y="308"/>
                      <a:pt x="350" y="311"/>
                    </a:cubicBezTo>
                    <a:cubicBezTo>
                      <a:pt x="343" y="358"/>
                      <a:pt x="324" y="400"/>
                      <a:pt x="295" y="439"/>
                    </a:cubicBezTo>
                    <a:cubicBezTo>
                      <a:pt x="265" y="477"/>
                      <a:pt x="226" y="496"/>
                      <a:pt x="181" y="496"/>
                    </a:cubicBezTo>
                    <a:cubicBezTo>
                      <a:pt x="131" y="496"/>
                      <a:pt x="88" y="475"/>
                      <a:pt x="54" y="430"/>
                    </a:cubicBezTo>
                    <a:cubicBezTo>
                      <a:pt x="18" y="387"/>
                      <a:pt x="0" y="328"/>
                      <a:pt x="0" y="254"/>
                    </a:cubicBezTo>
                    <a:cubicBezTo>
                      <a:pt x="0" y="174"/>
                      <a:pt x="19" y="112"/>
                      <a:pt x="55" y="67"/>
                    </a:cubicBezTo>
                    <a:cubicBezTo>
                      <a:pt x="91" y="22"/>
                      <a:pt x="136" y="0"/>
                      <a:pt x="191" y="0"/>
                    </a:cubicBezTo>
                    <a:cubicBezTo>
                      <a:pt x="237" y="0"/>
                      <a:pt x="276" y="17"/>
                      <a:pt x="305" y="52"/>
                    </a:cubicBezTo>
                    <a:cubicBezTo>
                      <a:pt x="334" y="87"/>
                      <a:pt x="350" y="133"/>
                      <a:pt x="350" y="190"/>
                    </a:cubicBezTo>
                    <a:cubicBezTo>
                      <a:pt x="254" y="190"/>
                      <a:pt x="159" y="190"/>
                      <a:pt x="64" y="190"/>
                    </a:cubicBezTo>
                    <a:close/>
                    <a:moveTo>
                      <a:pt x="64" y="161"/>
                    </a:moveTo>
                    <a:cubicBezTo>
                      <a:pt x="128" y="161"/>
                      <a:pt x="192" y="161"/>
                      <a:pt x="255" y="161"/>
                    </a:cubicBezTo>
                    <a:cubicBezTo>
                      <a:pt x="254" y="131"/>
                      <a:pt x="251" y="110"/>
                      <a:pt x="246" y="98"/>
                    </a:cubicBezTo>
                    <a:cubicBezTo>
                      <a:pt x="238" y="79"/>
                      <a:pt x="227" y="64"/>
                      <a:pt x="213" y="53"/>
                    </a:cubicBezTo>
                    <a:cubicBezTo>
                      <a:pt x="198" y="42"/>
                      <a:pt x="182" y="36"/>
                      <a:pt x="166" y="36"/>
                    </a:cubicBezTo>
                    <a:cubicBezTo>
                      <a:pt x="141" y="36"/>
                      <a:pt x="118" y="47"/>
                      <a:pt x="99" y="69"/>
                    </a:cubicBezTo>
                    <a:cubicBezTo>
                      <a:pt x="79" y="91"/>
                      <a:pt x="67" y="122"/>
                      <a:pt x="64" y="161"/>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20" name="Rectangle 330">
                <a:extLst>
                  <a:ext uri="{FF2B5EF4-FFF2-40B4-BE49-F238E27FC236}">
                    <a16:creationId xmlns:a16="http://schemas.microsoft.com/office/drawing/2014/main" id="{C0FC699F-8E3F-4E90-8725-8B502E4F76AE}"/>
                  </a:ext>
                </a:extLst>
              </p:cNvPr>
              <p:cNvSpPr>
                <a:spLocks noChangeArrowheads="1"/>
              </p:cNvSpPr>
              <p:nvPr/>
            </p:nvSpPr>
            <p:spPr bwMode="auto">
              <a:xfrm>
                <a:off x="3652" y="2145"/>
                <a:ext cx="95"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21" name="Rectangle 331">
                <a:extLst>
                  <a:ext uri="{FF2B5EF4-FFF2-40B4-BE49-F238E27FC236}">
                    <a16:creationId xmlns:a16="http://schemas.microsoft.com/office/drawing/2014/main" id="{D709E31F-B4EB-4C9A-B1B8-92066E803827}"/>
                  </a:ext>
                </a:extLst>
              </p:cNvPr>
              <p:cNvSpPr>
                <a:spLocks noChangeArrowheads="1"/>
              </p:cNvSpPr>
              <p:nvPr/>
            </p:nvSpPr>
            <p:spPr bwMode="auto">
              <a:xfrm>
                <a:off x="3751" y="2145"/>
                <a:ext cx="87"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22" name="Freeform 332">
                <a:extLst>
                  <a:ext uri="{FF2B5EF4-FFF2-40B4-BE49-F238E27FC236}">
                    <a16:creationId xmlns:a16="http://schemas.microsoft.com/office/drawing/2014/main" id="{BA913C52-44D6-4014-BD9B-ED49EA0016DD}"/>
                  </a:ext>
                </a:extLst>
              </p:cNvPr>
              <p:cNvSpPr>
                <a:spLocks/>
              </p:cNvSpPr>
              <p:nvPr/>
            </p:nvSpPr>
            <p:spPr bwMode="auto">
              <a:xfrm>
                <a:off x="3752" y="2147"/>
                <a:ext cx="79" cy="71"/>
              </a:xfrm>
              <a:custGeom>
                <a:avLst/>
                <a:gdLst>
                  <a:gd name="T0" fmla="*/ 143 w 307"/>
                  <a:gd name="T1" fmla="*/ 0 h 481"/>
                  <a:gd name="T2" fmla="*/ 143 w 307"/>
                  <a:gd name="T3" fmla="*/ 105 h 481"/>
                  <a:gd name="T4" fmla="*/ 250 w 307"/>
                  <a:gd name="T5" fmla="*/ 0 h 481"/>
                  <a:gd name="T6" fmla="*/ 291 w 307"/>
                  <a:gd name="T7" fmla="*/ 16 h 481"/>
                  <a:gd name="T8" fmla="*/ 307 w 307"/>
                  <a:gd name="T9" fmla="*/ 56 h 481"/>
                  <a:gd name="T10" fmla="*/ 295 w 307"/>
                  <a:gd name="T11" fmla="*/ 90 h 481"/>
                  <a:gd name="T12" fmla="*/ 267 w 307"/>
                  <a:gd name="T13" fmla="*/ 104 h 481"/>
                  <a:gd name="T14" fmla="*/ 232 w 307"/>
                  <a:gd name="T15" fmla="*/ 86 h 481"/>
                  <a:gd name="T16" fmla="*/ 203 w 307"/>
                  <a:gd name="T17" fmla="*/ 69 h 481"/>
                  <a:gd name="T18" fmla="*/ 185 w 307"/>
                  <a:gd name="T19" fmla="*/ 79 h 481"/>
                  <a:gd name="T20" fmla="*/ 143 w 307"/>
                  <a:gd name="T21" fmla="*/ 148 h 481"/>
                  <a:gd name="T22" fmla="*/ 143 w 307"/>
                  <a:gd name="T23" fmla="*/ 372 h 481"/>
                  <a:gd name="T24" fmla="*/ 152 w 307"/>
                  <a:gd name="T25" fmla="*/ 430 h 481"/>
                  <a:gd name="T26" fmla="*/ 173 w 307"/>
                  <a:gd name="T27" fmla="*/ 453 h 481"/>
                  <a:gd name="T28" fmla="*/ 215 w 307"/>
                  <a:gd name="T29" fmla="*/ 463 h 481"/>
                  <a:gd name="T30" fmla="*/ 215 w 307"/>
                  <a:gd name="T31" fmla="*/ 481 h 481"/>
                  <a:gd name="T32" fmla="*/ 4 w 307"/>
                  <a:gd name="T33" fmla="*/ 481 h 481"/>
                  <a:gd name="T34" fmla="*/ 4 w 307"/>
                  <a:gd name="T35" fmla="*/ 463 h 481"/>
                  <a:gd name="T36" fmla="*/ 51 w 307"/>
                  <a:gd name="T37" fmla="*/ 451 h 481"/>
                  <a:gd name="T38" fmla="*/ 67 w 307"/>
                  <a:gd name="T39" fmla="*/ 425 h 481"/>
                  <a:gd name="T40" fmla="*/ 69 w 307"/>
                  <a:gd name="T41" fmla="*/ 376 h 481"/>
                  <a:gd name="T42" fmla="*/ 69 w 307"/>
                  <a:gd name="T43" fmla="*/ 195 h 481"/>
                  <a:gd name="T44" fmla="*/ 66 w 307"/>
                  <a:gd name="T45" fmla="*/ 97 h 481"/>
                  <a:gd name="T46" fmla="*/ 55 w 307"/>
                  <a:gd name="T47" fmla="*/ 75 h 481"/>
                  <a:gd name="T48" fmla="*/ 36 w 307"/>
                  <a:gd name="T49" fmla="*/ 68 h 481"/>
                  <a:gd name="T50" fmla="*/ 4 w 307"/>
                  <a:gd name="T51" fmla="*/ 75 h 481"/>
                  <a:gd name="T52" fmla="*/ 0 w 307"/>
                  <a:gd name="T53" fmla="*/ 57 h 481"/>
                  <a:gd name="T54" fmla="*/ 124 w 307"/>
                  <a:gd name="T55" fmla="*/ 0 h 481"/>
                  <a:gd name="T56" fmla="*/ 143 w 307"/>
                  <a:gd name="T57" fmla="*/ 0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07" h="481">
                    <a:moveTo>
                      <a:pt x="143" y="0"/>
                    </a:moveTo>
                    <a:cubicBezTo>
                      <a:pt x="143" y="35"/>
                      <a:pt x="143" y="70"/>
                      <a:pt x="143" y="105"/>
                    </a:cubicBezTo>
                    <a:cubicBezTo>
                      <a:pt x="177" y="35"/>
                      <a:pt x="213" y="0"/>
                      <a:pt x="250" y="0"/>
                    </a:cubicBezTo>
                    <a:cubicBezTo>
                      <a:pt x="266" y="0"/>
                      <a:pt x="280" y="5"/>
                      <a:pt x="291" y="16"/>
                    </a:cubicBezTo>
                    <a:cubicBezTo>
                      <a:pt x="301" y="28"/>
                      <a:pt x="307" y="41"/>
                      <a:pt x="307" y="56"/>
                    </a:cubicBezTo>
                    <a:cubicBezTo>
                      <a:pt x="307" y="70"/>
                      <a:pt x="303" y="81"/>
                      <a:pt x="295" y="90"/>
                    </a:cubicBezTo>
                    <a:cubicBezTo>
                      <a:pt x="288" y="99"/>
                      <a:pt x="278" y="104"/>
                      <a:pt x="267" y="104"/>
                    </a:cubicBezTo>
                    <a:cubicBezTo>
                      <a:pt x="257" y="104"/>
                      <a:pt x="245" y="98"/>
                      <a:pt x="232" y="86"/>
                    </a:cubicBezTo>
                    <a:cubicBezTo>
                      <a:pt x="219" y="74"/>
                      <a:pt x="209" y="69"/>
                      <a:pt x="203" y="69"/>
                    </a:cubicBezTo>
                    <a:cubicBezTo>
                      <a:pt x="197" y="69"/>
                      <a:pt x="191" y="72"/>
                      <a:pt x="185" y="79"/>
                    </a:cubicBezTo>
                    <a:cubicBezTo>
                      <a:pt x="172" y="93"/>
                      <a:pt x="157" y="115"/>
                      <a:pt x="143" y="148"/>
                    </a:cubicBezTo>
                    <a:cubicBezTo>
                      <a:pt x="143" y="222"/>
                      <a:pt x="143" y="297"/>
                      <a:pt x="143" y="372"/>
                    </a:cubicBezTo>
                    <a:cubicBezTo>
                      <a:pt x="143" y="398"/>
                      <a:pt x="146" y="417"/>
                      <a:pt x="152" y="430"/>
                    </a:cubicBezTo>
                    <a:cubicBezTo>
                      <a:pt x="156" y="440"/>
                      <a:pt x="163" y="447"/>
                      <a:pt x="173" y="453"/>
                    </a:cubicBezTo>
                    <a:cubicBezTo>
                      <a:pt x="182" y="460"/>
                      <a:pt x="197" y="463"/>
                      <a:pt x="215" y="463"/>
                    </a:cubicBezTo>
                    <a:cubicBezTo>
                      <a:pt x="215" y="469"/>
                      <a:pt x="215" y="475"/>
                      <a:pt x="215" y="481"/>
                    </a:cubicBezTo>
                    <a:cubicBezTo>
                      <a:pt x="145" y="481"/>
                      <a:pt x="74" y="481"/>
                      <a:pt x="4" y="481"/>
                    </a:cubicBezTo>
                    <a:cubicBezTo>
                      <a:pt x="4" y="475"/>
                      <a:pt x="4" y="469"/>
                      <a:pt x="4" y="463"/>
                    </a:cubicBezTo>
                    <a:cubicBezTo>
                      <a:pt x="25" y="463"/>
                      <a:pt x="41" y="459"/>
                      <a:pt x="51" y="451"/>
                    </a:cubicBezTo>
                    <a:cubicBezTo>
                      <a:pt x="59" y="446"/>
                      <a:pt x="64" y="437"/>
                      <a:pt x="67" y="425"/>
                    </a:cubicBezTo>
                    <a:cubicBezTo>
                      <a:pt x="68" y="420"/>
                      <a:pt x="69" y="403"/>
                      <a:pt x="69" y="376"/>
                    </a:cubicBezTo>
                    <a:cubicBezTo>
                      <a:pt x="69" y="315"/>
                      <a:pt x="69" y="255"/>
                      <a:pt x="69" y="195"/>
                    </a:cubicBezTo>
                    <a:cubicBezTo>
                      <a:pt x="69" y="140"/>
                      <a:pt x="68" y="108"/>
                      <a:pt x="66" y="97"/>
                    </a:cubicBezTo>
                    <a:cubicBezTo>
                      <a:pt x="64" y="87"/>
                      <a:pt x="60" y="79"/>
                      <a:pt x="55" y="75"/>
                    </a:cubicBezTo>
                    <a:cubicBezTo>
                      <a:pt x="50" y="70"/>
                      <a:pt x="43" y="68"/>
                      <a:pt x="36" y="68"/>
                    </a:cubicBezTo>
                    <a:cubicBezTo>
                      <a:pt x="26" y="68"/>
                      <a:pt x="16" y="70"/>
                      <a:pt x="4" y="75"/>
                    </a:cubicBezTo>
                    <a:cubicBezTo>
                      <a:pt x="3" y="69"/>
                      <a:pt x="1" y="63"/>
                      <a:pt x="0" y="57"/>
                    </a:cubicBezTo>
                    <a:cubicBezTo>
                      <a:pt x="41" y="37"/>
                      <a:pt x="83" y="19"/>
                      <a:pt x="124" y="0"/>
                    </a:cubicBezTo>
                    <a:cubicBezTo>
                      <a:pt x="131" y="0"/>
                      <a:pt x="137" y="0"/>
                      <a:pt x="143"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23" name="Rectangle 333">
                <a:extLst>
                  <a:ext uri="{FF2B5EF4-FFF2-40B4-BE49-F238E27FC236}">
                    <a16:creationId xmlns:a16="http://schemas.microsoft.com/office/drawing/2014/main" id="{056D68FC-6B8C-4B4D-B09C-F17D23A7F285}"/>
                  </a:ext>
                </a:extLst>
              </p:cNvPr>
              <p:cNvSpPr>
                <a:spLocks noChangeArrowheads="1"/>
              </p:cNvSpPr>
              <p:nvPr/>
            </p:nvSpPr>
            <p:spPr bwMode="auto">
              <a:xfrm>
                <a:off x="3751" y="2145"/>
                <a:ext cx="87"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24" name="Rectangle 334">
                <a:extLst>
                  <a:ext uri="{FF2B5EF4-FFF2-40B4-BE49-F238E27FC236}">
                    <a16:creationId xmlns:a16="http://schemas.microsoft.com/office/drawing/2014/main" id="{D0C906FA-E05C-4B6C-9F57-4B8B597567ED}"/>
                  </a:ext>
                </a:extLst>
              </p:cNvPr>
              <p:cNvSpPr>
                <a:spLocks noChangeArrowheads="1"/>
              </p:cNvSpPr>
              <p:nvPr/>
            </p:nvSpPr>
            <p:spPr bwMode="auto">
              <a:xfrm>
                <a:off x="3825" y="2145"/>
                <a:ext cx="120"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25" name="Freeform 335">
                <a:extLst>
                  <a:ext uri="{FF2B5EF4-FFF2-40B4-BE49-F238E27FC236}">
                    <a16:creationId xmlns:a16="http://schemas.microsoft.com/office/drawing/2014/main" id="{3ADA6D54-93AD-4766-9682-C6A827D5B885}"/>
                  </a:ext>
                </a:extLst>
              </p:cNvPr>
              <p:cNvSpPr>
                <a:spLocks noEditPoints="1"/>
              </p:cNvSpPr>
              <p:nvPr/>
            </p:nvSpPr>
            <p:spPr bwMode="auto">
              <a:xfrm>
                <a:off x="3829" y="2147"/>
                <a:ext cx="112" cy="103"/>
              </a:xfrm>
              <a:custGeom>
                <a:avLst/>
                <a:gdLst>
                  <a:gd name="T0" fmla="*/ 2 w 433"/>
                  <a:gd name="T1" fmla="*/ 60 h 705"/>
                  <a:gd name="T2" fmla="*/ 129 w 433"/>
                  <a:gd name="T3" fmla="*/ 2 h 705"/>
                  <a:gd name="T4" fmla="*/ 146 w 433"/>
                  <a:gd name="T5" fmla="*/ 2 h 705"/>
                  <a:gd name="T6" fmla="*/ 146 w 433"/>
                  <a:gd name="T7" fmla="*/ 111 h 705"/>
                  <a:gd name="T8" fmla="*/ 211 w 433"/>
                  <a:gd name="T9" fmla="*/ 24 h 705"/>
                  <a:gd name="T10" fmla="*/ 278 w 433"/>
                  <a:gd name="T11" fmla="*/ 0 h 705"/>
                  <a:gd name="T12" fmla="*/ 382 w 433"/>
                  <a:gd name="T13" fmla="*/ 55 h 705"/>
                  <a:gd name="T14" fmla="*/ 433 w 433"/>
                  <a:gd name="T15" fmla="*/ 230 h 705"/>
                  <a:gd name="T16" fmla="*/ 372 w 433"/>
                  <a:gd name="T17" fmla="*/ 430 h 705"/>
                  <a:gd name="T18" fmla="*/ 244 w 433"/>
                  <a:gd name="T19" fmla="*/ 495 h 705"/>
                  <a:gd name="T20" fmla="*/ 187 w 433"/>
                  <a:gd name="T21" fmla="*/ 485 h 705"/>
                  <a:gd name="T22" fmla="*/ 146 w 433"/>
                  <a:gd name="T23" fmla="*/ 454 h 705"/>
                  <a:gd name="T24" fmla="*/ 146 w 433"/>
                  <a:gd name="T25" fmla="*/ 596 h 705"/>
                  <a:gd name="T26" fmla="*/ 152 w 433"/>
                  <a:gd name="T27" fmla="*/ 658 h 705"/>
                  <a:gd name="T28" fmla="*/ 170 w 433"/>
                  <a:gd name="T29" fmla="*/ 678 h 705"/>
                  <a:gd name="T30" fmla="*/ 216 w 433"/>
                  <a:gd name="T31" fmla="*/ 686 h 705"/>
                  <a:gd name="T32" fmla="*/ 216 w 433"/>
                  <a:gd name="T33" fmla="*/ 705 h 705"/>
                  <a:gd name="T34" fmla="*/ 0 w 433"/>
                  <a:gd name="T35" fmla="*/ 705 h 705"/>
                  <a:gd name="T36" fmla="*/ 0 w 433"/>
                  <a:gd name="T37" fmla="*/ 686 h 705"/>
                  <a:gd name="T38" fmla="*/ 11 w 433"/>
                  <a:gd name="T39" fmla="*/ 686 h 705"/>
                  <a:gd name="T40" fmla="*/ 53 w 433"/>
                  <a:gd name="T41" fmla="*/ 675 h 705"/>
                  <a:gd name="T42" fmla="*/ 67 w 433"/>
                  <a:gd name="T43" fmla="*/ 657 h 705"/>
                  <a:gd name="T44" fmla="*/ 71 w 433"/>
                  <a:gd name="T45" fmla="*/ 593 h 705"/>
                  <a:gd name="T46" fmla="*/ 71 w 433"/>
                  <a:gd name="T47" fmla="*/ 151 h 705"/>
                  <a:gd name="T48" fmla="*/ 68 w 433"/>
                  <a:gd name="T49" fmla="*/ 94 h 705"/>
                  <a:gd name="T50" fmla="*/ 57 w 433"/>
                  <a:gd name="T51" fmla="*/ 75 h 705"/>
                  <a:gd name="T52" fmla="*/ 35 w 433"/>
                  <a:gd name="T53" fmla="*/ 69 h 705"/>
                  <a:gd name="T54" fmla="*/ 8 w 433"/>
                  <a:gd name="T55" fmla="*/ 76 h 705"/>
                  <a:gd name="T56" fmla="*/ 2 w 433"/>
                  <a:gd name="T57" fmla="*/ 60 h 705"/>
                  <a:gd name="T58" fmla="*/ 146 w 433"/>
                  <a:gd name="T59" fmla="*/ 141 h 705"/>
                  <a:gd name="T60" fmla="*/ 146 w 433"/>
                  <a:gd name="T61" fmla="*/ 316 h 705"/>
                  <a:gd name="T62" fmla="*/ 150 w 433"/>
                  <a:gd name="T63" fmla="*/ 390 h 705"/>
                  <a:gd name="T64" fmla="*/ 181 w 433"/>
                  <a:gd name="T65" fmla="*/ 442 h 705"/>
                  <a:gd name="T66" fmla="*/ 243 w 433"/>
                  <a:gd name="T67" fmla="*/ 465 h 705"/>
                  <a:gd name="T68" fmla="*/ 316 w 433"/>
                  <a:gd name="T69" fmla="*/ 425 h 705"/>
                  <a:gd name="T70" fmla="*/ 353 w 433"/>
                  <a:gd name="T71" fmla="*/ 278 h 705"/>
                  <a:gd name="T72" fmla="*/ 311 w 433"/>
                  <a:gd name="T73" fmla="*/ 113 h 705"/>
                  <a:gd name="T74" fmla="*/ 243 w 433"/>
                  <a:gd name="T75" fmla="*/ 74 h 705"/>
                  <a:gd name="T76" fmla="*/ 200 w 433"/>
                  <a:gd name="T77" fmla="*/ 86 h 705"/>
                  <a:gd name="T78" fmla="*/ 146 w 433"/>
                  <a:gd name="T79" fmla="*/ 141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33" h="705">
                    <a:moveTo>
                      <a:pt x="2" y="60"/>
                    </a:moveTo>
                    <a:cubicBezTo>
                      <a:pt x="44" y="40"/>
                      <a:pt x="87" y="21"/>
                      <a:pt x="129" y="2"/>
                    </a:cubicBezTo>
                    <a:cubicBezTo>
                      <a:pt x="135" y="2"/>
                      <a:pt x="141" y="2"/>
                      <a:pt x="146" y="2"/>
                    </a:cubicBezTo>
                    <a:cubicBezTo>
                      <a:pt x="146" y="38"/>
                      <a:pt x="146" y="74"/>
                      <a:pt x="146" y="111"/>
                    </a:cubicBezTo>
                    <a:cubicBezTo>
                      <a:pt x="167" y="69"/>
                      <a:pt x="189" y="41"/>
                      <a:pt x="211" y="24"/>
                    </a:cubicBezTo>
                    <a:cubicBezTo>
                      <a:pt x="232" y="8"/>
                      <a:pt x="254" y="0"/>
                      <a:pt x="278" y="0"/>
                    </a:cubicBezTo>
                    <a:cubicBezTo>
                      <a:pt x="320" y="0"/>
                      <a:pt x="355" y="18"/>
                      <a:pt x="382" y="55"/>
                    </a:cubicBezTo>
                    <a:cubicBezTo>
                      <a:pt x="415" y="100"/>
                      <a:pt x="433" y="158"/>
                      <a:pt x="433" y="230"/>
                    </a:cubicBezTo>
                    <a:cubicBezTo>
                      <a:pt x="433" y="311"/>
                      <a:pt x="412" y="378"/>
                      <a:pt x="372" y="430"/>
                    </a:cubicBezTo>
                    <a:cubicBezTo>
                      <a:pt x="338" y="474"/>
                      <a:pt x="295" y="495"/>
                      <a:pt x="244" y="495"/>
                    </a:cubicBezTo>
                    <a:cubicBezTo>
                      <a:pt x="222" y="495"/>
                      <a:pt x="203" y="492"/>
                      <a:pt x="187" y="485"/>
                    </a:cubicBezTo>
                    <a:cubicBezTo>
                      <a:pt x="175" y="479"/>
                      <a:pt x="161" y="469"/>
                      <a:pt x="146" y="454"/>
                    </a:cubicBezTo>
                    <a:cubicBezTo>
                      <a:pt x="146" y="501"/>
                      <a:pt x="146" y="549"/>
                      <a:pt x="146" y="596"/>
                    </a:cubicBezTo>
                    <a:cubicBezTo>
                      <a:pt x="146" y="628"/>
                      <a:pt x="148" y="649"/>
                      <a:pt x="152" y="658"/>
                    </a:cubicBezTo>
                    <a:cubicBezTo>
                      <a:pt x="155" y="666"/>
                      <a:pt x="161" y="673"/>
                      <a:pt x="170" y="678"/>
                    </a:cubicBezTo>
                    <a:cubicBezTo>
                      <a:pt x="178" y="683"/>
                      <a:pt x="194" y="686"/>
                      <a:pt x="216" y="686"/>
                    </a:cubicBezTo>
                    <a:cubicBezTo>
                      <a:pt x="216" y="692"/>
                      <a:pt x="216" y="698"/>
                      <a:pt x="216" y="705"/>
                    </a:cubicBezTo>
                    <a:cubicBezTo>
                      <a:pt x="144" y="705"/>
                      <a:pt x="72" y="705"/>
                      <a:pt x="0" y="705"/>
                    </a:cubicBezTo>
                    <a:cubicBezTo>
                      <a:pt x="0" y="698"/>
                      <a:pt x="0" y="692"/>
                      <a:pt x="0" y="686"/>
                    </a:cubicBezTo>
                    <a:cubicBezTo>
                      <a:pt x="4" y="686"/>
                      <a:pt x="7" y="686"/>
                      <a:pt x="11" y="686"/>
                    </a:cubicBezTo>
                    <a:cubicBezTo>
                      <a:pt x="28" y="686"/>
                      <a:pt x="42" y="683"/>
                      <a:pt x="53" y="675"/>
                    </a:cubicBezTo>
                    <a:cubicBezTo>
                      <a:pt x="59" y="671"/>
                      <a:pt x="64" y="665"/>
                      <a:pt x="67" y="657"/>
                    </a:cubicBezTo>
                    <a:cubicBezTo>
                      <a:pt x="70" y="648"/>
                      <a:pt x="71" y="627"/>
                      <a:pt x="71" y="593"/>
                    </a:cubicBezTo>
                    <a:cubicBezTo>
                      <a:pt x="71" y="446"/>
                      <a:pt x="71" y="299"/>
                      <a:pt x="71" y="151"/>
                    </a:cubicBezTo>
                    <a:cubicBezTo>
                      <a:pt x="71" y="121"/>
                      <a:pt x="70" y="102"/>
                      <a:pt x="68" y="94"/>
                    </a:cubicBezTo>
                    <a:cubicBezTo>
                      <a:pt x="66" y="85"/>
                      <a:pt x="62" y="79"/>
                      <a:pt x="57" y="75"/>
                    </a:cubicBezTo>
                    <a:cubicBezTo>
                      <a:pt x="51" y="71"/>
                      <a:pt x="44" y="69"/>
                      <a:pt x="35" y="69"/>
                    </a:cubicBezTo>
                    <a:cubicBezTo>
                      <a:pt x="28" y="69"/>
                      <a:pt x="19" y="71"/>
                      <a:pt x="8" y="76"/>
                    </a:cubicBezTo>
                    <a:cubicBezTo>
                      <a:pt x="6" y="71"/>
                      <a:pt x="4" y="65"/>
                      <a:pt x="2" y="60"/>
                    </a:cubicBezTo>
                    <a:close/>
                    <a:moveTo>
                      <a:pt x="146" y="141"/>
                    </a:moveTo>
                    <a:cubicBezTo>
                      <a:pt x="146" y="199"/>
                      <a:pt x="146" y="257"/>
                      <a:pt x="146" y="316"/>
                    </a:cubicBezTo>
                    <a:cubicBezTo>
                      <a:pt x="146" y="353"/>
                      <a:pt x="148" y="378"/>
                      <a:pt x="150" y="390"/>
                    </a:cubicBezTo>
                    <a:cubicBezTo>
                      <a:pt x="154" y="410"/>
                      <a:pt x="165" y="427"/>
                      <a:pt x="181" y="442"/>
                    </a:cubicBezTo>
                    <a:cubicBezTo>
                      <a:pt x="198" y="457"/>
                      <a:pt x="218" y="465"/>
                      <a:pt x="243" y="465"/>
                    </a:cubicBezTo>
                    <a:cubicBezTo>
                      <a:pt x="273" y="465"/>
                      <a:pt x="298" y="452"/>
                      <a:pt x="316" y="425"/>
                    </a:cubicBezTo>
                    <a:cubicBezTo>
                      <a:pt x="340" y="390"/>
                      <a:pt x="353" y="341"/>
                      <a:pt x="353" y="278"/>
                    </a:cubicBezTo>
                    <a:cubicBezTo>
                      <a:pt x="353" y="207"/>
                      <a:pt x="338" y="152"/>
                      <a:pt x="311" y="113"/>
                    </a:cubicBezTo>
                    <a:cubicBezTo>
                      <a:pt x="292" y="87"/>
                      <a:pt x="269" y="74"/>
                      <a:pt x="243" y="74"/>
                    </a:cubicBezTo>
                    <a:cubicBezTo>
                      <a:pt x="228" y="74"/>
                      <a:pt x="214" y="78"/>
                      <a:pt x="200" y="86"/>
                    </a:cubicBezTo>
                    <a:cubicBezTo>
                      <a:pt x="189" y="92"/>
                      <a:pt x="171" y="110"/>
                      <a:pt x="146" y="141"/>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26" name="Rectangle 336">
                <a:extLst>
                  <a:ext uri="{FF2B5EF4-FFF2-40B4-BE49-F238E27FC236}">
                    <a16:creationId xmlns:a16="http://schemas.microsoft.com/office/drawing/2014/main" id="{F99AD46D-7BFD-4C3C-88EB-2E7913693223}"/>
                  </a:ext>
                </a:extLst>
              </p:cNvPr>
              <p:cNvSpPr>
                <a:spLocks noChangeArrowheads="1"/>
              </p:cNvSpPr>
              <p:nvPr/>
            </p:nvSpPr>
            <p:spPr bwMode="auto">
              <a:xfrm>
                <a:off x="3825" y="2145"/>
                <a:ext cx="120"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27" name="Rectangle 337">
                <a:extLst>
                  <a:ext uri="{FF2B5EF4-FFF2-40B4-BE49-F238E27FC236}">
                    <a16:creationId xmlns:a16="http://schemas.microsoft.com/office/drawing/2014/main" id="{70A8FCF9-86B9-4ABE-B687-EED9068CE790}"/>
                  </a:ext>
                </a:extLst>
              </p:cNvPr>
              <p:cNvSpPr>
                <a:spLocks noChangeArrowheads="1"/>
              </p:cNvSpPr>
              <p:nvPr/>
            </p:nvSpPr>
            <p:spPr bwMode="auto">
              <a:xfrm>
                <a:off x="3957" y="2145"/>
                <a:ext cx="95"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28" name="Freeform 338">
                <a:extLst>
                  <a:ext uri="{FF2B5EF4-FFF2-40B4-BE49-F238E27FC236}">
                    <a16:creationId xmlns:a16="http://schemas.microsoft.com/office/drawing/2014/main" id="{1355F9BC-39F6-4E13-96DD-C8C3DC34C4A9}"/>
                  </a:ext>
                </a:extLst>
              </p:cNvPr>
              <p:cNvSpPr>
                <a:spLocks noEditPoints="1"/>
              </p:cNvSpPr>
              <p:nvPr/>
            </p:nvSpPr>
            <p:spPr bwMode="auto">
              <a:xfrm>
                <a:off x="3958" y="2147"/>
                <a:ext cx="89" cy="73"/>
              </a:xfrm>
              <a:custGeom>
                <a:avLst/>
                <a:gdLst>
                  <a:gd name="T0" fmla="*/ 64 w 349"/>
                  <a:gd name="T1" fmla="*/ 190 h 496"/>
                  <a:gd name="T2" fmla="*/ 108 w 349"/>
                  <a:gd name="T3" fmla="*/ 354 h 496"/>
                  <a:gd name="T4" fmla="*/ 214 w 349"/>
                  <a:gd name="T5" fmla="*/ 413 h 496"/>
                  <a:gd name="T6" fmla="*/ 285 w 349"/>
                  <a:gd name="T7" fmla="*/ 388 h 496"/>
                  <a:gd name="T8" fmla="*/ 335 w 349"/>
                  <a:gd name="T9" fmla="*/ 301 h 496"/>
                  <a:gd name="T10" fmla="*/ 349 w 349"/>
                  <a:gd name="T11" fmla="*/ 311 h 496"/>
                  <a:gd name="T12" fmla="*/ 294 w 349"/>
                  <a:gd name="T13" fmla="*/ 439 h 496"/>
                  <a:gd name="T14" fmla="*/ 180 w 349"/>
                  <a:gd name="T15" fmla="*/ 496 h 496"/>
                  <a:gd name="T16" fmla="*/ 53 w 349"/>
                  <a:gd name="T17" fmla="*/ 430 h 496"/>
                  <a:gd name="T18" fmla="*/ 0 w 349"/>
                  <a:gd name="T19" fmla="*/ 254 h 496"/>
                  <a:gd name="T20" fmla="*/ 54 w 349"/>
                  <a:gd name="T21" fmla="*/ 67 h 496"/>
                  <a:gd name="T22" fmla="*/ 190 w 349"/>
                  <a:gd name="T23" fmla="*/ 0 h 496"/>
                  <a:gd name="T24" fmla="*/ 304 w 349"/>
                  <a:gd name="T25" fmla="*/ 52 h 496"/>
                  <a:gd name="T26" fmla="*/ 349 w 349"/>
                  <a:gd name="T27" fmla="*/ 190 h 496"/>
                  <a:gd name="T28" fmla="*/ 64 w 349"/>
                  <a:gd name="T29" fmla="*/ 190 h 496"/>
                  <a:gd name="T30" fmla="*/ 64 w 349"/>
                  <a:gd name="T31" fmla="*/ 161 h 496"/>
                  <a:gd name="T32" fmla="*/ 255 w 349"/>
                  <a:gd name="T33" fmla="*/ 161 h 496"/>
                  <a:gd name="T34" fmla="*/ 245 w 349"/>
                  <a:gd name="T35" fmla="*/ 98 h 496"/>
                  <a:gd name="T36" fmla="*/ 212 w 349"/>
                  <a:gd name="T37" fmla="*/ 53 h 496"/>
                  <a:gd name="T38" fmla="*/ 165 w 349"/>
                  <a:gd name="T39" fmla="*/ 36 h 496"/>
                  <a:gd name="T40" fmla="*/ 98 w 349"/>
                  <a:gd name="T41" fmla="*/ 69 h 496"/>
                  <a:gd name="T42" fmla="*/ 64 w 349"/>
                  <a:gd name="T43" fmla="*/ 161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49" h="496">
                    <a:moveTo>
                      <a:pt x="64" y="190"/>
                    </a:moveTo>
                    <a:cubicBezTo>
                      <a:pt x="63" y="260"/>
                      <a:pt x="78" y="314"/>
                      <a:pt x="108" y="354"/>
                    </a:cubicBezTo>
                    <a:cubicBezTo>
                      <a:pt x="138" y="393"/>
                      <a:pt x="174" y="413"/>
                      <a:pt x="214" y="413"/>
                    </a:cubicBezTo>
                    <a:cubicBezTo>
                      <a:pt x="241" y="413"/>
                      <a:pt x="265" y="405"/>
                      <a:pt x="285" y="388"/>
                    </a:cubicBezTo>
                    <a:cubicBezTo>
                      <a:pt x="305" y="370"/>
                      <a:pt x="322" y="342"/>
                      <a:pt x="335" y="301"/>
                    </a:cubicBezTo>
                    <a:cubicBezTo>
                      <a:pt x="339" y="305"/>
                      <a:pt x="344" y="308"/>
                      <a:pt x="349" y="311"/>
                    </a:cubicBezTo>
                    <a:cubicBezTo>
                      <a:pt x="343" y="358"/>
                      <a:pt x="324" y="400"/>
                      <a:pt x="294" y="439"/>
                    </a:cubicBezTo>
                    <a:cubicBezTo>
                      <a:pt x="264" y="477"/>
                      <a:pt x="225" y="496"/>
                      <a:pt x="180" y="496"/>
                    </a:cubicBezTo>
                    <a:cubicBezTo>
                      <a:pt x="130" y="496"/>
                      <a:pt x="87" y="475"/>
                      <a:pt x="53" y="430"/>
                    </a:cubicBezTo>
                    <a:cubicBezTo>
                      <a:pt x="18" y="387"/>
                      <a:pt x="0" y="328"/>
                      <a:pt x="0" y="254"/>
                    </a:cubicBezTo>
                    <a:cubicBezTo>
                      <a:pt x="0" y="174"/>
                      <a:pt x="18" y="112"/>
                      <a:pt x="54" y="67"/>
                    </a:cubicBezTo>
                    <a:cubicBezTo>
                      <a:pt x="90" y="22"/>
                      <a:pt x="136" y="0"/>
                      <a:pt x="190" y="0"/>
                    </a:cubicBezTo>
                    <a:cubicBezTo>
                      <a:pt x="237" y="0"/>
                      <a:pt x="275" y="17"/>
                      <a:pt x="304" y="52"/>
                    </a:cubicBezTo>
                    <a:cubicBezTo>
                      <a:pt x="334" y="87"/>
                      <a:pt x="349" y="133"/>
                      <a:pt x="349" y="190"/>
                    </a:cubicBezTo>
                    <a:cubicBezTo>
                      <a:pt x="254" y="190"/>
                      <a:pt x="159" y="190"/>
                      <a:pt x="64" y="190"/>
                    </a:cubicBezTo>
                    <a:close/>
                    <a:moveTo>
                      <a:pt x="64" y="161"/>
                    </a:moveTo>
                    <a:cubicBezTo>
                      <a:pt x="127" y="161"/>
                      <a:pt x="191" y="161"/>
                      <a:pt x="255" y="161"/>
                    </a:cubicBezTo>
                    <a:cubicBezTo>
                      <a:pt x="253" y="131"/>
                      <a:pt x="250" y="110"/>
                      <a:pt x="245" y="98"/>
                    </a:cubicBezTo>
                    <a:cubicBezTo>
                      <a:pt x="238" y="79"/>
                      <a:pt x="227" y="64"/>
                      <a:pt x="212" y="53"/>
                    </a:cubicBezTo>
                    <a:cubicBezTo>
                      <a:pt x="197" y="42"/>
                      <a:pt x="181" y="36"/>
                      <a:pt x="165" y="36"/>
                    </a:cubicBezTo>
                    <a:cubicBezTo>
                      <a:pt x="140" y="36"/>
                      <a:pt x="117" y="47"/>
                      <a:pt x="98" y="69"/>
                    </a:cubicBezTo>
                    <a:cubicBezTo>
                      <a:pt x="79" y="91"/>
                      <a:pt x="67" y="122"/>
                      <a:pt x="64" y="161"/>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29" name="Rectangle 339">
                <a:extLst>
                  <a:ext uri="{FF2B5EF4-FFF2-40B4-BE49-F238E27FC236}">
                    <a16:creationId xmlns:a16="http://schemas.microsoft.com/office/drawing/2014/main" id="{23346A9C-6E91-4477-9AB5-BD5137C04730}"/>
                  </a:ext>
                </a:extLst>
              </p:cNvPr>
              <p:cNvSpPr>
                <a:spLocks noChangeArrowheads="1"/>
              </p:cNvSpPr>
              <p:nvPr/>
            </p:nvSpPr>
            <p:spPr bwMode="auto">
              <a:xfrm>
                <a:off x="3957" y="2145"/>
                <a:ext cx="95"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30" name="Rectangle 340">
                <a:extLst>
                  <a:ext uri="{FF2B5EF4-FFF2-40B4-BE49-F238E27FC236}">
                    <a16:creationId xmlns:a16="http://schemas.microsoft.com/office/drawing/2014/main" id="{AAA49353-825A-43A5-9702-A37F911FE3C5}"/>
                  </a:ext>
                </a:extLst>
              </p:cNvPr>
              <p:cNvSpPr>
                <a:spLocks noChangeArrowheads="1"/>
              </p:cNvSpPr>
              <p:nvPr/>
            </p:nvSpPr>
            <p:spPr bwMode="auto">
              <a:xfrm>
                <a:off x="4056" y="2126"/>
                <a:ext cx="70"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31" name="Freeform 341">
                <a:extLst>
                  <a:ext uri="{FF2B5EF4-FFF2-40B4-BE49-F238E27FC236}">
                    <a16:creationId xmlns:a16="http://schemas.microsoft.com/office/drawing/2014/main" id="{5C465059-FCC8-49CC-9612-3AB9356CE48F}"/>
                  </a:ext>
                </a:extLst>
              </p:cNvPr>
              <p:cNvSpPr>
                <a:spLocks/>
              </p:cNvSpPr>
              <p:nvPr/>
            </p:nvSpPr>
            <p:spPr bwMode="auto">
              <a:xfrm>
                <a:off x="4056" y="2127"/>
                <a:ext cx="65" cy="92"/>
              </a:xfrm>
              <a:custGeom>
                <a:avLst/>
                <a:gdLst>
                  <a:gd name="T0" fmla="*/ 140 w 249"/>
                  <a:gd name="T1" fmla="*/ 0 h 629"/>
                  <a:gd name="T2" fmla="*/ 140 w 249"/>
                  <a:gd name="T3" fmla="*/ 153 h 629"/>
                  <a:gd name="T4" fmla="*/ 236 w 249"/>
                  <a:gd name="T5" fmla="*/ 153 h 629"/>
                  <a:gd name="T6" fmla="*/ 236 w 249"/>
                  <a:gd name="T7" fmla="*/ 189 h 629"/>
                  <a:gd name="T8" fmla="*/ 140 w 249"/>
                  <a:gd name="T9" fmla="*/ 189 h 629"/>
                  <a:gd name="T10" fmla="*/ 140 w 249"/>
                  <a:gd name="T11" fmla="*/ 492 h 629"/>
                  <a:gd name="T12" fmla="*/ 151 w 249"/>
                  <a:gd name="T13" fmla="*/ 554 h 629"/>
                  <a:gd name="T14" fmla="*/ 181 w 249"/>
                  <a:gd name="T15" fmla="*/ 569 h 629"/>
                  <a:gd name="T16" fmla="*/ 210 w 249"/>
                  <a:gd name="T17" fmla="*/ 559 h 629"/>
                  <a:gd name="T18" fmla="*/ 231 w 249"/>
                  <a:gd name="T19" fmla="*/ 528 h 629"/>
                  <a:gd name="T20" fmla="*/ 249 w 249"/>
                  <a:gd name="T21" fmla="*/ 528 h 629"/>
                  <a:gd name="T22" fmla="*/ 204 w 249"/>
                  <a:gd name="T23" fmla="*/ 603 h 629"/>
                  <a:gd name="T24" fmla="*/ 145 w 249"/>
                  <a:gd name="T25" fmla="*/ 629 h 629"/>
                  <a:gd name="T26" fmla="*/ 104 w 249"/>
                  <a:gd name="T27" fmla="*/ 615 h 629"/>
                  <a:gd name="T28" fmla="*/ 75 w 249"/>
                  <a:gd name="T29" fmla="*/ 578 h 629"/>
                  <a:gd name="T30" fmla="*/ 65 w 249"/>
                  <a:gd name="T31" fmla="*/ 504 h 629"/>
                  <a:gd name="T32" fmla="*/ 65 w 249"/>
                  <a:gd name="T33" fmla="*/ 189 h 629"/>
                  <a:gd name="T34" fmla="*/ 0 w 249"/>
                  <a:gd name="T35" fmla="*/ 189 h 629"/>
                  <a:gd name="T36" fmla="*/ 0 w 249"/>
                  <a:gd name="T37" fmla="*/ 172 h 629"/>
                  <a:gd name="T38" fmla="*/ 51 w 249"/>
                  <a:gd name="T39" fmla="*/ 134 h 629"/>
                  <a:gd name="T40" fmla="*/ 97 w 249"/>
                  <a:gd name="T41" fmla="*/ 71 h 629"/>
                  <a:gd name="T42" fmla="*/ 126 w 249"/>
                  <a:gd name="T43" fmla="*/ 0 h 629"/>
                  <a:gd name="T44" fmla="*/ 140 w 249"/>
                  <a:gd name="T45" fmla="*/ 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9" h="629">
                    <a:moveTo>
                      <a:pt x="140" y="0"/>
                    </a:moveTo>
                    <a:cubicBezTo>
                      <a:pt x="140" y="51"/>
                      <a:pt x="140" y="102"/>
                      <a:pt x="140" y="153"/>
                    </a:cubicBezTo>
                    <a:cubicBezTo>
                      <a:pt x="172" y="153"/>
                      <a:pt x="204" y="153"/>
                      <a:pt x="236" y="153"/>
                    </a:cubicBezTo>
                    <a:cubicBezTo>
                      <a:pt x="236" y="165"/>
                      <a:pt x="236" y="177"/>
                      <a:pt x="236" y="189"/>
                    </a:cubicBezTo>
                    <a:cubicBezTo>
                      <a:pt x="204" y="189"/>
                      <a:pt x="172" y="189"/>
                      <a:pt x="140" y="189"/>
                    </a:cubicBezTo>
                    <a:cubicBezTo>
                      <a:pt x="140" y="290"/>
                      <a:pt x="140" y="391"/>
                      <a:pt x="140" y="492"/>
                    </a:cubicBezTo>
                    <a:cubicBezTo>
                      <a:pt x="140" y="522"/>
                      <a:pt x="144" y="543"/>
                      <a:pt x="151" y="554"/>
                    </a:cubicBezTo>
                    <a:cubicBezTo>
                      <a:pt x="159" y="564"/>
                      <a:pt x="168" y="569"/>
                      <a:pt x="181" y="569"/>
                    </a:cubicBezTo>
                    <a:cubicBezTo>
                      <a:pt x="191" y="569"/>
                      <a:pt x="200" y="566"/>
                      <a:pt x="210" y="559"/>
                    </a:cubicBezTo>
                    <a:cubicBezTo>
                      <a:pt x="219" y="552"/>
                      <a:pt x="226" y="542"/>
                      <a:pt x="231" y="528"/>
                    </a:cubicBezTo>
                    <a:cubicBezTo>
                      <a:pt x="237" y="528"/>
                      <a:pt x="243" y="528"/>
                      <a:pt x="249" y="528"/>
                    </a:cubicBezTo>
                    <a:cubicBezTo>
                      <a:pt x="239" y="561"/>
                      <a:pt x="223" y="586"/>
                      <a:pt x="204" y="603"/>
                    </a:cubicBezTo>
                    <a:cubicBezTo>
                      <a:pt x="185" y="620"/>
                      <a:pt x="165" y="629"/>
                      <a:pt x="145" y="629"/>
                    </a:cubicBezTo>
                    <a:cubicBezTo>
                      <a:pt x="131" y="629"/>
                      <a:pt x="117" y="625"/>
                      <a:pt x="104" y="615"/>
                    </a:cubicBezTo>
                    <a:cubicBezTo>
                      <a:pt x="91" y="607"/>
                      <a:pt x="81" y="594"/>
                      <a:pt x="75" y="578"/>
                    </a:cubicBezTo>
                    <a:cubicBezTo>
                      <a:pt x="69" y="562"/>
                      <a:pt x="65" y="537"/>
                      <a:pt x="65" y="504"/>
                    </a:cubicBezTo>
                    <a:cubicBezTo>
                      <a:pt x="65" y="399"/>
                      <a:pt x="65" y="294"/>
                      <a:pt x="65" y="189"/>
                    </a:cubicBezTo>
                    <a:cubicBezTo>
                      <a:pt x="44" y="189"/>
                      <a:pt x="22" y="189"/>
                      <a:pt x="0" y="189"/>
                    </a:cubicBezTo>
                    <a:cubicBezTo>
                      <a:pt x="0" y="183"/>
                      <a:pt x="0" y="178"/>
                      <a:pt x="0" y="172"/>
                    </a:cubicBezTo>
                    <a:cubicBezTo>
                      <a:pt x="17" y="165"/>
                      <a:pt x="33" y="152"/>
                      <a:pt x="51" y="134"/>
                    </a:cubicBezTo>
                    <a:cubicBezTo>
                      <a:pt x="68" y="116"/>
                      <a:pt x="84" y="95"/>
                      <a:pt x="97" y="71"/>
                    </a:cubicBezTo>
                    <a:cubicBezTo>
                      <a:pt x="103" y="58"/>
                      <a:pt x="114" y="34"/>
                      <a:pt x="126" y="0"/>
                    </a:cubicBezTo>
                    <a:cubicBezTo>
                      <a:pt x="130" y="0"/>
                      <a:pt x="135" y="0"/>
                      <a:pt x="140"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32" name="Rectangle 342">
                <a:extLst>
                  <a:ext uri="{FF2B5EF4-FFF2-40B4-BE49-F238E27FC236}">
                    <a16:creationId xmlns:a16="http://schemas.microsoft.com/office/drawing/2014/main" id="{1938C018-B782-42B9-B7D0-13B6E96AC784}"/>
                  </a:ext>
                </a:extLst>
              </p:cNvPr>
              <p:cNvSpPr>
                <a:spLocks noChangeArrowheads="1"/>
              </p:cNvSpPr>
              <p:nvPr/>
            </p:nvSpPr>
            <p:spPr bwMode="auto">
              <a:xfrm>
                <a:off x="4056" y="2126"/>
                <a:ext cx="70"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33" name="Rectangle 343">
                <a:extLst>
                  <a:ext uri="{FF2B5EF4-FFF2-40B4-BE49-F238E27FC236}">
                    <a16:creationId xmlns:a16="http://schemas.microsoft.com/office/drawing/2014/main" id="{E3F5C4AC-6128-4FB8-BD8A-B56CB508CD49}"/>
                  </a:ext>
                </a:extLst>
              </p:cNvPr>
              <p:cNvSpPr>
                <a:spLocks noChangeArrowheads="1"/>
              </p:cNvSpPr>
              <p:nvPr/>
            </p:nvSpPr>
            <p:spPr bwMode="auto">
              <a:xfrm>
                <a:off x="4118" y="2147"/>
                <a:ext cx="124"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34" name="Freeform 344">
                <a:extLst>
                  <a:ext uri="{FF2B5EF4-FFF2-40B4-BE49-F238E27FC236}">
                    <a16:creationId xmlns:a16="http://schemas.microsoft.com/office/drawing/2014/main" id="{122CC0BC-50F4-43E7-8FFF-4F5FE05AC1BD}"/>
                  </a:ext>
                </a:extLst>
              </p:cNvPr>
              <p:cNvSpPr>
                <a:spLocks/>
              </p:cNvSpPr>
              <p:nvPr/>
            </p:nvSpPr>
            <p:spPr bwMode="auto">
              <a:xfrm>
                <a:off x="4120" y="2149"/>
                <a:ext cx="118" cy="71"/>
              </a:xfrm>
              <a:custGeom>
                <a:avLst/>
                <a:gdLst>
                  <a:gd name="T0" fmla="*/ 390 w 459"/>
                  <a:gd name="T1" fmla="*/ 0 h 482"/>
                  <a:gd name="T2" fmla="*/ 390 w 459"/>
                  <a:gd name="T3" fmla="*/ 284 h 482"/>
                  <a:gd name="T4" fmla="*/ 394 w 459"/>
                  <a:gd name="T5" fmla="*/ 383 h 482"/>
                  <a:gd name="T6" fmla="*/ 404 w 459"/>
                  <a:gd name="T7" fmla="*/ 408 h 482"/>
                  <a:gd name="T8" fmla="*/ 422 w 459"/>
                  <a:gd name="T9" fmla="*/ 415 h 482"/>
                  <a:gd name="T10" fmla="*/ 453 w 459"/>
                  <a:gd name="T11" fmla="*/ 407 h 482"/>
                  <a:gd name="T12" fmla="*/ 459 w 459"/>
                  <a:gd name="T13" fmla="*/ 425 h 482"/>
                  <a:gd name="T14" fmla="*/ 336 w 459"/>
                  <a:gd name="T15" fmla="*/ 482 h 482"/>
                  <a:gd name="T16" fmla="*/ 316 w 459"/>
                  <a:gd name="T17" fmla="*/ 482 h 482"/>
                  <a:gd name="T18" fmla="*/ 316 w 459"/>
                  <a:gd name="T19" fmla="*/ 383 h 482"/>
                  <a:gd name="T20" fmla="*/ 235 w 459"/>
                  <a:gd name="T21" fmla="*/ 465 h 482"/>
                  <a:gd name="T22" fmla="*/ 176 w 459"/>
                  <a:gd name="T23" fmla="*/ 482 h 482"/>
                  <a:gd name="T24" fmla="*/ 116 w 459"/>
                  <a:gd name="T25" fmla="*/ 459 h 482"/>
                  <a:gd name="T26" fmla="*/ 80 w 459"/>
                  <a:gd name="T27" fmla="*/ 401 h 482"/>
                  <a:gd name="T28" fmla="*/ 70 w 459"/>
                  <a:gd name="T29" fmla="*/ 300 h 482"/>
                  <a:gd name="T30" fmla="*/ 70 w 459"/>
                  <a:gd name="T31" fmla="*/ 91 h 482"/>
                  <a:gd name="T32" fmla="*/ 64 w 459"/>
                  <a:gd name="T33" fmla="*/ 45 h 482"/>
                  <a:gd name="T34" fmla="*/ 45 w 459"/>
                  <a:gd name="T35" fmla="*/ 25 h 482"/>
                  <a:gd name="T36" fmla="*/ 0 w 459"/>
                  <a:gd name="T37" fmla="*/ 19 h 482"/>
                  <a:gd name="T38" fmla="*/ 0 w 459"/>
                  <a:gd name="T39" fmla="*/ 0 h 482"/>
                  <a:gd name="T40" fmla="*/ 145 w 459"/>
                  <a:gd name="T41" fmla="*/ 0 h 482"/>
                  <a:gd name="T42" fmla="*/ 145 w 459"/>
                  <a:gd name="T43" fmla="*/ 313 h 482"/>
                  <a:gd name="T44" fmla="*/ 165 w 459"/>
                  <a:gd name="T45" fmla="*/ 399 h 482"/>
                  <a:gd name="T46" fmla="*/ 213 w 459"/>
                  <a:gd name="T47" fmla="*/ 420 h 482"/>
                  <a:gd name="T48" fmla="*/ 258 w 459"/>
                  <a:gd name="T49" fmla="*/ 406 h 482"/>
                  <a:gd name="T50" fmla="*/ 316 w 459"/>
                  <a:gd name="T51" fmla="*/ 353 h 482"/>
                  <a:gd name="T52" fmla="*/ 316 w 459"/>
                  <a:gd name="T53" fmla="*/ 88 h 482"/>
                  <a:gd name="T54" fmla="*/ 303 w 459"/>
                  <a:gd name="T55" fmla="*/ 34 h 482"/>
                  <a:gd name="T56" fmla="*/ 249 w 459"/>
                  <a:gd name="T57" fmla="*/ 19 h 482"/>
                  <a:gd name="T58" fmla="*/ 249 w 459"/>
                  <a:gd name="T59" fmla="*/ 0 h 482"/>
                  <a:gd name="T60" fmla="*/ 390 w 459"/>
                  <a:gd name="T61" fmla="*/ 0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59" h="482">
                    <a:moveTo>
                      <a:pt x="390" y="0"/>
                    </a:moveTo>
                    <a:cubicBezTo>
                      <a:pt x="390" y="95"/>
                      <a:pt x="390" y="189"/>
                      <a:pt x="390" y="284"/>
                    </a:cubicBezTo>
                    <a:cubicBezTo>
                      <a:pt x="390" y="338"/>
                      <a:pt x="391" y="371"/>
                      <a:pt x="394" y="383"/>
                    </a:cubicBezTo>
                    <a:cubicBezTo>
                      <a:pt x="396" y="395"/>
                      <a:pt x="400" y="404"/>
                      <a:pt x="404" y="408"/>
                    </a:cubicBezTo>
                    <a:cubicBezTo>
                      <a:pt x="409" y="413"/>
                      <a:pt x="415" y="415"/>
                      <a:pt x="422" y="415"/>
                    </a:cubicBezTo>
                    <a:cubicBezTo>
                      <a:pt x="431" y="415"/>
                      <a:pt x="441" y="412"/>
                      <a:pt x="453" y="407"/>
                    </a:cubicBezTo>
                    <a:cubicBezTo>
                      <a:pt x="455" y="413"/>
                      <a:pt x="457" y="419"/>
                      <a:pt x="459" y="425"/>
                    </a:cubicBezTo>
                    <a:cubicBezTo>
                      <a:pt x="418" y="444"/>
                      <a:pt x="377" y="463"/>
                      <a:pt x="336" y="482"/>
                    </a:cubicBezTo>
                    <a:cubicBezTo>
                      <a:pt x="329" y="482"/>
                      <a:pt x="322" y="482"/>
                      <a:pt x="316" y="482"/>
                    </a:cubicBezTo>
                    <a:cubicBezTo>
                      <a:pt x="316" y="449"/>
                      <a:pt x="316" y="416"/>
                      <a:pt x="316" y="383"/>
                    </a:cubicBezTo>
                    <a:cubicBezTo>
                      <a:pt x="280" y="427"/>
                      <a:pt x="253" y="454"/>
                      <a:pt x="235" y="465"/>
                    </a:cubicBezTo>
                    <a:cubicBezTo>
                      <a:pt x="216" y="477"/>
                      <a:pt x="196" y="482"/>
                      <a:pt x="176" y="482"/>
                    </a:cubicBezTo>
                    <a:cubicBezTo>
                      <a:pt x="153" y="482"/>
                      <a:pt x="132" y="475"/>
                      <a:pt x="116" y="459"/>
                    </a:cubicBezTo>
                    <a:cubicBezTo>
                      <a:pt x="99" y="444"/>
                      <a:pt x="87" y="425"/>
                      <a:pt x="80" y="401"/>
                    </a:cubicBezTo>
                    <a:cubicBezTo>
                      <a:pt x="73" y="377"/>
                      <a:pt x="70" y="343"/>
                      <a:pt x="70" y="300"/>
                    </a:cubicBezTo>
                    <a:cubicBezTo>
                      <a:pt x="70" y="230"/>
                      <a:pt x="70" y="161"/>
                      <a:pt x="70" y="91"/>
                    </a:cubicBezTo>
                    <a:cubicBezTo>
                      <a:pt x="70" y="69"/>
                      <a:pt x="68" y="54"/>
                      <a:pt x="64" y="45"/>
                    </a:cubicBezTo>
                    <a:cubicBezTo>
                      <a:pt x="60" y="37"/>
                      <a:pt x="53" y="30"/>
                      <a:pt x="45" y="25"/>
                    </a:cubicBezTo>
                    <a:cubicBezTo>
                      <a:pt x="37" y="21"/>
                      <a:pt x="22" y="19"/>
                      <a:pt x="0" y="19"/>
                    </a:cubicBezTo>
                    <a:cubicBezTo>
                      <a:pt x="0" y="13"/>
                      <a:pt x="0" y="7"/>
                      <a:pt x="0" y="0"/>
                    </a:cubicBezTo>
                    <a:cubicBezTo>
                      <a:pt x="48" y="0"/>
                      <a:pt x="97" y="0"/>
                      <a:pt x="145" y="0"/>
                    </a:cubicBezTo>
                    <a:cubicBezTo>
                      <a:pt x="145" y="105"/>
                      <a:pt x="145" y="209"/>
                      <a:pt x="145" y="313"/>
                    </a:cubicBezTo>
                    <a:cubicBezTo>
                      <a:pt x="145" y="357"/>
                      <a:pt x="152" y="385"/>
                      <a:pt x="165" y="399"/>
                    </a:cubicBezTo>
                    <a:cubicBezTo>
                      <a:pt x="178" y="413"/>
                      <a:pt x="194" y="420"/>
                      <a:pt x="213" y="420"/>
                    </a:cubicBezTo>
                    <a:cubicBezTo>
                      <a:pt x="226" y="420"/>
                      <a:pt x="241" y="415"/>
                      <a:pt x="258" y="406"/>
                    </a:cubicBezTo>
                    <a:cubicBezTo>
                      <a:pt x="274" y="396"/>
                      <a:pt x="293" y="379"/>
                      <a:pt x="316" y="353"/>
                    </a:cubicBezTo>
                    <a:cubicBezTo>
                      <a:pt x="316" y="265"/>
                      <a:pt x="316" y="176"/>
                      <a:pt x="316" y="88"/>
                    </a:cubicBezTo>
                    <a:cubicBezTo>
                      <a:pt x="316" y="62"/>
                      <a:pt x="311" y="44"/>
                      <a:pt x="303" y="34"/>
                    </a:cubicBezTo>
                    <a:cubicBezTo>
                      <a:pt x="295" y="25"/>
                      <a:pt x="276" y="20"/>
                      <a:pt x="249" y="19"/>
                    </a:cubicBezTo>
                    <a:cubicBezTo>
                      <a:pt x="249" y="13"/>
                      <a:pt x="249" y="7"/>
                      <a:pt x="249" y="0"/>
                    </a:cubicBezTo>
                    <a:cubicBezTo>
                      <a:pt x="296" y="0"/>
                      <a:pt x="343" y="0"/>
                      <a:pt x="390"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35" name="Rectangle 345">
                <a:extLst>
                  <a:ext uri="{FF2B5EF4-FFF2-40B4-BE49-F238E27FC236}">
                    <a16:creationId xmlns:a16="http://schemas.microsoft.com/office/drawing/2014/main" id="{5736C8F8-0F3D-4B00-BFAE-B3D00766CB3D}"/>
                  </a:ext>
                </a:extLst>
              </p:cNvPr>
              <p:cNvSpPr>
                <a:spLocks noChangeArrowheads="1"/>
              </p:cNvSpPr>
              <p:nvPr/>
            </p:nvSpPr>
            <p:spPr bwMode="auto">
              <a:xfrm>
                <a:off x="4118" y="2147"/>
                <a:ext cx="124"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36" name="Rectangle 346">
                <a:extLst>
                  <a:ext uri="{FF2B5EF4-FFF2-40B4-BE49-F238E27FC236}">
                    <a16:creationId xmlns:a16="http://schemas.microsoft.com/office/drawing/2014/main" id="{2007978F-AB28-4F20-9713-439C9C5254B7}"/>
                  </a:ext>
                </a:extLst>
              </p:cNvPr>
              <p:cNvSpPr>
                <a:spLocks noChangeArrowheads="1"/>
              </p:cNvSpPr>
              <p:nvPr/>
            </p:nvSpPr>
            <p:spPr bwMode="auto">
              <a:xfrm>
                <a:off x="4246" y="2145"/>
                <a:ext cx="103"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37" name="Freeform 347">
                <a:extLst>
                  <a:ext uri="{FF2B5EF4-FFF2-40B4-BE49-F238E27FC236}">
                    <a16:creationId xmlns:a16="http://schemas.microsoft.com/office/drawing/2014/main" id="{0C7D50F3-EBB3-48DC-9A03-603574C876F4}"/>
                  </a:ext>
                </a:extLst>
              </p:cNvPr>
              <p:cNvSpPr>
                <a:spLocks noEditPoints="1"/>
              </p:cNvSpPr>
              <p:nvPr/>
            </p:nvSpPr>
            <p:spPr bwMode="auto">
              <a:xfrm>
                <a:off x="4247" y="2147"/>
                <a:ext cx="97" cy="72"/>
              </a:xfrm>
              <a:custGeom>
                <a:avLst/>
                <a:gdLst>
                  <a:gd name="T0" fmla="*/ 229 w 375"/>
                  <a:gd name="T1" fmla="*/ 414 h 491"/>
                  <a:gd name="T2" fmla="*/ 150 w 375"/>
                  <a:gd name="T3" fmla="*/ 478 h 491"/>
                  <a:gd name="T4" fmla="*/ 98 w 375"/>
                  <a:gd name="T5" fmla="*/ 491 h 491"/>
                  <a:gd name="T6" fmla="*/ 28 w 375"/>
                  <a:gd name="T7" fmla="*/ 457 h 491"/>
                  <a:gd name="T8" fmla="*/ 0 w 375"/>
                  <a:gd name="T9" fmla="*/ 370 h 491"/>
                  <a:gd name="T10" fmla="*/ 13 w 375"/>
                  <a:gd name="T11" fmla="*/ 311 h 491"/>
                  <a:gd name="T12" fmla="*/ 78 w 375"/>
                  <a:gd name="T13" fmla="*/ 246 h 491"/>
                  <a:gd name="T14" fmla="*/ 229 w 375"/>
                  <a:gd name="T15" fmla="*/ 171 h 491"/>
                  <a:gd name="T16" fmla="*/ 229 w 375"/>
                  <a:gd name="T17" fmla="*/ 153 h 491"/>
                  <a:gd name="T18" fmla="*/ 210 w 375"/>
                  <a:gd name="T19" fmla="*/ 57 h 491"/>
                  <a:gd name="T20" fmla="*/ 153 w 375"/>
                  <a:gd name="T21" fmla="*/ 31 h 491"/>
                  <a:gd name="T22" fmla="*/ 108 w 375"/>
                  <a:gd name="T23" fmla="*/ 48 h 491"/>
                  <a:gd name="T24" fmla="*/ 91 w 375"/>
                  <a:gd name="T25" fmla="*/ 88 h 491"/>
                  <a:gd name="T26" fmla="*/ 92 w 375"/>
                  <a:gd name="T27" fmla="*/ 117 h 491"/>
                  <a:gd name="T28" fmla="*/ 81 w 375"/>
                  <a:gd name="T29" fmla="*/ 154 h 491"/>
                  <a:gd name="T30" fmla="*/ 53 w 375"/>
                  <a:gd name="T31" fmla="*/ 167 h 491"/>
                  <a:gd name="T32" fmla="*/ 26 w 375"/>
                  <a:gd name="T33" fmla="*/ 153 h 491"/>
                  <a:gd name="T34" fmla="*/ 15 w 375"/>
                  <a:gd name="T35" fmla="*/ 117 h 491"/>
                  <a:gd name="T36" fmla="*/ 55 w 375"/>
                  <a:gd name="T37" fmla="*/ 36 h 491"/>
                  <a:gd name="T38" fmla="*/ 166 w 375"/>
                  <a:gd name="T39" fmla="*/ 0 h 491"/>
                  <a:gd name="T40" fmla="*/ 256 w 375"/>
                  <a:gd name="T41" fmla="*/ 21 h 491"/>
                  <a:gd name="T42" fmla="*/ 296 w 375"/>
                  <a:gd name="T43" fmla="*/ 70 h 491"/>
                  <a:gd name="T44" fmla="*/ 304 w 375"/>
                  <a:gd name="T45" fmla="*/ 160 h 491"/>
                  <a:gd name="T46" fmla="*/ 304 w 375"/>
                  <a:gd name="T47" fmla="*/ 319 h 491"/>
                  <a:gd name="T48" fmla="*/ 306 w 375"/>
                  <a:gd name="T49" fmla="*/ 400 h 491"/>
                  <a:gd name="T50" fmla="*/ 314 w 375"/>
                  <a:gd name="T51" fmla="*/ 421 h 491"/>
                  <a:gd name="T52" fmla="*/ 325 w 375"/>
                  <a:gd name="T53" fmla="*/ 426 h 491"/>
                  <a:gd name="T54" fmla="*/ 338 w 375"/>
                  <a:gd name="T55" fmla="*/ 422 h 491"/>
                  <a:gd name="T56" fmla="*/ 375 w 375"/>
                  <a:gd name="T57" fmla="*/ 385 h 491"/>
                  <a:gd name="T58" fmla="*/ 375 w 375"/>
                  <a:gd name="T59" fmla="*/ 414 h 491"/>
                  <a:gd name="T60" fmla="*/ 278 w 375"/>
                  <a:gd name="T61" fmla="*/ 490 h 491"/>
                  <a:gd name="T62" fmla="*/ 243 w 375"/>
                  <a:gd name="T63" fmla="*/ 473 h 491"/>
                  <a:gd name="T64" fmla="*/ 229 w 375"/>
                  <a:gd name="T65" fmla="*/ 414 h 491"/>
                  <a:gd name="T66" fmla="*/ 229 w 375"/>
                  <a:gd name="T67" fmla="*/ 380 h 491"/>
                  <a:gd name="T68" fmla="*/ 229 w 375"/>
                  <a:gd name="T69" fmla="*/ 202 h 491"/>
                  <a:gd name="T70" fmla="*/ 142 w 375"/>
                  <a:gd name="T71" fmla="*/ 246 h 491"/>
                  <a:gd name="T72" fmla="*/ 91 w 375"/>
                  <a:gd name="T73" fmla="*/ 293 h 491"/>
                  <a:gd name="T74" fmla="*/ 75 w 375"/>
                  <a:gd name="T75" fmla="*/ 346 h 491"/>
                  <a:gd name="T76" fmla="*/ 95 w 375"/>
                  <a:gd name="T77" fmla="*/ 407 h 491"/>
                  <a:gd name="T78" fmla="*/ 139 w 375"/>
                  <a:gd name="T79" fmla="*/ 432 h 491"/>
                  <a:gd name="T80" fmla="*/ 229 w 375"/>
                  <a:gd name="T81" fmla="*/ 380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75" h="491">
                    <a:moveTo>
                      <a:pt x="229" y="414"/>
                    </a:moveTo>
                    <a:cubicBezTo>
                      <a:pt x="187" y="451"/>
                      <a:pt x="160" y="472"/>
                      <a:pt x="150" y="478"/>
                    </a:cubicBezTo>
                    <a:cubicBezTo>
                      <a:pt x="134" y="487"/>
                      <a:pt x="116" y="491"/>
                      <a:pt x="98" y="491"/>
                    </a:cubicBezTo>
                    <a:cubicBezTo>
                      <a:pt x="69" y="491"/>
                      <a:pt x="46" y="480"/>
                      <a:pt x="28" y="457"/>
                    </a:cubicBezTo>
                    <a:cubicBezTo>
                      <a:pt x="9" y="435"/>
                      <a:pt x="0" y="406"/>
                      <a:pt x="0" y="370"/>
                    </a:cubicBezTo>
                    <a:cubicBezTo>
                      <a:pt x="0" y="347"/>
                      <a:pt x="4" y="328"/>
                      <a:pt x="13" y="311"/>
                    </a:cubicBezTo>
                    <a:cubicBezTo>
                      <a:pt x="25" y="288"/>
                      <a:pt x="47" y="266"/>
                      <a:pt x="78" y="246"/>
                    </a:cubicBezTo>
                    <a:cubicBezTo>
                      <a:pt x="108" y="225"/>
                      <a:pt x="159" y="201"/>
                      <a:pt x="229" y="171"/>
                    </a:cubicBezTo>
                    <a:cubicBezTo>
                      <a:pt x="229" y="165"/>
                      <a:pt x="229" y="159"/>
                      <a:pt x="229" y="153"/>
                    </a:cubicBezTo>
                    <a:cubicBezTo>
                      <a:pt x="229" y="106"/>
                      <a:pt x="223" y="74"/>
                      <a:pt x="210" y="57"/>
                    </a:cubicBezTo>
                    <a:cubicBezTo>
                      <a:pt x="197" y="39"/>
                      <a:pt x="178" y="31"/>
                      <a:pt x="153" y="31"/>
                    </a:cubicBezTo>
                    <a:cubicBezTo>
                      <a:pt x="134" y="31"/>
                      <a:pt x="119" y="36"/>
                      <a:pt x="108" y="48"/>
                    </a:cubicBezTo>
                    <a:cubicBezTo>
                      <a:pt x="97" y="60"/>
                      <a:pt x="91" y="73"/>
                      <a:pt x="91" y="88"/>
                    </a:cubicBezTo>
                    <a:cubicBezTo>
                      <a:pt x="91" y="98"/>
                      <a:pt x="91" y="108"/>
                      <a:pt x="92" y="117"/>
                    </a:cubicBezTo>
                    <a:cubicBezTo>
                      <a:pt x="92" y="133"/>
                      <a:pt x="88" y="145"/>
                      <a:pt x="81" y="154"/>
                    </a:cubicBezTo>
                    <a:cubicBezTo>
                      <a:pt x="74" y="163"/>
                      <a:pt x="65" y="167"/>
                      <a:pt x="53" y="167"/>
                    </a:cubicBezTo>
                    <a:cubicBezTo>
                      <a:pt x="42" y="167"/>
                      <a:pt x="33" y="162"/>
                      <a:pt x="26" y="153"/>
                    </a:cubicBezTo>
                    <a:cubicBezTo>
                      <a:pt x="19" y="144"/>
                      <a:pt x="15" y="132"/>
                      <a:pt x="15" y="117"/>
                    </a:cubicBezTo>
                    <a:cubicBezTo>
                      <a:pt x="15" y="88"/>
                      <a:pt x="29" y="61"/>
                      <a:pt x="55" y="36"/>
                    </a:cubicBezTo>
                    <a:cubicBezTo>
                      <a:pt x="81" y="12"/>
                      <a:pt x="119" y="0"/>
                      <a:pt x="166" y="0"/>
                    </a:cubicBezTo>
                    <a:cubicBezTo>
                      <a:pt x="203" y="0"/>
                      <a:pt x="233" y="7"/>
                      <a:pt x="256" y="21"/>
                    </a:cubicBezTo>
                    <a:cubicBezTo>
                      <a:pt x="274" y="31"/>
                      <a:pt x="287" y="47"/>
                      <a:pt x="296" y="70"/>
                    </a:cubicBezTo>
                    <a:cubicBezTo>
                      <a:pt x="301" y="85"/>
                      <a:pt x="304" y="114"/>
                      <a:pt x="304" y="160"/>
                    </a:cubicBezTo>
                    <a:cubicBezTo>
                      <a:pt x="304" y="213"/>
                      <a:pt x="304" y="266"/>
                      <a:pt x="304" y="319"/>
                    </a:cubicBezTo>
                    <a:cubicBezTo>
                      <a:pt x="304" y="363"/>
                      <a:pt x="305" y="391"/>
                      <a:pt x="306" y="400"/>
                    </a:cubicBezTo>
                    <a:cubicBezTo>
                      <a:pt x="307" y="411"/>
                      <a:pt x="310" y="417"/>
                      <a:pt x="314" y="421"/>
                    </a:cubicBezTo>
                    <a:cubicBezTo>
                      <a:pt x="317" y="424"/>
                      <a:pt x="321" y="426"/>
                      <a:pt x="325" y="426"/>
                    </a:cubicBezTo>
                    <a:cubicBezTo>
                      <a:pt x="330" y="426"/>
                      <a:pt x="334" y="425"/>
                      <a:pt x="338" y="422"/>
                    </a:cubicBezTo>
                    <a:cubicBezTo>
                      <a:pt x="344" y="418"/>
                      <a:pt x="357" y="406"/>
                      <a:pt x="375" y="385"/>
                    </a:cubicBezTo>
                    <a:cubicBezTo>
                      <a:pt x="375" y="395"/>
                      <a:pt x="375" y="404"/>
                      <a:pt x="375" y="414"/>
                    </a:cubicBezTo>
                    <a:cubicBezTo>
                      <a:pt x="341" y="465"/>
                      <a:pt x="309" y="490"/>
                      <a:pt x="278" y="490"/>
                    </a:cubicBezTo>
                    <a:cubicBezTo>
                      <a:pt x="263" y="490"/>
                      <a:pt x="251" y="485"/>
                      <a:pt x="243" y="473"/>
                    </a:cubicBezTo>
                    <a:cubicBezTo>
                      <a:pt x="235" y="461"/>
                      <a:pt x="230" y="442"/>
                      <a:pt x="229" y="414"/>
                    </a:cubicBezTo>
                    <a:close/>
                    <a:moveTo>
                      <a:pt x="229" y="380"/>
                    </a:moveTo>
                    <a:cubicBezTo>
                      <a:pt x="229" y="321"/>
                      <a:pt x="229" y="262"/>
                      <a:pt x="229" y="202"/>
                    </a:cubicBezTo>
                    <a:cubicBezTo>
                      <a:pt x="184" y="223"/>
                      <a:pt x="155" y="237"/>
                      <a:pt x="142" y="246"/>
                    </a:cubicBezTo>
                    <a:cubicBezTo>
                      <a:pt x="118" y="261"/>
                      <a:pt x="101" y="276"/>
                      <a:pt x="91" y="293"/>
                    </a:cubicBezTo>
                    <a:cubicBezTo>
                      <a:pt x="80" y="309"/>
                      <a:pt x="75" y="327"/>
                      <a:pt x="75" y="346"/>
                    </a:cubicBezTo>
                    <a:cubicBezTo>
                      <a:pt x="75" y="371"/>
                      <a:pt x="82" y="391"/>
                      <a:pt x="95" y="407"/>
                    </a:cubicBezTo>
                    <a:cubicBezTo>
                      <a:pt x="108" y="423"/>
                      <a:pt x="123" y="432"/>
                      <a:pt x="139" y="432"/>
                    </a:cubicBezTo>
                    <a:cubicBezTo>
                      <a:pt x="162" y="432"/>
                      <a:pt x="192" y="415"/>
                      <a:pt x="229" y="38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38" name="Rectangle 348">
                <a:extLst>
                  <a:ext uri="{FF2B5EF4-FFF2-40B4-BE49-F238E27FC236}">
                    <a16:creationId xmlns:a16="http://schemas.microsoft.com/office/drawing/2014/main" id="{EEDB623C-1B6D-4EBB-8CD2-13748A83C341}"/>
                  </a:ext>
                </a:extLst>
              </p:cNvPr>
              <p:cNvSpPr>
                <a:spLocks noChangeArrowheads="1"/>
              </p:cNvSpPr>
              <p:nvPr/>
            </p:nvSpPr>
            <p:spPr bwMode="auto">
              <a:xfrm>
                <a:off x="4246" y="2145"/>
                <a:ext cx="103"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39" name="Rectangle 349">
                <a:extLst>
                  <a:ext uri="{FF2B5EF4-FFF2-40B4-BE49-F238E27FC236}">
                    <a16:creationId xmlns:a16="http://schemas.microsoft.com/office/drawing/2014/main" id="{B85A3EEB-E247-4088-8604-04038C711DBF}"/>
                  </a:ext>
                </a:extLst>
              </p:cNvPr>
              <p:cNvSpPr>
                <a:spLocks noChangeArrowheads="1"/>
              </p:cNvSpPr>
              <p:nvPr/>
            </p:nvSpPr>
            <p:spPr bwMode="auto">
              <a:xfrm>
                <a:off x="4349" y="2145"/>
                <a:ext cx="94"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40" name="Freeform 350">
                <a:extLst>
                  <a:ext uri="{FF2B5EF4-FFF2-40B4-BE49-F238E27FC236}">
                    <a16:creationId xmlns:a16="http://schemas.microsoft.com/office/drawing/2014/main" id="{E150AEDE-41FF-45E6-A196-5F20A4000252}"/>
                  </a:ext>
                </a:extLst>
              </p:cNvPr>
              <p:cNvSpPr>
                <a:spLocks/>
              </p:cNvSpPr>
              <p:nvPr/>
            </p:nvSpPr>
            <p:spPr bwMode="auto">
              <a:xfrm>
                <a:off x="4353" y="2147"/>
                <a:ext cx="89" cy="73"/>
              </a:xfrm>
              <a:custGeom>
                <a:avLst/>
                <a:gdLst>
                  <a:gd name="T0" fmla="*/ 348 w 348"/>
                  <a:gd name="T1" fmla="*/ 303 h 495"/>
                  <a:gd name="T2" fmla="*/ 282 w 348"/>
                  <a:gd name="T3" fmla="*/ 445 h 495"/>
                  <a:gd name="T4" fmla="*/ 175 w 348"/>
                  <a:gd name="T5" fmla="*/ 495 h 495"/>
                  <a:gd name="T6" fmla="*/ 52 w 348"/>
                  <a:gd name="T7" fmla="*/ 428 h 495"/>
                  <a:gd name="T8" fmla="*/ 0 w 348"/>
                  <a:gd name="T9" fmla="*/ 248 h 495"/>
                  <a:gd name="T10" fmla="*/ 58 w 348"/>
                  <a:gd name="T11" fmla="*/ 69 h 495"/>
                  <a:gd name="T12" fmla="*/ 197 w 348"/>
                  <a:gd name="T13" fmla="*/ 0 h 495"/>
                  <a:gd name="T14" fmla="*/ 297 w 348"/>
                  <a:gd name="T15" fmla="*/ 36 h 495"/>
                  <a:gd name="T16" fmla="*/ 336 w 348"/>
                  <a:gd name="T17" fmla="*/ 112 h 495"/>
                  <a:gd name="T18" fmla="*/ 325 w 348"/>
                  <a:gd name="T19" fmla="*/ 143 h 495"/>
                  <a:gd name="T20" fmla="*/ 294 w 348"/>
                  <a:gd name="T21" fmla="*/ 155 h 495"/>
                  <a:gd name="T22" fmla="*/ 254 w 348"/>
                  <a:gd name="T23" fmla="*/ 136 h 495"/>
                  <a:gd name="T24" fmla="*/ 244 w 348"/>
                  <a:gd name="T25" fmla="*/ 95 h 495"/>
                  <a:gd name="T26" fmla="*/ 226 w 348"/>
                  <a:gd name="T27" fmla="*/ 49 h 495"/>
                  <a:gd name="T28" fmla="*/ 182 w 348"/>
                  <a:gd name="T29" fmla="*/ 34 h 495"/>
                  <a:gd name="T30" fmla="*/ 109 w 348"/>
                  <a:gd name="T31" fmla="*/ 72 h 495"/>
                  <a:gd name="T32" fmla="*/ 73 w 348"/>
                  <a:gd name="T33" fmla="*/ 204 h 495"/>
                  <a:gd name="T34" fmla="*/ 109 w 348"/>
                  <a:gd name="T35" fmla="*/ 351 h 495"/>
                  <a:gd name="T36" fmla="*/ 207 w 348"/>
                  <a:gd name="T37" fmla="*/ 416 h 495"/>
                  <a:gd name="T38" fmla="*/ 286 w 348"/>
                  <a:gd name="T39" fmla="*/ 381 h 495"/>
                  <a:gd name="T40" fmla="*/ 335 w 348"/>
                  <a:gd name="T41" fmla="*/ 296 h 495"/>
                  <a:gd name="T42" fmla="*/ 348 w 348"/>
                  <a:gd name="T43" fmla="*/ 303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48" h="495">
                    <a:moveTo>
                      <a:pt x="348" y="303"/>
                    </a:moveTo>
                    <a:cubicBezTo>
                      <a:pt x="337" y="365"/>
                      <a:pt x="314" y="412"/>
                      <a:pt x="282" y="445"/>
                    </a:cubicBezTo>
                    <a:cubicBezTo>
                      <a:pt x="250" y="479"/>
                      <a:pt x="214" y="495"/>
                      <a:pt x="175" y="495"/>
                    </a:cubicBezTo>
                    <a:cubicBezTo>
                      <a:pt x="128" y="495"/>
                      <a:pt x="86" y="473"/>
                      <a:pt x="52" y="428"/>
                    </a:cubicBezTo>
                    <a:cubicBezTo>
                      <a:pt x="18" y="384"/>
                      <a:pt x="0" y="324"/>
                      <a:pt x="0" y="248"/>
                    </a:cubicBezTo>
                    <a:cubicBezTo>
                      <a:pt x="0" y="174"/>
                      <a:pt x="20" y="115"/>
                      <a:pt x="58" y="69"/>
                    </a:cubicBezTo>
                    <a:cubicBezTo>
                      <a:pt x="96" y="22"/>
                      <a:pt x="143" y="0"/>
                      <a:pt x="197" y="0"/>
                    </a:cubicBezTo>
                    <a:cubicBezTo>
                      <a:pt x="237" y="0"/>
                      <a:pt x="271" y="12"/>
                      <a:pt x="297" y="36"/>
                    </a:cubicBezTo>
                    <a:cubicBezTo>
                      <a:pt x="323" y="61"/>
                      <a:pt x="336" y="86"/>
                      <a:pt x="336" y="112"/>
                    </a:cubicBezTo>
                    <a:cubicBezTo>
                      <a:pt x="336" y="125"/>
                      <a:pt x="332" y="135"/>
                      <a:pt x="325" y="143"/>
                    </a:cubicBezTo>
                    <a:cubicBezTo>
                      <a:pt x="318" y="151"/>
                      <a:pt x="307" y="155"/>
                      <a:pt x="294" y="155"/>
                    </a:cubicBezTo>
                    <a:cubicBezTo>
                      <a:pt x="276" y="155"/>
                      <a:pt x="263" y="149"/>
                      <a:pt x="254" y="136"/>
                    </a:cubicBezTo>
                    <a:cubicBezTo>
                      <a:pt x="249" y="129"/>
                      <a:pt x="245" y="115"/>
                      <a:pt x="244" y="95"/>
                    </a:cubicBezTo>
                    <a:cubicBezTo>
                      <a:pt x="242" y="75"/>
                      <a:pt x="236" y="60"/>
                      <a:pt x="226" y="49"/>
                    </a:cubicBezTo>
                    <a:cubicBezTo>
                      <a:pt x="215" y="39"/>
                      <a:pt x="200" y="34"/>
                      <a:pt x="182" y="34"/>
                    </a:cubicBezTo>
                    <a:cubicBezTo>
                      <a:pt x="152" y="34"/>
                      <a:pt x="128" y="46"/>
                      <a:pt x="109" y="72"/>
                    </a:cubicBezTo>
                    <a:cubicBezTo>
                      <a:pt x="85" y="105"/>
                      <a:pt x="73" y="149"/>
                      <a:pt x="73" y="204"/>
                    </a:cubicBezTo>
                    <a:cubicBezTo>
                      <a:pt x="73" y="259"/>
                      <a:pt x="85" y="309"/>
                      <a:pt x="109" y="351"/>
                    </a:cubicBezTo>
                    <a:cubicBezTo>
                      <a:pt x="133" y="394"/>
                      <a:pt x="166" y="416"/>
                      <a:pt x="207" y="416"/>
                    </a:cubicBezTo>
                    <a:cubicBezTo>
                      <a:pt x="236" y="416"/>
                      <a:pt x="263" y="405"/>
                      <a:pt x="286" y="381"/>
                    </a:cubicBezTo>
                    <a:cubicBezTo>
                      <a:pt x="303" y="365"/>
                      <a:pt x="319" y="338"/>
                      <a:pt x="335" y="296"/>
                    </a:cubicBezTo>
                    <a:cubicBezTo>
                      <a:pt x="339" y="299"/>
                      <a:pt x="343" y="301"/>
                      <a:pt x="348" y="303"/>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41" name="Rectangle 351">
                <a:extLst>
                  <a:ext uri="{FF2B5EF4-FFF2-40B4-BE49-F238E27FC236}">
                    <a16:creationId xmlns:a16="http://schemas.microsoft.com/office/drawing/2014/main" id="{98112BA0-581A-4D25-BEA1-6BDF82ECFFDC}"/>
                  </a:ext>
                </a:extLst>
              </p:cNvPr>
              <p:cNvSpPr>
                <a:spLocks noChangeArrowheads="1"/>
              </p:cNvSpPr>
              <p:nvPr/>
            </p:nvSpPr>
            <p:spPr bwMode="auto">
              <a:xfrm>
                <a:off x="4349" y="2145"/>
                <a:ext cx="94"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42" name="Rectangle 352">
                <a:extLst>
                  <a:ext uri="{FF2B5EF4-FFF2-40B4-BE49-F238E27FC236}">
                    <a16:creationId xmlns:a16="http://schemas.microsoft.com/office/drawing/2014/main" id="{4C91E880-34CE-47CD-AA31-AC662693AAD9}"/>
                  </a:ext>
                </a:extLst>
              </p:cNvPr>
              <p:cNvSpPr>
                <a:spLocks noChangeArrowheads="1"/>
              </p:cNvSpPr>
              <p:nvPr/>
            </p:nvSpPr>
            <p:spPr bwMode="auto">
              <a:xfrm>
                <a:off x="4456" y="2110"/>
                <a:ext cx="57"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43" name="Freeform 353">
                <a:extLst>
                  <a:ext uri="{FF2B5EF4-FFF2-40B4-BE49-F238E27FC236}">
                    <a16:creationId xmlns:a16="http://schemas.microsoft.com/office/drawing/2014/main" id="{5A1418CE-6FE7-4244-95CB-092294B4AC91}"/>
                  </a:ext>
                </a:extLst>
              </p:cNvPr>
              <p:cNvSpPr>
                <a:spLocks noEditPoints="1"/>
              </p:cNvSpPr>
              <p:nvPr/>
            </p:nvSpPr>
            <p:spPr bwMode="auto">
              <a:xfrm>
                <a:off x="4457" y="2111"/>
                <a:ext cx="53" cy="107"/>
              </a:xfrm>
              <a:custGeom>
                <a:avLst/>
                <a:gdLst>
                  <a:gd name="T0" fmla="*/ 107 w 207"/>
                  <a:gd name="T1" fmla="*/ 0 h 726"/>
                  <a:gd name="T2" fmla="*/ 139 w 207"/>
                  <a:gd name="T3" fmla="*/ 15 h 726"/>
                  <a:gd name="T4" fmla="*/ 152 w 207"/>
                  <a:gd name="T5" fmla="*/ 52 h 726"/>
                  <a:gd name="T6" fmla="*/ 139 w 207"/>
                  <a:gd name="T7" fmla="*/ 88 h 726"/>
                  <a:gd name="T8" fmla="*/ 107 w 207"/>
                  <a:gd name="T9" fmla="*/ 104 h 726"/>
                  <a:gd name="T10" fmla="*/ 74 w 207"/>
                  <a:gd name="T11" fmla="*/ 88 h 726"/>
                  <a:gd name="T12" fmla="*/ 61 w 207"/>
                  <a:gd name="T13" fmla="*/ 52 h 726"/>
                  <a:gd name="T14" fmla="*/ 74 w 207"/>
                  <a:gd name="T15" fmla="*/ 15 h 726"/>
                  <a:gd name="T16" fmla="*/ 107 w 207"/>
                  <a:gd name="T17" fmla="*/ 0 h 726"/>
                  <a:gd name="T18" fmla="*/ 144 w 207"/>
                  <a:gd name="T19" fmla="*/ 245 h 726"/>
                  <a:gd name="T20" fmla="*/ 144 w 207"/>
                  <a:gd name="T21" fmla="*/ 620 h 726"/>
                  <a:gd name="T22" fmla="*/ 150 w 207"/>
                  <a:gd name="T23" fmla="*/ 679 h 726"/>
                  <a:gd name="T24" fmla="*/ 167 w 207"/>
                  <a:gd name="T25" fmla="*/ 700 h 726"/>
                  <a:gd name="T26" fmla="*/ 207 w 207"/>
                  <a:gd name="T27" fmla="*/ 708 h 726"/>
                  <a:gd name="T28" fmla="*/ 207 w 207"/>
                  <a:gd name="T29" fmla="*/ 726 h 726"/>
                  <a:gd name="T30" fmla="*/ 6 w 207"/>
                  <a:gd name="T31" fmla="*/ 726 h 726"/>
                  <a:gd name="T32" fmla="*/ 6 w 207"/>
                  <a:gd name="T33" fmla="*/ 708 h 726"/>
                  <a:gd name="T34" fmla="*/ 47 w 207"/>
                  <a:gd name="T35" fmla="*/ 701 h 726"/>
                  <a:gd name="T36" fmla="*/ 63 w 207"/>
                  <a:gd name="T37" fmla="*/ 679 h 726"/>
                  <a:gd name="T38" fmla="*/ 69 w 207"/>
                  <a:gd name="T39" fmla="*/ 620 h 726"/>
                  <a:gd name="T40" fmla="*/ 69 w 207"/>
                  <a:gd name="T41" fmla="*/ 440 h 726"/>
                  <a:gd name="T42" fmla="*/ 65 w 207"/>
                  <a:gd name="T43" fmla="*/ 342 h 726"/>
                  <a:gd name="T44" fmla="*/ 55 w 207"/>
                  <a:gd name="T45" fmla="*/ 319 h 726"/>
                  <a:gd name="T46" fmla="*/ 37 w 207"/>
                  <a:gd name="T47" fmla="*/ 313 h 726"/>
                  <a:gd name="T48" fmla="*/ 6 w 207"/>
                  <a:gd name="T49" fmla="*/ 320 h 726"/>
                  <a:gd name="T50" fmla="*/ 0 w 207"/>
                  <a:gd name="T51" fmla="*/ 302 h 726"/>
                  <a:gd name="T52" fmla="*/ 124 w 207"/>
                  <a:gd name="T53" fmla="*/ 245 h 726"/>
                  <a:gd name="T54" fmla="*/ 144 w 207"/>
                  <a:gd name="T55" fmla="*/ 245 h 7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07" h="726">
                    <a:moveTo>
                      <a:pt x="107" y="0"/>
                    </a:moveTo>
                    <a:cubicBezTo>
                      <a:pt x="119" y="0"/>
                      <a:pt x="130" y="5"/>
                      <a:pt x="139" y="15"/>
                    </a:cubicBezTo>
                    <a:cubicBezTo>
                      <a:pt x="148" y="25"/>
                      <a:pt x="152" y="37"/>
                      <a:pt x="152" y="52"/>
                    </a:cubicBezTo>
                    <a:cubicBezTo>
                      <a:pt x="152" y="66"/>
                      <a:pt x="148" y="78"/>
                      <a:pt x="139" y="88"/>
                    </a:cubicBezTo>
                    <a:cubicBezTo>
                      <a:pt x="130" y="99"/>
                      <a:pt x="119" y="104"/>
                      <a:pt x="107" y="104"/>
                    </a:cubicBezTo>
                    <a:cubicBezTo>
                      <a:pt x="94" y="104"/>
                      <a:pt x="83" y="99"/>
                      <a:pt x="74" y="88"/>
                    </a:cubicBezTo>
                    <a:cubicBezTo>
                      <a:pt x="65" y="78"/>
                      <a:pt x="61" y="66"/>
                      <a:pt x="61" y="52"/>
                    </a:cubicBezTo>
                    <a:cubicBezTo>
                      <a:pt x="61" y="37"/>
                      <a:pt x="65" y="25"/>
                      <a:pt x="74" y="15"/>
                    </a:cubicBezTo>
                    <a:cubicBezTo>
                      <a:pt x="83" y="5"/>
                      <a:pt x="94" y="0"/>
                      <a:pt x="107" y="0"/>
                    </a:cubicBezTo>
                    <a:close/>
                    <a:moveTo>
                      <a:pt x="144" y="245"/>
                    </a:moveTo>
                    <a:cubicBezTo>
                      <a:pt x="144" y="370"/>
                      <a:pt x="144" y="495"/>
                      <a:pt x="144" y="620"/>
                    </a:cubicBezTo>
                    <a:cubicBezTo>
                      <a:pt x="144" y="649"/>
                      <a:pt x="146" y="669"/>
                      <a:pt x="150" y="679"/>
                    </a:cubicBezTo>
                    <a:cubicBezTo>
                      <a:pt x="153" y="688"/>
                      <a:pt x="159" y="696"/>
                      <a:pt x="167" y="700"/>
                    </a:cubicBezTo>
                    <a:cubicBezTo>
                      <a:pt x="174" y="705"/>
                      <a:pt x="187" y="708"/>
                      <a:pt x="207" y="708"/>
                    </a:cubicBezTo>
                    <a:cubicBezTo>
                      <a:pt x="207" y="714"/>
                      <a:pt x="207" y="720"/>
                      <a:pt x="207" y="726"/>
                    </a:cubicBezTo>
                    <a:cubicBezTo>
                      <a:pt x="140" y="726"/>
                      <a:pt x="73" y="726"/>
                      <a:pt x="6" y="726"/>
                    </a:cubicBezTo>
                    <a:cubicBezTo>
                      <a:pt x="6" y="720"/>
                      <a:pt x="6" y="714"/>
                      <a:pt x="6" y="708"/>
                    </a:cubicBezTo>
                    <a:cubicBezTo>
                      <a:pt x="26" y="708"/>
                      <a:pt x="40" y="706"/>
                      <a:pt x="47" y="701"/>
                    </a:cubicBezTo>
                    <a:cubicBezTo>
                      <a:pt x="53" y="696"/>
                      <a:pt x="59" y="689"/>
                      <a:pt x="63" y="679"/>
                    </a:cubicBezTo>
                    <a:cubicBezTo>
                      <a:pt x="67" y="669"/>
                      <a:pt x="69" y="649"/>
                      <a:pt x="69" y="620"/>
                    </a:cubicBezTo>
                    <a:cubicBezTo>
                      <a:pt x="69" y="560"/>
                      <a:pt x="69" y="500"/>
                      <a:pt x="69" y="440"/>
                    </a:cubicBezTo>
                    <a:cubicBezTo>
                      <a:pt x="69" y="390"/>
                      <a:pt x="68" y="356"/>
                      <a:pt x="65" y="342"/>
                    </a:cubicBezTo>
                    <a:cubicBezTo>
                      <a:pt x="63" y="331"/>
                      <a:pt x="60" y="323"/>
                      <a:pt x="55" y="319"/>
                    </a:cubicBezTo>
                    <a:cubicBezTo>
                      <a:pt x="51" y="314"/>
                      <a:pt x="45" y="313"/>
                      <a:pt x="37" y="313"/>
                    </a:cubicBezTo>
                    <a:cubicBezTo>
                      <a:pt x="28" y="313"/>
                      <a:pt x="18" y="315"/>
                      <a:pt x="6" y="320"/>
                    </a:cubicBezTo>
                    <a:cubicBezTo>
                      <a:pt x="4" y="314"/>
                      <a:pt x="2" y="308"/>
                      <a:pt x="0" y="302"/>
                    </a:cubicBezTo>
                    <a:cubicBezTo>
                      <a:pt x="41" y="282"/>
                      <a:pt x="83" y="264"/>
                      <a:pt x="124" y="245"/>
                    </a:cubicBezTo>
                    <a:cubicBezTo>
                      <a:pt x="131" y="245"/>
                      <a:pt x="137" y="245"/>
                      <a:pt x="144" y="24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44" name="Rectangle 354">
                <a:extLst>
                  <a:ext uri="{FF2B5EF4-FFF2-40B4-BE49-F238E27FC236}">
                    <a16:creationId xmlns:a16="http://schemas.microsoft.com/office/drawing/2014/main" id="{58A7039D-7A6B-4B3C-8E96-3FCADD236D16}"/>
                  </a:ext>
                </a:extLst>
              </p:cNvPr>
              <p:cNvSpPr>
                <a:spLocks noChangeArrowheads="1"/>
              </p:cNvSpPr>
              <p:nvPr/>
            </p:nvSpPr>
            <p:spPr bwMode="auto">
              <a:xfrm>
                <a:off x="4456" y="2110"/>
                <a:ext cx="57"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45" name="Rectangle 355">
                <a:extLst>
                  <a:ext uri="{FF2B5EF4-FFF2-40B4-BE49-F238E27FC236}">
                    <a16:creationId xmlns:a16="http://schemas.microsoft.com/office/drawing/2014/main" id="{1FDAF59A-4358-409F-B860-257FF9059382}"/>
                  </a:ext>
                </a:extLst>
              </p:cNvPr>
              <p:cNvSpPr>
                <a:spLocks noChangeArrowheads="1"/>
              </p:cNvSpPr>
              <p:nvPr/>
            </p:nvSpPr>
            <p:spPr bwMode="auto">
              <a:xfrm>
                <a:off x="4522" y="2112"/>
                <a:ext cx="107"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46" name="Freeform 356">
                <a:extLst>
                  <a:ext uri="{FF2B5EF4-FFF2-40B4-BE49-F238E27FC236}">
                    <a16:creationId xmlns:a16="http://schemas.microsoft.com/office/drawing/2014/main" id="{79658CC7-E172-439A-B72B-31B321C607DB}"/>
                  </a:ext>
                </a:extLst>
              </p:cNvPr>
              <p:cNvSpPr>
                <a:spLocks noEditPoints="1"/>
              </p:cNvSpPr>
              <p:nvPr/>
            </p:nvSpPr>
            <p:spPr bwMode="auto">
              <a:xfrm>
                <a:off x="4524" y="2113"/>
                <a:ext cx="103" cy="107"/>
              </a:xfrm>
              <a:custGeom>
                <a:avLst/>
                <a:gdLst>
                  <a:gd name="T0" fmla="*/ 200 w 399"/>
                  <a:gd name="T1" fmla="*/ 229 h 724"/>
                  <a:gd name="T2" fmla="*/ 350 w 399"/>
                  <a:gd name="T3" fmla="*/ 309 h 724"/>
                  <a:gd name="T4" fmla="*/ 399 w 399"/>
                  <a:gd name="T5" fmla="*/ 468 h 724"/>
                  <a:gd name="T6" fmla="*/ 372 w 399"/>
                  <a:gd name="T7" fmla="*/ 595 h 724"/>
                  <a:gd name="T8" fmla="*/ 299 w 399"/>
                  <a:gd name="T9" fmla="*/ 692 h 724"/>
                  <a:gd name="T10" fmla="*/ 195 w 399"/>
                  <a:gd name="T11" fmla="*/ 724 h 724"/>
                  <a:gd name="T12" fmla="*/ 47 w 399"/>
                  <a:gd name="T13" fmla="*/ 640 h 724"/>
                  <a:gd name="T14" fmla="*/ 0 w 399"/>
                  <a:gd name="T15" fmla="*/ 481 h 724"/>
                  <a:gd name="T16" fmla="*/ 29 w 399"/>
                  <a:gd name="T17" fmla="*/ 353 h 724"/>
                  <a:gd name="T18" fmla="*/ 103 w 399"/>
                  <a:gd name="T19" fmla="*/ 259 h 724"/>
                  <a:gd name="T20" fmla="*/ 200 w 399"/>
                  <a:gd name="T21" fmla="*/ 229 h 724"/>
                  <a:gd name="T22" fmla="*/ 186 w 399"/>
                  <a:gd name="T23" fmla="*/ 262 h 724"/>
                  <a:gd name="T24" fmla="*/ 138 w 399"/>
                  <a:gd name="T25" fmla="*/ 278 h 724"/>
                  <a:gd name="T26" fmla="*/ 99 w 399"/>
                  <a:gd name="T27" fmla="*/ 334 h 724"/>
                  <a:gd name="T28" fmla="*/ 84 w 399"/>
                  <a:gd name="T29" fmla="*/ 438 h 724"/>
                  <a:gd name="T30" fmla="*/ 120 w 399"/>
                  <a:gd name="T31" fmla="*/ 614 h 724"/>
                  <a:gd name="T32" fmla="*/ 214 w 399"/>
                  <a:gd name="T33" fmla="*/ 688 h 724"/>
                  <a:gd name="T34" fmla="*/ 286 w 399"/>
                  <a:gd name="T35" fmla="*/ 647 h 724"/>
                  <a:gd name="T36" fmla="*/ 315 w 399"/>
                  <a:gd name="T37" fmla="*/ 507 h 724"/>
                  <a:gd name="T38" fmla="*/ 268 w 399"/>
                  <a:gd name="T39" fmla="*/ 311 h 724"/>
                  <a:gd name="T40" fmla="*/ 186 w 399"/>
                  <a:gd name="T41" fmla="*/ 262 h 724"/>
                  <a:gd name="T42" fmla="*/ 295 w 399"/>
                  <a:gd name="T43" fmla="*/ 0 h 724"/>
                  <a:gd name="T44" fmla="*/ 162 w 399"/>
                  <a:gd name="T45" fmla="*/ 176 h 724"/>
                  <a:gd name="T46" fmla="*/ 147 w 399"/>
                  <a:gd name="T47" fmla="*/ 176 h 724"/>
                  <a:gd name="T48" fmla="*/ 194 w 399"/>
                  <a:gd name="T49" fmla="*/ 0 h 724"/>
                  <a:gd name="T50" fmla="*/ 295 w 399"/>
                  <a:gd name="T51"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99" h="724">
                    <a:moveTo>
                      <a:pt x="200" y="229"/>
                    </a:moveTo>
                    <a:cubicBezTo>
                      <a:pt x="263" y="229"/>
                      <a:pt x="313" y="255"/>
                      <a:pt x="350" y="309"/>
                    </a:cubicBezTo>
                    <a:cubicBezTo>
                      <a:pt x="382" y="356"/>
                      <a:pt x="399" y="408"/>
                      <a:pt x="399" y="468"/>
                    </a:cubicBezTo>
                    <a:cubicBezTo>
                      <a:pt x="399" y="509"/>
                      <a:pt x="389" y="552"/>
                      <a:pt x="372" y="595"/>
                    </a:cubicBezTo>
                    <a:cubicBezTo>
                      <a:pt x="355" y="638"/>
                      <a:pt x="330" y="669"/>
                      <a:pt x="299" y="692"/>
                    </a:cubicBezTo>
                    <a:cubicBezTo>
                      <a:pt x="268" y="714"/>
                      <a:pt x="233" y="724"/>
                      <a:pt x="195" y="724"/>
                    </a:cubicBezTo>
                    <a:cubicBezTo>
                      <a:pt x="133" y="724"/>
                      <a:pt x="83" y="697"/>
                      <a:pt x="47" y="640"/>
                    </a:cubicBezTo>
                    <a:cubicBezTo>
                      <a:pt x="16" y="592"/>
                      <a:pt x="0" y="539"/>
                      <a:pt x="0" y="481"/>
                    </a:cubicBezTo>
                    <a:cubicBezTo>
                      <a:pt x="0" y="438"/>
                      <a:pt x="10" y="395"/>
                      <a:pt x="29" y="353"/>
                    </a:cubicBezTo>
                    <a:cubicBezTo>
                      <a:pt x="47" y="310"/>
                      <a:pt x="72" y="279"/>
                      <a:pt x="103" y="259"/>
                    </a:cubicBezTo>
                    <a:cubicBezTo>
                      <a:pt x="133" y="239"/>
                      <a:pt x="166" y="229"/>
                      <a:pt x="200" y="229"/>
                    </a:cubicBezTo>
                    <a:close/>
                    <a:moveTo>
                      <a:pt x="186" y="262"/>
                    </a:moveTo>
                    <a:cubicBezTo>
                      <a:pt x="170" y="262"/>
                      <a:pt x="154" y="267"/>
                      <a:pt x="138" y="278"/>
                    </a:cubicBezTo>
                    <a:cubicBezTo>
                      <a:pt x="122" y="288"/>
                      <a:pt x="109" y="307"/>
                      <a:pt x="99" y="334"/>
                    </a:cubicBezTo>
                    <a:cubicBezTo>
                      <a:pt x="89" y="361"/>
                      <a:pt x="84" y="396"/>
                      <a:pt x="84" y="438"/>
                    </a:cubicBezTo>
                    <a:cubicBezTo>
                      <a:pt x="84" y="506"/>
                      <a:pt x="97" y="564"/>
                      <a:pt x="120" y="614"/>
                    </a:cubicBezTo>
                    <a:cubicBezTo>
                      <a:pt x="144" y="664"/>
                      <a:pt x="175" y="688"/>
                      <a:pt x="214" y="688"/>
                    </a:cubicBezTo>
                    <a:cubicBezTo>
                      <a:pt x="244" y="688"/>
                      <a:pt x="268" y="674"/>
                      <a:pt x="286" y="647"/>
                    </a:cubicBezTo>
                    <a:cubicBezTo>
                      <a:pt x="305" y="620"/>
                      <a:pt x="315" y="573"/>
                      <a:pt x="315" y="507"/>
                    </a:cubicBezTo>
                    <a:cubicBezTo>
                      <a:pt x="315" y="424"/>
                      <a:pt x="299" y="359"/>
                      <a:pt x="268" y="311"/>
                    </a:cubicBezTo>
                    <a:cubicBezTo>
                      <a:pt x="247" y="278"/>
                      <a:pt x="219" y="262"/>
                      <a:pt x="186" y="262"/>
                    </a:cubicBezTo>
                    <a:close/>
                    <a:moveTo>
                      <a:pt x="295" y="0"/>
                    </a:moveTo>
                    <a:cubicBezTo>
                      <a:pt x="251" y="60"/>
                      <a:pt x="206" y="117"/>
                      <a:pt x="162" y="176"/>
                    </a:cubicBezTo>
                    <a:cubicBezTo>
                      <a:pt x="157" y="176"/>
                      <a:pt x="152" y="176"/>
                      <a:pt x="147" y="176"/>
                    </a:cubicBezTo>
                    <a:cubicBezTo>
                      <a:pt x="162" y="118"/>
                      <a:pt x="179" y="59"/>
                      <a:pt x="194" y="0"/>
                    </a:cubicBezTo>
                    <a:cubicBezTo>
                      <a:pt x="228" y="0"/>
                      <a:pt x="261" y="0"/>
                      <a:pt x="295" y="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47" name="Rectangle 357">
                <a:extLst>
                  <a:ext uri="{FF2B5EF4-FFF2-40B4-BE49-F238E27FC236}">
                    <a16:creationId xmlns:a16="http://schemas.microsoft.com/office/drawing/2014/main" id="{93CEF0C0-9835-4AAE-A3A6-9660E8DD7ADC}"/>
                  </a:ext>
                </a:extLst>
              </p:cNvPr>
              <p:cNvSpPr>
                <a:spLocks noChangeArrowheads="1"/>
              </p:cNvSpPr>
              <p:nvPr/>
            </p:nvSpPr>
            <p:spPr bwMode="auto">
              <a:xfrm>
                <a:off x="4522" y="2112"/>
                <a:ext cx="107"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48" name="Rectangle 358">
                <a:extLst>
                  <a:ext uri="{FF2B5EF4-FFF2-40B4-BE49-F238E27FC236}">
                    <a16:creationId xmlns:a16="http://schemas.microsoft.com/office/drawing/2014/main" id="{1902DBD7-22FB-4920-9662-E0F2A96FE123}"/>
                  </a:ext>
                </a:extLst>
              </p:cNvPr>
              <p:cNvSpPr>
                <a:spLocks noChangeArrowheads="1"/>
              </p:cNvSpPr>
              <p:nvPr/>
            </p:nvSpPr>
            <p:spPr bwMode="auto">
              <a:xfrm>
                <a:off x="4633" y="2145"/>
                <a:ext cx="124"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249" name="Freeform 359">
                <a:extLst>
                  <a:ext uri="{FF2B5EF4-FFF2-40B4-BE49-F238E27FC236}">
                    <a16:creationId xmlns:a16="http://schemas.microsoft.com/office/drawing/2014/main" id="{BC339D0A-F448-4524-B419-3A1F6DF729AB}"/>
                  </a:ext>
                </a:extLst>
              </p:cNvPr>
              <p:cNvSpPr>
                <a:spLocks/>
              </p:cNvSpPr>
              <p:nvPr/>
            </p:nvSpPr>
            <p:spPr bwMode="auto">
              <a:xfrm>
                <a:off x="4636" y="2147"/>
                <a:ext cx="116" cy="71"/>
              </a:xfrm>
              <a:custGeom>
                <a:avLst/>
                <a:gdLst>
                  <a:gd name="T0" fmla="*/ 144 w 452"/>
                  <a:gd name="T1" fmla="*/ 99 h 481"/>
                  <a:gd name="T2" fmla="*/ 282 w 452"/>
                  <a:gd name="T3" fmla="*/ 0 h 481"/>
                  <a:gd name="T4" fmla="*/ 340 w 452"/>
                  <a:gd name="T5" fmla="*/ 18 h 481"/>
                  <a:gd name="T6" fmla="*/ 379 w 452"/>
                  <a:gd name="T7" fmla="*/ 82 h 481"/>
                  <a:gd name="T8" fmla="*/ 389 w 452"/>
                  <a:gd name="T9" fmla="*/ 176 h 481"/>
                  <a:gd name="T10" fmla="*/ 389 w 452"/>
                  <a:gd name="T11" fmla="*/ 375 h 481"/>
                  <a:gd name="T12" fmla="*/ 395 w 452"/>
                  <a:gd name="T13" fmla="*/ 436 h 481"/>
                  <a:gd name="T14" fmla="*/ 411 w 452"/>
                  <a:gd name="T15" fmla="*/ 455 h 481"/>
                  <a:gd name="T16" fmla="*/ 452 w 452"/>
                  <a:gd name="T17" fmla="*/ 463 h 481"/>
                  <a:gd name="T18" fmla="*/ 452 w 452"/>
                  <a:gd name="T19" fmla="*/ 481 h 481"/>
                  <a:gd name="T20" fmla="*/ 248 w 452"/>
                  <a:gd name="T21" fmla="*/ 481 h 481"/>
                  <a:gd name="T22" fmla="*/ 248 w 452"/>
                  <a:gd name="T23" fmla="*/ 463 h 481"/>
                  <a:gd name="T24" fmla="*/ 256 w 452"/>
                  <a:gd name="T25" fmla="*/ 463 h 481"/>
                  <a:gd name="T26" fmla="*/ 297 w 452"/>
                  <a:gd name="T27" fmla="*/ 452 h 481"/>
                  <a:gd name="T28" fmla="*/ 313 w 452"/>
                  <a:gd name="T29" fmla="*/ 423 h 481"/>
                  <a:gd name="T30" fmla="*/ 314 w 452"/>
                  <a:gd name="T31" fmla="*/ 375 h 481"/>
                  <a:gd name="T32" fmla="*/ 314 w 452"/>
                  <a:gd name="T33" fmla="*/ 184 h 481"/>
                  <a:gd name="T34" fmla="*/ 300 w 452"/>
                  <a:gd name="T35" fmla="*/ 91 h 481"/>
                  <a:gd name="T36" fmla="*/ 251 w 452"/>
                  <a:gd name="T37" fmla="*/ 62 h 481"/>
                  <a:gd name="T38" fmla="*/ 144 w 452"/>
                  <a:gd name="T39" fmla="*/ 129 h 481"/>
                  <a:gd name="T40" fmla="*/ 144 w 452"/>
                  <a:gd name="T41" fmla="*/ 375 h 481"/>
                  <a:gd name="T42" fmla="*/ 149 w 452"/>
                  <a:gd name="T43" fmla="*/ 434 h 481"/>
                  <a:gd name="T44" fmla="*/ 166 w 452"/>
                  <a:gd name="T45" fmla="*/ 455 h 481"/>
                  <a:gd name="T46" fmla="*/ 211 w 452"/>
                  <a:gd name="T47" fmla="*/ 463 h 481"/>
                  <a:gd name="T48" fmla="*/ 211 w 452"/>
                  <a:gd name="T49" fmla="*/ 481 h 481"/>
                  <a:gd name="T50" fmla="*/ 7 w 452"/>
                  <a:gd name="T51" fmla="*/ 481 h 481"/>
                  <a:gd name="T52" fmla="*/ 7 w 452"/>
                  <a:gd name="T53" fmla="*/ 463 h 481"/>
                  <a:gd name="T54" fmla="*/ 16 w 452"/>
                  <a:gd name="T55" fmla="*/ 463 h 481"/>
                  <a:gd name="T56" fmla="*/ 59 w 452"/>
                  <a:gd name="T57" fmla="*/ 444 h 481"/>
                  <a:gd name="T58" fmla="*/ 69 w 452"/>
                  <a:gd name="T59" fmla="*/ 375 h 481"/>
                  <a:gd name="T60" fmla="*/ 69 w 452"/>
                  <a:gd name="T61" fmla="*/ 202 h 481"/>
                  <a:gd name="T62" fmla="*/ 66 w 452"/>
                  <a:gd name="T63" fmla="*/ 99 h 481"/>
                  <a:gd name="T64" fmla="*/ 56 w 452"/>
                  <a:gd name="T65" fmla="*/ 74 h 481"/>
                  <a:gd name="T66" fmla="*/ 37 w 452"/>
                  <a:gd name="T67" fmla="*/ 68 h 481"/>
                  <a:gd name="T68" fmla="*/ 7 w 452"/>
                  <a:gd name="T69" fmla="*/ 75 h 481"/>
                  <a:gd name="T70" fmla="*/ 0 w 452"/>
                  <a:gd name="T71" fmla="*/ 57 h 481"/>
                  <a:gd name="T72" fmla="*/ 124 w 452"/>
                  <a:gd name="T73" fmla="*/ 0 h 481"/>
                  <a:gd name="T74" fmla="*/ 144 w 452"/>
                  <a:gd name="T75" fmla="*/ 0 h 481"/>
                  <a:gd name="T76" fmla="*/ 144 w 452"/>
                  <a:gd name="T77" fmla="*/ 99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2" h="481">
                    <a:moveTo>
                      <a:pt x="144" y="99"/>
                    </a:moveTo>
                    <a:cubicBezTo>
                      <a:pt x="191" y="32"/>
                      <a:pt x="238" y="0"/>
                      <a:pt x="282" y="0"/>
                    </a:cubicBezTo>
                    <a:cubicBezTo>
                      <a:pt x="305" y="0"/>
                      <a:pt x="324" y="6"/>
                      <a:pt x="340" y="18"/>
                    </a:cubicBezTo>
                    <a:cubicBezTo>
                      <a:pt x="356" y="31"/>
                      <a:pt x="370" y="53"/>
                      <a:pt x="379" y="82"/>
                    </a:cubicBezTo>
                    <a:cubicBezTo>
                      <a:pt x="386" y="102"/>
                      <a:pt x="389" y="133"/>
                      <a:pt x="389" y="176"/>
                    </a:cubicBezTo>
                    <a:cubicBezTo>
                      <a:pt x="389" y="242"/>
                      <a:pt x="389" y="309"/>
                      <a:pt x="389" y="375"/>
                    </a:cubicBezTo>
                    <a:cubicBezTo>
                      <a:pt x="389" y="405"/>
                      <a:pt x="391" y="425"/>
                      <a:pt x="395" y="436"/>
                    </a:cubicBezTo>
                    <a:cubicBezTo>
                      <a:pt x="398" y="444"/>
                      <a:pt x="404" y="451"/>
                      <a:pt x="411" y="455"/>
                    </a:cubicBezTo>
                    <a:cubicBezTo>
                      <a:pt x="419" y="460"/>
                      <a:pt x="432" y="463"/>
                      <a:pt x="452" y="463"/>
                    </a:cubicBezTo>
                    <a:cubicBezTo>
                      <a:pt x="452" y="469"/>
                      <a:pt x="452" y="475"/>
                      <a:pt x="452" y="481"/>
                    </a:cubicBezTo>
                    <a:cubicBezTo>
                      <a:pt x="384" y="481"/>
                      <a:pt x="316" y="481"/>
                      <a:pt x="248" y="481"/>
                    </a:cubicBezTo>
                    <a:cubicBezTo>
                      <a:pt x="248" y="475"/>
                      <a:pt x="248" y="469"/>
                      <a:pt x="248" y="463"/>
                    </a:cubicBezTo>
                    <a:cubicBezTo>
                      <a:pt x="251" y="463"/>
                      <a:pt x="254" y="463"/>
                      <a:pt x="256" y="463"/>
                    </a:cubicBezTo>
                    <a:cubicBezTo>
                      <a:pt x="276" y="463"/>
                      <a:pt x="289" y="459"/>
                      <a:pt x="297" y="452"/>
                    </a:cubicBezTo>
                    <a:cubicBezTo>
                      <a:pt x="305" y="446"/>
                      <a:pt x="310" y="436"/>
                      <a:pt x="313" y="423"/>
                    </a:cubicBezTo>
                    <a:cubicBezTo>
                      <a:pt x="314" y="418"/>
                      <a:pt x="314" y="402"/>
                      <a:pt x="314" y="375"/>
                    </a:cubicBezTo>
                    <a:cubicBezTo>
                      <a:pt x="314" y="312"/>
                      <a:pt x="314" y="248"/>
                      <a:pt x="314" y="184"/>
                    </a:cubicBezTo>
                    <a:cubicBezTo>
                      <a:pt x="314" y="142"/>
                      <a:pt x="309" y="110"/>
                      <a:pt x="300" y="91"/>
                    </a:cubicBezTo>
                    <a:cubicBezTo>
                      <a:pt x="290" y="72"/>
                      <a:pt x="274" y="62"/>
                      <a:pt x="251" y="62"/>
                    </a:cubicBezTo>
                    <a:cubicBezTo>
                      <a:pt x="215" y="62"/>
                      <a:pt x="179" y="84"/>
                      <a:pt x="144" y="129"/>
                    </a:cubicBezTo>
                    <a:cubicBezTo>
                      <a:pt x="144" y="211"/>
                      <a:pt x="144" y="293"/>
                      <a:pt x="144" y="375"/>
                    </a:cubicBezTo>
                    <a:cubicBezTo>
                      <a:pt x="144" y="407"/>
                      <a:pt x="146" y="426"/>
                      <a:pt x="149" y="434"/>
                    </a:cubicBezTo>
                    <a:cubicBezTo>
                      <a:pt x="153" y="444"/>
                      <a:pt x="159" y="451"/>
                      <a:pt x="166" y="455"/>
                    </a:cubicBezTo>
                    <a:cubicBezTo>
                      <a:pt x="174" y="460"/>
                      <a:pt x="188" y="463"/>
                      <a:pt x="211" y="463"/>
                    </a:cubicBezTo>
                    <a:cubicBezTo>
                      <a:pt x="211" y="469"/>
                      <a:pt x="211" y="475"/>
                      <a:pt x="211" y="481"/>
                    </a:cubicBezTo>
                    <a:cubicBezTo>
                      <a:pt x="143" y="481"/>
                      <a:pt x="75" y="481"/>
                      <a:pt x="7" y="481"/>
                    </a:cubicBezTo>
                    <a:cubicBezTo>
                      <a:pt x="7" y="475"/>
                      <a:pt x="7" y="469"/>
                      <a:pt x="7" y="463"/>
                    </a:cubicBezTo>
                    <a:cubicBezTo>
                      <a:pt x="10" y="463"/>
                      <a:pt x="13" y="463"/>
                      <a:pt x="16" y="463"/>
                    </a:cubicBezTo>
                    <a:cubicBezTo>
                      <a:pt x="37" y="463"/>
                      <a:pt x="51" y="457"/>
                      <a:pt x="59" y="444"/>
                    </a:cubicBezTo>
                    <a:cubicBezTo>
                      <a:pt x="66" y="432"/>
                      <a:pt x="69" y="410"/>
                      <a:pt x="69" y="375"/>
                    </a:cubicBezTo>
                    <a:cubicBezTo>
                      <a:pt x="69" y="318"/>
                      <a:pt x="69" y="260"/>
                      <a:pt x="69" y="202"/>
                    </a:cubicBezTo>
                    <a:cubicBezTo>
                      <a:pt x="69" y="146"/>
                      <a:pt x="68" y="111"/>
                      <a:pt x="66" y="99"/>
                    </a:cubicBezTo>
                    <a:cubicBezTo>
                      <a:pt x="64" y="87"/>
                      <a:pt x="60" y="79"/>
                      <a:pt x="56" y="74"/>
                    </a:cubicBezTo>
                    <a:cubicBezTo>
                      <a:pt x="51" y="69"/>
                      <a:pt x="45" y="68"/>
                      <a:pt x="37" y="68"/>
                    </a:cubicBezTo>
                    <a:cubicBezTo>
                      <a:pt x="28" y="68"/>
                      <a:pt x="19" y="70"/>
                      <a:pt x="7" y="75"/>
                    </a:cubicBezTo>
                    <a:cubicBezTo>
                      <a:pt x="5" y="69"/>
                      <a:pt x="2" y="63"/>
                      <a:pt x="0" y="57"/>
                    </a:cubicBezTo>
                    <a:cubicBezTo>
                      <a:pt x="41" y="37"/>
                      <a:pt x="83" y="19"/>
                      <a:pt x="124" y="0"/>
                    </a:cubicBezTo>
                    <a:cubicBezTo>
                      <a:pt x="131" y="0"/>
                      <a:pt x="137" y="0"/>
                      <a:pt x="144" y="0"/>
                    </a:cubicBezTo>
                    <a:cubicBezTo>
                      <a:pt x="144" y="33"/>
                      <a:pt x="144" y="66"/>
                      <a:pt x="144" y="99"/>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0" name="Rectangle 360">
                <a:extLst>
                  <a:ext uri="{FF2B5EF4-FFF2-40B4-BE49-F238E27FC236}">
                    <a16:creationId xmlns:a16="http://schemas.microsoft.com/office/drawing/2014/main" id="{25F88E19-D735-4933-9528-39CA8060C32D}"/>
                  </a:ext>
                </a:extLst>
              </p:cNvPr>
              <p:cNvSpPr>
                <a:spLocks noChangeArrowheads="1"/>
              </p:cNvSpPr>
              <p:nvPr/>
            </p:nvSpPr>
            <p:spPr bwMode="auto">
              <a:xfrm>
                <a:off x="4633" y="2053"/>
                <a:ext cx="325" cy="16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dirty="0"/>
              </a:p>
            </p:txBody>
          </p:sp>
          <p:sp>
            <p:nvSpPr>
              <p:cNvPr id="251" name="Freeform 361">
                <a:extLst>
                  <a:ext uri="{FF2B5EF4-FFF2-40B4-BE49-F238E27FC236}">
                    <a16:creationId xmlns:a16="http://schemas.microsoft.com/office/drawing/2014/main" id="{3DBEA329-2C0F-40F9-8F43-677A15434DDA}"/>
                  </a:ext>
                </a:extLst>
              </p:cNvPr>
              <p:cNvSpPr>
                <a:spLocks noEditPoints="1"/>
              </p:cNvSpPr>
              <p:nvPr/>
            </p:nvSpPr>
            <p:spPr bwMode="auto">
              <a:xfrm>
                <a:off x="3027" y="2104"/>
                <a:ext cx="167" cy="104"/>
              </a:xfrm>
              <a:custGeom>
                <a:avLst/>
                <a:gdLst>
                  <a:gd name="T0" fmla="*/ 415 w 649"/>
                  <a:gd name="T1" fmla="*/ 477 h 708"/>
                  <a:gd name="T2" fmla="*/ 179 w 649"/>
                  <a:gd name="T3" fmla="*/ 477 h 708"/>
                  <a:gd name="T4" fmla="*/ 137 w 649"/>
                  <a:gd name="T5" fmla="*/ 586 h 708"/>
                  <a:gd name="T6" fmla="*/ 122 w 649"/>
                  <a:gd name="T7" fmla="*/ 646 h 708"/>
                  <a:gd name="T8" fmla="*/ 136 w 649"/>
                  <a:gd name="T9" fmla="*/ 674 h 708"/>
                  <a:gd name="T10" fmla="*/ 193 w 649"/>
                  <a:gd name="T11" fmla="*/ 689 h 708"/>
                  <a:gd name="T12" fmla="*/ 193 w 649"/>
                  <a:gd name="T13" fmla="*/ 708 h 708"/>
                  <a:gd name="T14" fmla="*/ 0 w 649"/>
                  <a:gd name="T15" fmla="*/ 708 h 708"/>
                  <a:gd name="T16" fmla="*/ 0 w 649"/>
                  <a:gd name="T17" fmla="*/ 689 h 708"/>
                  <a:gd name="T18" fmla="*/ 50 w 649"/>
                  <a:gd name="T19" fmla="*/ 670 h 708"/>
                  <a:gd name="T20" fmla="*/ 101 w 649"/>
                  <a:gd name="T21" fmla="*/ 570 h 708"/>
                  <a:gd name="T22" fmla="*/ 316 w 649"/>
                  <a:gd name="T23" fmla="*/ 0 h 708"/>
                  <a:gd name="T24" fmla="*/ 332 w 649"/>
                  <a:gd name="T25" fmla="*/ 0 h 708"/>
                  <a:gd name="T26" fmla="*/ 544 w 649"/>
                  <a:gd name="T27" fmla="*/ 576 h 708"/>
                  <a:gd name="T28" fmla="*/ 591 w 649"/>
                  <a:gd name="T29" fmla="*/ 666 h 708"/>
                  <a:gd name="T30" fmla="*/ 649 w 649"/>
                  <a:gd name="T31" fmla="*/ 689 h 708"/>
                  <a:gd name="T32" fmla="*/ 649 w 649"/>
                  <a:gd name="T33" fmla="*/ 708 h 708"/>
                  <a:gd name="T34" fmla="*/ 408 w 649"/>
                  <a:gd name="T35" fmla="*/ 708 h 708"/>
                  <a:gd name="T36" fmla="*/ 408 w 649"/>
                  <a:gd name="T37" fmla="*/ 689 h 708"/>
                  <a:gd name="T38" fmla="*/ 458 w 649"/>
                  <a:gd name="T39" fmla="*/ 676 h 708"/>
                  <a:gd name="T40" fmla="*/ 470 w 649"/>
                  <a:gd name="T41" fmla="*/ 647 h 708"/>
                  <a:gd name="T42" fmla="*/ 452 w 649"/>
                  <a:gd name="T43" fmla="*/ 576 h 708"/>
                  <a:gd name="T44" fmla="*/ 415 w 649"/>
                  <a:gd name="T45" fmla="*/ 477 h 708"/>
                  <a:gd name="T46" fmla="*/ 403 w 649"/>
                  <a:gd name="T47" fmla="*/ 439 h 708"/>
                  <a:gd name="T48" fmla="*/ 299 w 649"/>
                  <a:gd name="T49" fmla="*/ 159 h 708"/>
                  <a:gd name="T50" fmla="*/ 193 w 649"/>
                  <a:gd name="T51" fmla="*/ 439 h 708"/>
                  <a:gd name="T52" fmla="*/ 403 w 649"/>
                  <a:gd name="T53" fmla="*/ 439 h 7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49" h="708">
                    <a:moveTo>
                      <a:pt x="415" y="477"/>
                    </a:moveTo>
                    <a:cubicBezTo>
                      <a:pt x="337" y="477"/>
                      <a:pt x="258" y="477"/>
                      <a:pt x="179" y="477"/>
                    </a:cubicBezTo>
                    <a:cubicBezTo>
                      <a:pt x="165" y="513"/>
                      <a:pt x="151" y="549"/>
                      <a:pt x="137" y="586"/>
                    </a:cubicBezTo>
                    <a:cubicBezTo>
                      <a:pt x="127" y="613"/>
                      <a:pt x="122" y="633"/>
                      <a:pt x="122" y="646"/>
                    </a:cubicBezTo>
                    <a:cubicBezTo>
                      <a:pt x="122" y="657"/>
                      <a:pt x="127" y="666"/>
                      <a:pt x="136" y="674"/>
                    </a:cubicBezTo>
                    <a:cubicBezTo>
                      <a:pt x="144" y="682"/>
                      <a:pt x="164" y="687"/>
                      <a:pt x="193" y="689"/>
                    </a:cubicBezTo>
                    <a:cubicBezTo>
                      <a:pt x="193" y="696"/>
                      <a:pt x="193" y="702"/>
                      <a:pt x="193" y="708"/>
                    </a:cubicBezTo>
                    <a:cubicBezTo>
                      <a:pt x="129" y="708"/>
                      <a:pt x="65" y="708"/>
                      <a:pt x="0" y="708"/>
                    </a:cubicBezTo>
                    <a:cubicBezTo>
                      <a:pt x="0" y="702"/>
                      <a:pt x="0" y="696"/>
                      <a:pt x="0" y="689"/>
                    </a:cubicBezTo>
                    <a:cubicBezTo>
                      <a:pt x="26" y="684"/>
                      <a:pt x="42" y="678"/>
                      <a:pt x="50" y="670"/>
                    </a:cubicBezTo>
                    <a:cubicBezTo>
                      <a:pt x="65" y="653"/>
                      <a:pt x="83" y="620"/>
                      <a:pt x="101" y="570"/>
                    </a:cubicBezTo>
                    <a:cubicBezTo>
                      <a:pt x="171" y="380"/>
                      <a:pt x="245" y="191"/>
                      <a:pt x="316" y="0"/>
                    </a:cubicBezTo>
                    <a:cubicBezTo>
                      <a:pt x="321" y="0"/>
                      <a:pt x="326" y="0"/>
                      <a:pt x="332" y="0"/>
                    </a:cubicBezTo>
                    <a:cubicBezTo>
                      <a:pt x="401" y="193"/>
                      <a:pt x="475" y="384"/>
                      <a:pt x="544" y="576"/>
                    </a:cubicBezTo>
                    <a:cubicBezTo>
                      <a:pt x="561" y="623"/>
                      <a:pt x="577" y="652"/>
                      <a:pt x="591" y="666"/>
                    </a:cubicBezTo>
                    <a:cubicBezTo>
                      <a:pt x="605" y="680"/>
                      <a:pt x="624" y="688"/>
                      <a:pt x="649" y="689"/>
                    </a:cubicBezTo>
                    <a:cubicBezTo>
                      <a:pt x="649" y="696"/>
                      <a:pt x="649" y="702"/>
                      <a:pt x="649" y="708"/>
                    </a:cubicBezTo>
                    <a:cubicBezTo>
                      <a:pt x="569" y="708"/>
                      <a:pt x="489" y="708"/>
                      <a:pt x="408" y="708"/>
                    </a:cubicBezTo>
                    <a:cubicBezTo>
                      <a:pt x="408" y="702"/>
                      <a:pt x="408" y="696"/>
                      <a:pt x="408" y="689"/>
                    </a:cubicBezTo>
                    <a:cubicBezTo>
                      <a:pt x="433" y="688"/>
                      <a:pt x="449" y="683"/>
                      <a:pt x="458" y="676"/>
                    </a:cubicBezTo>
                    <a:cubicBezTo>
                      <a:pt x="466" y="668"/>
                      <a:pt x="470" y="658"/>
                      <a:pt x="470" y="647"/>
                    </a:cubicBezTo>
                    <a:cubicBezTo>
                      <a:pt x="470" y="632"/>
                      <a:pt x="464" y="608"/>
                      <a:pt x="452" y="576"/>
                    </a:cubicBezTo>
                    <a:cubicBezTo>
                      <a:pt x="440" y="543"/>
                      <a:pt x="427" y="510"/>
                      <a:pt x="415" y="477"/>
                    </a:cubicBezTo>
                    <a:close/>
                    <a:moveTo>
                      <a:pt x="403" y="439"/>
                    </a:moveTo>
                    <a:cubicBezTo>
                      <a:pt x="369" y="345"/>
                      <a:pt x="333" y="252"/>
                      <a:pt x="299" y="159"/>
                    </a:cubicBezTo>
                    <a:cubicBezTo>
                      <a:pt x="264" y="253"/>
                      <a:pt x="228" y="345"/>
                      <a:pt x="193" y="439"/>
                    </a:cubicBezTo>
                    <a:cubicBezTo>
                      <a:pt x="263" y="439"/>
                      <a:pt x="333" y="439"/>
                      <a:pt x="403" y="439"/>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2" name="Freeform 362">
                <a:extLst>
                  <a:ext uri="{FF2B5EF4-FFF2-40B4-BE49-F238E27FC236}">
                    <a16:creationId xmlns:a16="http://schemas.microsoft.com/office/drawing/2014/main" id="{03BD0449-A5B8-4F7D-8FAF-1BFB66911F1B}"/>
                  </a:ext>
                </a:extLst>
              </p:cNvPr>
              <p:cNvSpPr>
                <a:spLocks/>
              </p:cNvSpPr>
              <p:nvPr/>
            </p:nvSpPr>
            <p:spPr bwMode="auto">
              <a:xfrm>
                <a:off x="3197" y="2139"/>
                <a:ext cx="119" cy="71"/>
              </a:xfrm>
              <a:custGeom>
                <a:avLst/>
                <a:gdLst>
                  <a:gd name="T0" fmla="*/ 389 w 459"/>
                  <a:gd name="T1" fmla="*/ 0 h 482"/>
                  <a:gd name="T2" fmla="*/ 389 w 459"/>
                  <a:gd name="T3" fmla="*/ 283 h 482"/>
                  <a:gd name="T4" fmla="*/ 393 w 459"/>
                  <a:gd name="T5" fmla="*/ 382 h 482"/>
                  <a:gd name="T6" fmla="*/ 404 w 459"/>
                  <a:gd name="T7" fmla="*/ 408 h 482"/>
                  <a:gd name="T8" fmla="*/ 421 w 459"/>
                  <a:gd name="T9" fmla="*/ 415 h 482"/>
                  <a:gd name="T10" fmla="*/ 452 w 459"/>
                  <a:gd name="T11" fmla="*/ 406 h 482"/>
                  <a:gd name="T12" fmla="*/ 459 w 459"/>
                  <a:gd name="T13" fmla="*/ 424 h 482"/>
                  <a:gd name="T14" fmla="*/ 335 w 459"/>
                  <a:gd name="T15" fmla="*/ 482 h 482"/>
                  <a:gd name="T16" fmla="*/ 315 w 459"/>
                  <a:gd name="T17" fmla="*/ 482 h 482"/>
                  <a:gd name="T18" fmla="*/ 315 w 459"/>
                  <a:gd name="T19" fmla="*/ 383 h 482"/>
                  <a:gd name="T20" fmla="*/ 234 w 459"/>
                  <a:gd name="T21" fmla="*/ 465 h 482"/>
                  <a:gd name="T22" fmla="*/ 175 w 459"/>
                  <a:gd name="T23" fmla="*/ 482 h 482"/>
                  <a:gd name="T24" fmla="*/ 115 w 459"/>
                  <a:gd name="T25" fmla="*/ 459 h 482"/>
                  <a:gd name="T26" fmla="*/ 79 w 459"/>
                  <a:gd name="T27" fmla="*/ 400 h 482"/>
                  <a:gd name="T28" fmla="*/ 69 w 459"/>
                  <a:gd name="T29" fmla="*/ 299 h 482"/>
                  <a:gd name="T30" fmla="*/ 69 w 459"/>
                  <a:gd name="T31" fmla="*/ 91 h 482"/>
                  <a:gd name="T32" fmla="*/ 63 w 459"/>
                  <a:gd name="T33" fmla="*/ 45 h 482"/>
                  <a:gd name="T34" fmla="*/ 45 w 459"/>
                  <a:gd name="T35" fmla="*/ 25 h 482"/>
                  <a:gd name="T36" fmla="*/ 0 w 459"/>
                  <a:gd name="T37" fmla="*/ 19 h 482"/>
                  <a:gd name="T38" fmla="*/ 0 w 459"/>
                  <a:gd name="T39" fmla="*/ 0 h 482"/>
                  <a:gd name="T40" fmla="*/ 144 w 459"/>
                  <a:gd name="T41" fmla="*/ 0 h 482"/>
                  <a:gd name="T42" fmla="*/ 144 w 459"/>
                  <a:gd name="T43" fmla="*/ 313 h 482"/>
                  <a:gd name="T44" fmla="*/ 164 w 459"/>
                  <a:gd name="T45" fmla="*/ 398 h 482"/>
                  <a:gd name="T46" fmla="*/ 213 w 459"/>
                  <a:gd name="T47" fmla="*/ 419 h 482"/>
                  <a:gd name="T48" fmla="*/ 257 w 459"/>
                  <a:gd name="T49" fmla="*/ 405 h 482"/>
                  <a:gd name="T50" fmla="*/ 315 w 459"/>
                  <a:gd name="T51" fmla="*/ 352 h 482"/>
                  <a:gd name="T52" fmla="*/ 315 w 459"/>
                  <a:gd name="T53" fmla="*/ 88 h 482"/>
                  <a:gd name="T54" fmla="*/ 302 w 459"/>
                  <a:gd name="T55" fmla="*/ 33 h 482"/>
                  <a:gd name="T56" fmla="*/ 249 w 459"/>
                  <a:gd name="T57" fmla="*/ 19 h 482"/>
                  <a:gd name="T58" fmla="*/ 249 w 459"/>
                  <a:gd name="T59" fmla="*/ 0 h 482"/>
                  <a:gd name="T60" fmla="*/ 389 w 459"/>
                  <a:gd name="T61" fmla="*/ 0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59" h="482">
                    <a:moveTo>
                      <a:pt x="389" y="0"/>
                    </a:moveTo>
                    <a:cubicBezTo>
                      <a:pt x="389" y="94"/>
                      <a:pt x="389" y="189"/>
                      <a:pt x="389" y="283"/>
                    </a:cubicBezTo>
                    <a:cubicBezTo>
                      <a:pt x="389" y="337"/>
                      <a:pt x="391" y="370"/>
                      <a:pt x="393" y="382"/>
                    </a:cubicBezTo>
                    <a:cubicBezTo>
                      <a:pt x="395" y="394"/>
                      <a:pt x="399" y="403"/>
                      <a:pt x="404" y="408"/>
                    </a:cubicBezTo>
                    <a:cubicBezTo>
                      <a:pt x="409" y="412"/>
                      <a:pt x="414" y="415"/>
                      <a:pt x="421" y="415"/>
                    </a:cubicBezTo>
                    <a:cubicBezTo>
                      <a:pt x="430" y="415"/>
                      <a:pt x="441" y="412"/>
                      <a:pt x="452" y="406"/>
                    </a:cubicBezTo>
                    <a:cubicBezTo>
                      <a:pt x="454" y="412"/>
                      <a:pt x="457" y="418"/>
                      <a:pt x="459" y="424"/>
                    </a:cubicBezTo>
                    <a:cubicBezTo>
                      <a:pt x="418" y="444"/>
                      <a:pt x="376" y="462"/>
                      <a:pt x="335" y="482"/>
                    </a:cubicBezTo>
                    <a:cubicBezTo>
                      <a:pt x="328" y="482"/>
                      <a:pt x="322" y="482"/>
                      <a:pt x="315" y="482"/>
                    </a:cubicBezTo>
                    <a:cubicBezTo>
                      <a:pt x="315" y="449"/>
                      <a:pt x="315" y="416"/>
                      <a:pt x="315" y="383"/>
                    </a:cubicBezTo>
                    <a:cubicBezTo>
                      <a:pt x="280" y="426"/>
                      <a:pt x="252" y="453"/>
                      <a:pt x="234" y="465"/>
                    </a:cubicBezTo>
                    <a:cubicBezTo>
                      <a:pt x="215" y="476"/>
                      <a:pt x="195" y="482"/>
                      <a:pt x="175" y="482"/>
                    </a:cubicBezTo>
                    <a:cubicBezTo>
                      <a:pt x="152" y="482"/>
                      <a:pt x="131" y="474"/>
                      <a:pt x="115" y="459"/>
                    </a:cubicBezTo>
                    <a:cubicBezTo>
                      <a:pt x="98" y="444"/>
                      <a:pt x="86" y="424"/>
                      <a:pt x="79" y="400"/>
                    </a:cubicBezTo>
                    <a:cubicBezTo>
                      <a:pt x="73" y="376"/>
                      <a:pt x="69" y="343"/>
                      <a:pt x="69" y="299"/>
                    </a:cubicBezTo>
                    <a:cubicBezTo>
                      <a:pt x="69" y="230"/>
                      <a:pt x="69" y="160"/>
                      <a:pt x="69" y="91"/>
                    </a:cubicBezTo>
                    <a:cubicBezTo>
                      <a:pt x="69" y="69"/>
                      <a:pt x="67" y="53"/>
                      <a:pt x="63" y="45"/>
                    </a:cubicBezTo>
                    <a:cubicBezTo>
                      <a:pt x="59" y="36"/>
                      <a:pt x="53" y="29"/>
                      <a:pt x="45" y="25"/>
                    </a:cubicBezTo>
                    <a:cubicBezTo>
                      <a:pt x="36" y="20"/>
                      <a:pt x="21" y="18"/>
                      <a:pt x="0" y="19"/>
                    </a:cubicBezTo>
                    <a:cubicBezTo>
                      <a:pt x="0" y="12"/>
                      <a:pt x="0" y="6"/>
                      <a:pt x="0" y="0"/>
                    </a:cubicBezTo>
                    <a:cubicBezTo>
                      <a:pt x="48" y="0"/>
                      <a:pt x="96" y="0"/>
                      <a:pt x="144" y="0"/>
                    </a:cubicBezTo>
                    <a:cubicBezTo>
                      <a:pt x="144" y="104"/>
                      <a:pt x="144" y="208"/>
                      <a:pt x="144" y="313"/>
                    </a:cubicBezTo>
                    <a:cubicBezTo>
                      <a:pt x="144" y="356"/>
                      <a:pt x="151" y="385"/>
                      <a:pt x="164" y="398"/>
                    </a:cubicBezTo>
                    <a:cubicBezTo>
                      <a:pt x="177" y="412"/>
                      <a:pt x="194" y="419"/>
                      <a:pt x="213" y="419"/>
                    </a:cubicBezTo>
                    <a:cubicBezTo>
                      <a:pt x="226" y="419"/>
                      <a:pt x="240" y="414"/>
                      <a:pt x="257" y="405"/>
                    </a:cubicBezTo>
                    <a:cubicBezTo>
                      <a:pt x="273" y="396"/>
                      <a:pt x="293" y="379"/>
                      <a:pt x="315" y="352"/>
                    </a:cubicBezTo>
                    <a:cubicBezTo>
                      <a:pt x="315" y="264"/>
                      <a:pt x="315" y="176"/>
                      <a:pt x="315" y="88"/>
                    </a:cubicBezTo>
                    <a:cubicBezTo>
                      <a:pt x="315" y="61"/>
                      <a:pt x="311" y="43"/>
                      <a:pt x="302" y="33"/>
                    </a:cubicBezTo>
                    <a:cubicBezTo>
                      <a:pt x="294" y="24"/>
                      <a:pt x="276" y="19"/>
                      <a:pt x="249" y="19"/>
                    </a:cubicBezTo>
                    <a:cubicBezTo>
                      <a:pt x="249" y="12"/>
                      <a:pt x="249" y="6"/>
                      <a:pt x="249" y="0"/>
                    </a:cubicBezTo>
                    <a:cubicBezTo>
                      <a:pt x="295" y="0"/>
                      <a:pt x="342" y="0"/>
                      <a:pt x="389"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3" name="Freeform 363">
                <a:extLst>
                  <a:ext uri="{FF2B5EF4-FFF2-40B4-BE49-F238E27FC236}">
                    <a16:creationId xmlns:a16="http://schemas.microsoft.com/office/drawing/2014/main" id="{BEEE4DBB-E54C-4B94-B5FE-7EF18AEB50D3}"/>
                  </a:ext>
                </a:extLst>
              </p:cNvPr>
              <p:cNvSpPr>
                <a:spLocks/>
              </p:cNvSpPr>
              <p:nvPr/>
            </p:nvSpPr>
            <p:spPr bwMode="auto">
              <a:xfrm>
                <a:off x="3318" y="2117"/>
                <a:ext cx="64" cy="92"/>
              </a:xfrm>
              <a:custGeom>
                <a:avLst/>
                <a:gdLst>
                  <a:gd name="T0" fmla="*/ 140 w 249"/>
                  <a:gd name="T1" fmla="*/ 0 h 629"/>
                  <a:gd name="T2" fmla="*/ 140 w 249"/>
                  <a:gd name="T3" fmla="*/ 154 h 629"/>
                  <a:gd name="T4" fmla="*/ 236 w 249"/>
                  <a:gd name="T5" fmla="*/ 154 h 629"/>
                  <a:gd name="T6" fmla="*/ 236 w 249"/>
                  <a:gd name="T7" fmla="*/ 189 h 629"/>
                  <a:gd name="T8" fmla="*/ 140 w 249"/>
                  <a:gd name="T9" fmla="*/ 189 h 629"/>
                  <a:gd name="T10" fmla="*/ 140 w 249"/>
                  <a:gd name="T11" fmla="*/ 493 h 629"/>
                  <a:gd name="T12" fmla="*/ 151 w 249"/>
                  <a:gd name="T13" fmla="*/ 554 h 629"/>
                  <a:gd name="T14" fmla="*/ 181 w 249"/>
                  <a:gd name="T15" fmla="*/ 570 h 629"/>
                  <a:gd name="T16" fmla="*/ 209 w 249"/>
                  <a:gd name="T17" fmla="*/ 559 h 629"/>
                  <a:gd name="T18" fmla="*/ 231 w 249"/>
                  <a:gd name="T19" fmla="*/ 528 h 629"/>
                  <a:gd name="T20" fmla="*/ 249 w 249"/>
                  <a:gd name="T21" fmla="*/ 528 h 629"/>
                  <a:gd name="T22" fmla="*/ 204 w 249"/>
                  <a:gd name="T23" fmla="*/ 603 h 629"/>
                  <a:gd name="T24" fmla="*/ 145 w 249"/>
                  <a:gd name="T25" fmla="*/ 629 h 629"/>
                  <a:gd name="T26" fmla="*/ 104 w 249"/>
                  <a:gd name="T27" fmla="*/ 616 h 629"/>
                  <a:gd name="T28" fmla="*/ 75 w 249"/>
                  <a:gd name="T29" fmla="*/ 578 h 629"/>
                  <a:gd name="T30" fmla="*/ 65 w 249"/>
                  <a:gd name="T31" fmla="*/ 504 h 629"/>
                  <a:gd name="T32" fmla="*/ 65 w 249"/>
                  <a:gd name="T33" fmla="*/ 189 h 629"/>
                  <a:gd name="T34" fmla="*/ 0 w 249"/>
                  <a:gd name="T35" fmla="*/ 189 h 629"/>
                  <a:gd name="T36" fmla="*/ 0 w 249"/>
                  <a:gd name="T37" fmla="*/ 173 h 629"/>
                  <a:gd name="T38" fmla="*/ 51 w 249"/>
                  <a:gd name="T39" fmla="*/ 134 h 629"/>
                  <a:gd name="T40" fmla="*/ 97 w 249"/>
                  <a:gd name="T41" fmla="*/ 71 h 629"/>
                  <a:gd name="T42" fmla="*/ 126 w 249"/>
                  <a:gd name="T43" fmla="*/ 0 h 629"/>
                  <a:gd name="T44" fmla="*/ 140 w 249"/>
                  <a:gd name="T45" fmla="*/ 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9" h="629">
                    <a:moveTo>
                      <a:pt x="140" y="0"/>
                    </a:moveTo>
                    <a:cubicBezTo>
                      <a:pt x="140" y="51"/>
                      <a:pt x="140" y="103"/>
                      <a:pt x="140" y="154"/>
                    </a:cubicBezTo>
                    <a:cubicBezTo>
                      <a:pt x="172" y="154"/>
                      <a:pt x="204" y="154"/>
                      <a:pt x="236" y="154"/>
                    </a:cubicBezTo>
                    <a:cubicBezTo>
                      <a:pt x="236" y="166"/>
                      <a:pt x="236" y="178"/>
                      <a:pt x="236" y="189"/>
                    </a:cubicBezTo>
                    <a:cubicBezTo>
                      <a:pt x="204" y="189"/>
                      <a:pt x="172" y="189"/>
                      <a:pt x="140" y="189"/>
                    </a:cubicBezTo>
                    <a:cubicBezTo>
                      <a:pt x="140" y="291"/>
                      <a:pt x="140" y="392"/>
                      <a:pt x="140" y="493"/>
                    </a:cubicBezTo>
                    <a:cubicBezTo>
                      <a:pt x="140" y="523"/>
                      <a:pt x="144" y="543"/>
                      <a:pt x="151" y="554"/>
                    </a:cubicBezTo>
                    <a:cubicBezTo>
                      <a:pt x="159" y="565"/>
                      <a:pt x="168" y="570"/>
                      <a:pt x="181" y="570"/>
                    </a:cubicBezTo>
                    <a:cubicBezTo>
                      <a:pt x="191" y="570"/>
                      <a:pt x="200" y="566"/>
                      <a:pt x="209" y="559"/>
                    </a:cubicBezTo>
                    <a:cubicBezTo>
                      <a:pt x="219" y="552"/>
                      <a:pt x="226" y="542"/>
                      <a:pt x="231" y="528"/>
                    </a:cubicBezTo>
                    <a:cubicBezTo>
                      <a:pt x="237" y="528"/>
                      <a:pt x="243" y="528"/>
                      <a:pt x="249" y="528"/>
                    </a:cubicBezTo>
                    <a:cubicBezTo>
                      <a:pt x="239" y="562"/>
                      <a:pt x="223" y="586"/>
                      <a:pt x="204" y="603"/>
                    </a:cubicBezTo>
                    <a:cubicBezTo>
                      <a:pt x="185" y="620"/>
                      <a:pt x="165" y="629"/>
                      <a:pt x="145" y="629"/>
                    </a:cubicBezTo>
                    <a:cubicBezTo>
                      <a:pt x="131" y="629"/>
                      <a:pt x="117" y="625"/>
                      <a:pt x="104" y="616"/>
                    </a:cubicBezTo>
                    <a:cubicBezTo>
                      <a:pt x="91" y="607"/>
                      <a:pt x="81" y="595"/>
                      <a:pt x="75" y="578"/>
                    </a:cubicBezTo>
                    <a:cubicBezTo>
                      <a:pt x="69" y="563"/>
                      <a:pt x="65" y="538"/>
                      <a:pt x="65" y="504"/>
                    </a:cubicBezTo>
                    <a:cubicBezTo>
                      <a:pt x="65" y="399"/>
                      <a:pt x="65" y="294"/>
                      <a:pt x="65" y="189"/>
                    </a:cubicBezTo>
                    <a:cubicBezTo>
                      <a:pt x="44" y="189"/>
                      <a:pt x="22" y="189"/>
                      <a:pt x="0" y="189"/>
                    </a:cubicBezTo>
                    <a:cubicBezTo>
                      <a:pt x="0" y="184"/>
                      <a:pt x="0" y="178"/>
                      <a:pt x="0" y="173"/>
                    </a:cubicBezTo>
                    <a:cubicBezTo>
                      <a:pt x="17" y="165"/>
                      <a:pt x="34" y="152"/>
                      <a:pt x="51" y="134"/>
                    </a:cubicBezTo>
                    <a:cubicBezTo>
                      <a:pt x="68" y="116"/>
                      <a:pt x="84" y="96"/>
                      <a:pt x="97" y="71"/>
                    </a:cubicBezTo>
                    <a:cubicBezTo>
                      <a:pt x="104" y="58"/>
                      <a:pt x="114" y="34"/>
                      <a:pt x="126" y="0"/>
                    </a:cubicBezTo>
                    <a:cubicBezTo>
                      <a:pt x="130" y="0"/>
                      <a:pt x="135" y="0"/>
                      <a:pt x="140"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4" name="Freeform 364">
                <a:extLst>
                  <a:ext uri="{FF2B5EF4-FFF2-40B4-BE49-F238E27FC236}">
                    <a16:creationId xmlns:a16="http://schemas.microsoft.com/office/drawing/2014/main" id="{EF9D6563-5FA1-4DEE-AE19-6EF06C97926C}"/>
                  </a:ext>
                </a:extLst>
              </p:cNvPr>
              <p:cNvSpPr>
                <a:spLocks noEditPoints="1"/>
              </p:cNvSpPr>
              <p:nvPr/>
            </p:nvSpPr>
            <p:spPr bwMode="auto">
              <a:xfrm>
                <a:off x="3390" y="2137"/>
                <a:ext cx="102" cy="73"/>
              </a:xfrm>
              <a:custGeom>
                <a:avLst/>
                <a:gdLst>
                  <a:gd name="T0" fmla="*/ 200 w 399"/>
                  <a:gd name="T1" fmla="*/ 0 h 496"/>
                  <a:gd name="T2" fmla="*/ 351 w 399"/>
                  <a:gd name="T3" fmla="*/ 81 h 496"/>
                  <a:gd name="T4" fmla="*/ 399 w 399"/>
                  <a:gd name="T5" fmla="*/ 239 h 496"/>
                  <a:gd name="T6" fmla="*/ 372 w 399"/>
                  <a:gd name="T7" fmla="*/ 366 h 496"/>
                  <a:gd name="T8" fmla="*/ 299 w 399"/>
                  <a:gd name="T9" fmla="*/ 463 h 496"/>
                  <a:gd name="T10" fmla="*/ 195 w 399"/>
                  <a:gd name="T11" fmla="*/ 496 h 496"/>
                  <a:gd name="T12" fmla="*/ 47 w 399"/>
                  <a:gd name="T13" fmla="*/ 411 h 496"/>
                  <a:gd name="T14" fmla="*/ 0 w 399"/>
                  <a:gd name="T15" fmla="*/ 252 h 496"/>
                  <a:gd name="T16" fmla="*/ 29 w 399"/>
                  <a:gd name="T17" fmla="*/ 124 h 496"/>
                  <a:gd name="T18" fmla="*/ 103 w 399"/>
                  <a:gd name="T19" fmla="*/ 30 h 496"/>
                  <a:gd name="T20" fmla="*/ 200 w 399"/>
                  <a:gd name="T21" fmla="*/ 0 h 496"/>
                  <a:gd name="T22" fmla="*/ 186 w 399"/>
                  <a:gd name="T23" fmla="*/ 33 h 496"/>
                  <a:gd name="T24" fmla="*/ 138 w 399"/>
                  <a:gd name="T25" fmla="*/ 49 h 496"/>
                  <a:gd name="T26" fmla="*/ 99 w 399"/>
                  <a:gd name="T27" fmla="*/ 106 h 496"/>
                  <a:gd name="T28" fmla="*/ 84 w 399"/>
                  <a:gd name="T29" fmla="*/ 209 h 496"/>
                  <a:gd name="T30" fmla="*/ 120 w 399"/>
                  <a:gd name="T31" fmla="*/ 385 h 496"/>
                  <a:gd name="T32" fmla="*/ 214 w 399"/>
                  <a:gd name="T33" fmla="*/ 459 h 496"/>
                  <a:gd name="T34" fmla="*/ 287 w 399"/>
                  <a:gd name="T35" fmla="*/ 419 h 496"/>
                  <a:gd name="T36" fmla="*/ 315 w 399"/>
                  <a:gd name="T37" fmla="*/ 278 h 496"/>
                  <a:gd name="T38" fmla="*/ 268 w 399"/>
                  <a:gd name="T39" fmla="*/ 82 h 496"/>
                  <a:gd name="T40" fmla="*/ 186 w 399"/>
                  <a:gd name="T41" fmla="*/ 33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9" h="496">
                    <a:moveTo>
                      <a:pt x="200" y="0"/>
                    </a:moveTo>
                    <a:cubicBezTo>
                      <a:pt x="263" y="0"/>
                      <a:pt x="313" y="27"/>
                      <a:pt x="351" y="81"/>
                    </a:cubicBezTo>
                    <a:cubicBezTo>
                      <a:pt x="382" y="127"/>
                      <a:pt x="399" y="179"/>
                      <a:pt x="399" y="239"/>
                    </a:cubicBezTo>
                    <a:cubicBezTo>
                      <a:pt x="399" y="281"/>
                      <a:pt x="390" y="323"/>
                      <a:pt x="372" y="366"/>
                    </a:cubicBezTo>
                    <a:cubicBezTo>
                      <a:pt x="355" y="409"/>
                      <a:pt x="330" y="441"/>
                      <a:pt x="299" y="463"/>
                    </a:cubicBezTo>
                    <a:cubicBezTo>
                      <a:pt x="268" y="485"/>
                      <a:pt x="233" y="496"/>
                      <a:pt x="195" y="496"/>
                    </a:cubicBezTo>
                    <a:cubicBezTo>
                      <a:pt x="133" y="496"/>
                      <a:pt x="83" y="468"/>
                      <a:pt x="47" y="411"/>
                    </a:cubicBezTo>
                    <a:cubicBezTo>
                      <a:pt x="16" y="364"/>
                      <a:pt x="0" y="311"/>
                      <a:pt x="0" y="252"/>
                    </a:cubicBezTo>
                    <a:cubicBezTo>
                      <a:pt x="0" y="209"/>
                      <a:pt x="10" y="166"/>
                      <a:pt x="29" y="124"/>
                    </a:cubicBezTo>
                    <a:cubicBezTo>
                      <a:pt x="47" y="81"/>
                      <a:pt x="72" y="51"/>
                      <a:pt x="103" y="30"/>
                    </a:cubicBezTo>
                    <a:cubicBezTo>
                      <a:pt x="133" y="10"/>
                      <a:pt x="166" y="0"/>
                      <a:pt x="200" y="0"/>
                    </a:cubicBezTo>
                    <a:close/>
                    <a:moveTo>
                      <a:pt x="186" y="33"/>
                    </a:moveTo>
                    <a:cubicBezTo>
                      <a:pt x="170" y="33"/>
                      <a:pt x="154" y="38"/>
                      <a:pt x="138" y="49"/>
                    </a:cubicBezTo>
                    <a:cubicBezTo>
                      <a:pt x="122" y="60"/>
                      <a:pt x="109" y="78"/>
                      <a:pt x="99" y="106"/>
                    </a:cubicBezTo>
                    <a:cubicBezTo>
                      <a:pt x="89" y="133"/>
                      <a:pt x="84" y="167"/>
                      <a:pt x="84" y="209"/>
                    </a:cubicBezTo>
                    <a:cubicBezTo>
                      <a:pt x="84" y="277"/>
                      <a:pt x="97" y="336"/>
                      <a:pt x="120" y="385"/>
                    </a:cubicBezTo>
                    <a:cubicBezTo>
                      <a:pt x="144" y="435"/>
                      <a:pt x="175" y="459"/>
                      <a:pt x="214" y="459"/>
                    </a:cubicBezTo>
                    <a:cubicBezTo>
                      <a:pt x="244" y="459"/>
                      <a:pt x="268" y="446"/>
                      <a:pt x="287" y="419"/>
                    </a:cubicBezTo>
                    <a:cubicBezTo>
                      <a:pt x="305" y="391"/>
                      <a:pt x="315" y="345"/>
                      <a:pt x="315" y="278"/>
                    </a:cubicBezTo>
                    <a:cubicBezTo>
                      <a:pt x="315" y="195"/>
                      <a:pt x="299" y="130"/>
                      <a:pt x="268" y="82"/>
                    </a:cubicBezTo>
                    <a:cubicBezTo>
                      <a:pt x="247" y="49"/>
                      <a:pt x="219" y="33"/>
                      <a:pt x="186" y="3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5" name="Freeform 365">
                <a:extLst>
                  <a:ext uri="{FF2B5EF4-FFF2-40B4-BE49-F238E27FC236}">
                    <a16:creationId xmlns:a16="http://schemas.microsoft.com/office/drawing/2014/main" id="{8545A360-F24C-4E68-B87D-20FFEB50AA8C}"/>
                  </a:ext>
                </a:extLst>
              </p:cNvPr>
              <p:cNvSpPr>
                <a:spLocks noEditPoints="1"/>
              </p:cNvSpPr>
              <p:nvPr/>
            </p:nvSpPr>
            <p:spPr bwMode="auto">
              <a:xfrm>
                <a:off x="3500" y="2137"/>
                <a:ext cx="111" cy="104"/>
              </a:xfrm>
              <a:custGeom>
                <a:avLst/>
                <a:gdLst>
                  <a:gd name="T0" fmla="*/ 2 w 433"/>
                  <a:gd name="T1" fmla="*/ 60 h 705"/>
                  <a:gd name="T2" fmla="*/ 129 w 433"/>
                  <a:gd name="T3" fmla="*/ 2 h 705"/>
                  <a:gd name="T4" fmla="*/ 146 w 433"/>
                  <a:gd name="T5" fmla="*/ 2 h 705"/>
                  <a:gd name="T6" fmla="*/ 146 w 433"/>
                  <a:gd name="T7" fmla="*/ 111 h 705"/>
                  <a:gd name="T8" fmla="*/ 210 w 433"/>
                  <a:gd name="T9" fmla="*/ 24 h 705"/>
                  <a:gd name="T10" fmla="*/ 278 w 433"/>
                  <a:gd name="T11" fmla="*/ 0 h 705"/>
                  <a:gd name="T12" fmla="*/ 382 w 433"/>
                  <a:gd name="T13" fmla="*/ 55 h 705"/>
                  <a:gd name="T14" fmla="*/ 433 w 433"/>
                  <a:gd name="T15" fmla="*/ 231 h 705"/>
                  <a:gd name="T16" fmla="*/ 371 w 433"/>
                  <a:gd name="T17" fmla="*/ 431 h 705"/>
                  <a:gd name="T18" fmla="*/ 244 w 433"/>
                  <a:gd name="T19" fmla="*/ 496 h 705"/>
                  <a:gd name="T20" fmla="*/ 187 w 433"/>
                  <a:gd name="T21" fmla="*/ 485 h 705"/>
                  <a:gd name="T22" fmla="*/ 146 w 433"/>
                  <a:gd name="T23" fmla="*/ 454 h 705"/>
                  <a:gd name="T24" fmla="*/ 146 w 433"/>
                  <a:gd name="T25" fmla="*/ 597 h 705"/>
                  <a:gd name="T26" fmla="*/ 151 w 433"/>
                  <a:gd name="T27" fmla="*/ 658 h 705"/>
                  <a:gd name="T28" fmla="*/ 169 w 433"/>
                  <a:gd name="T29" fmla="*/ 678 h 705"/>
                  <a:gd name="T30" fmla="*/ 216 w 433"/>
                  <a:gd name="T31" fmla="*/ 686 h 705"/>
                  <a:gd name="T32" fmla="*/ 216 w 433"/>
                  <a:gd name="T33" fmla="*/ 705 h 705"/>
                  <a:gd name="T34" fmla="*/ 0 w 433"/>
                  <a:gd name="T35" fmla="*/ 705 h 705"/>
                  <a:gd name="T36" fmla="*/ 0 w 433"/>
                  <a:gd name="T37" fmla="*/ 686 h 705"/>
                  <a:gd name="T38" fmla="*/ 11 w 433"/>
                  <a:gd name="T39" fmla="*/ 686 h 705"/>
                  <a:gd name="T40" fmla="*/ 53 w 433"/>
                  <a:gd name="T41" fmla="*/ 675 h 705"/>
                  <a:gd name="T42" fmla="*/ 67 w 433"/>
                  <a:gd name="T43" fmla="*/ 657 h 705"/>
                  <a:gd name="T44" fmla="*/ 71 w 433"/>
                  <a:gd name="T45" fmla="*/ 594 h 705"/>
                  <a:gd name="T46" fmla="*/ 71 w 433"/>
                  <a:gd name="T47" fmla="*/ 152 h 705"/>
                  <a:gd name="T48" fmla="*/ 68 w 433"/>
                  <a:gd name="T49" fmla="*/ 94 h 705"/>
                  <a:gd name="T50" fmla="*/ 56 w 433"/>
                  <a:gd name="T51" fmla="*/ 76 h 705"/>
                  <a:gd name="T52" fmla="*/ 35 w 433"/>
                  <a:gd name="T53" fmla="*/ 69 h 705"/>
                  <a:gd name="T54" fmla="*/ 7 w 433"/>
                  <a:gd name="T55" fmla="*/ 77 h 705"/>
                  <a:gd name="T56" fmla="*/ 2 w 433"/>
                  <a:gd name="T57" fmla="*/ 60 h 705"/>
                  <a:gd name="T58" fmla="*/ 146 w 433"/>
                  <a:gd name="T59" fmla="*/ 141 h 705"/>
                  <a:gd name="T60" fmla="*/ 146 w 433"/>
                  <a:gd name="T61" fmla="*/ 316 h 705"/>
                  <a:gd name="T62" fmla="*/ 150 w 433"/>
                  <a:gd name="T63" fmla="*/ 390 h 705"/>
                  <a:gd name="T64" fmla="*/ 181 w 433"/>
                  <a:gd name="T65" fmla="*/ 443 h 705"/>
                  <a:gd name="T66" fmla="*/ 243 w 433"/>
                  <a:gd name="T67" fmla="*/ 465 h 705"/>
                  <a:gd name="T68" fmla="*/ 316 w 433"/>
                  <a:gd name="T69" fmla="*/ 425 h 705"/>
                  <a:gd name="T70" fmla="*/ 352 w 433"/>
                  <a:gd name="T71" fmla="*/ 279 h 705"/>
                  <a:gd name="T72" fmla="*/ 311 w 433"/>
                  <a:gd name="T73" fmla="*/ 114 h 705"/>
                  <a:gd name="T74" fmla="*/ 242 w 433"/>
                  <a:gd name="T75" fmla="*/ 74 h 705"/>
                  <a:gd name="T76" fmla="*/ 200 w 433"/>
                  <a:gd name="T77" fmla="*/ 86 h 705"/>
                  <a:gd name="T78" fmla="*/ 146 w 433"/>
                  <a:gd name="T79" fmla="*/ 141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33" h="705">
                    <a:moveTo>
                      <a:pt x="2" y="60"/>
                    </a:moveTo>
                    <a:cubicBezTo>
                      <a:pt x="44" y="40"/>
                      <a:pt x="87" y="22"/>
                      <a:pt x="129" y="2"/>
                    </a:cubicBezTo>
                    <a:cubicBezTo>
                      <a:pt x="135" y="2"/>
                      <a:pt x="140" y="2"/>
                      <a:pt x="146" y="2"/>
                    </a:cubicBezTo>
                    <a:cubicBezTo>
                      <a:pt x="146" y="38"/>
                      <a:pt x="146" y="75"/>
                      <a:pt x="146" y="111"/>
                    </a:cubicBezTo>
                    <a:cubicBezTo>
                      <a:pt x="167" y="70"/>
                      <a:pt x="189" y="41"/>
                      <a:pt x="210" y="24"/>
                    </a:cubicBezTo>
                    <a:cubicBezTo>
                      <a:pt x="232" y="8"/>
                      <a:pt x="254" y="0"/>
                      <a:pt x="278" y="0"/>
                    </a:cubicBezTo>
                    <a:cubicBezTo>
                      <a:pt x="320" y="0"/>
                      <a:pt x="355" y="18"/>
                      <a:pt x="382" y="55"/>
                    </a:cubicBezTo>
                    <a:cubicBezTo>
                      <a:pt x="415" y="100"/>
                      <a:pt x="433" y="159"/>
                      <a:pt x="433" y="231"/>
                    </a:cubicBezTo>
                    <a:cubicBezTo>
                      <a:pt x="433" y="311"/>
                      <a:pt x="412" y="378"/>
                      <a:pt x="371" y="431"/>
                    </a:cubicBezTo>
                    <a:cubicBezTo>
                      <a:pt x="338" y="475"/>
                      <a:pt x="295" y="496"/>
                      <a:pt x="244" y="496"/>
                    </a:cubicBezTo>
                    <a:cubicBezTo>
                      <a:pt x="222" y="496"/>
                      <a:pt x="203" y="492"/>
                      <a:pt x="187" y="485"/>
                    </a:cubicBezTo>
                    <a:cubicBezTo>
                      <a:pt x="175" y="480"/>
                      <a:pt x="161" y="470"/>
                      <a:pt x="146" y="454"/>
                    </a:cubicBezTo>
                    <a:cubicBezTo>
                      <a:pt x="146" y="502"/>
                      <a:pt x="146" y="549"/>
                      <a:pt x="146" y="597"/>
                    </a:cubicBezTo>
                    <a:cubicBezTo>
                      <a:pt x="146" y="629"/>
                      <a:pt x="148" y="649"/>
                      <a:pt x="151" y="658"/>
                    </a:cubicBezTo>
                    <a:cubicBezTo>
                      <a:pt x="155" y="667"/>
                      <a:pt x="161" y="673"/>
                      <a:pt x="169" y="678"/>
                    </a:cubicBezTo>
                    <a:cubicBezTo>
                      <a:pt x="178" y="684"/>
                      <a:pt x="193" y="686"/>
                      <a:pt x="216" y="686"/>
                    </a:cubicBezTo>
                    <a:cubicBezTo>
                      <a:pt x="216" y="692"/>
                      <a:pt x="216" y="699"/>
                      <a:pt x="216" y="705"/>
                    </a:cubicBezTo>
                    <a:cubicBezTo>
                      <a:pt x="144" y="705"/>
                      <a:pt x="72" y="705"/>
                      <a:pt x="0" y="705"/>
                    </a:cubicBezTo>
                    <a:cubicBezTo>
                      <a:pt x="0" y="699"/>
                      <a:pt x="0" y="692"/>
                      <a:pt x="0" y="686"/>
                    </a:cubicBezTo>
                    <a:cubicBezTo>
                      <a:pt x="3" y="686"/>
                      <a:pt x="7" y="686"/>
                      <a:pt x="11" y="686"/>
                    </a:cubicBezTo>
                    <a:cubicBezTo>
                      <a:pt x="28" y="687"/>
                      <a:pt x="42" y="683"/>
                      <a:pt x="53" y="675"/>
                    </a:cubicBezTo>
                    <a:cubicBezTo>
                      <a:pt x="59" y="672"/>
                      <a:pt x="64" y="666"/>
                      <a:pt x="67" y="657"/>
                    </a:cubicBezTo>
                    <a:cubicBezTo>
                      <a:pt x="70" y="649"/>
                      <a:pt x="71" y="628"/>
                      <a:pt x="71" y="594"/>
                    </a:cubicBezTo>
                    <a:cubicBezTo>
                      <a:pt x="71" y="446"/>
                      <a:pt x="71" y="299"/>
                      <a:pt x="71" y="152"/>
                    </a:cubicBezTo>
                    <a:cubicBezTo>
                      <a:pt x="71" y="121"/>
                      <a:pt x="70" y="102"/>
                      <a:pt x="68" y="94"/>
                    </a:cubicBezTo>
                    <a:cubicBezTo>
                      <a:pt x="65" y="86"/>
                      <a:pt x="61" y="80"/>
                      <a:pt x="56" y="76"/>
                    </a:cubicBezTo>
                    <a:cubicBezTo>
                      <a:pt x="51" y="71"/>
                      <a:pt x="44" y="69"/>
                      <a:pt x="35" y="69"/>
                    </a:cubicBezTo>
                    <a:cubicBezTo>
                      <a:pt x="28" y="69"/>
                      <a:pt x="19" y="72"/>
                      <a:pt x="7" y="77"/>
                    </a:cubicBezTo>
                    <a:cubicBezTo>
                      <a:pt x="6" y="71"/>
                      <a:pt x="4" y="66"/>
                      <a:pt x="2" y="60"/>
                    </a:cubicBezTo>
                    <a:close/>
                    <a:moveTo>
                      <a:pt x="146" y="141"/>
                    </a:moveTo>
                    <a:cubicBezTo>
                      <a:pt x="146" y="200"/>
                      <a:pt x="146" y="258"/>
                      <a:pt x="146" y="316"/>
                    </a:cubicBezTo>
                    <a:cubicBezTo>
                      <a:pt x="146" y="354"/>
                      <a:pt x="147" y="379"/>
                      <a:pt x="150" y="390"/>
                    </a:cubicBezTo>
                    <a:cubicBezTo>
                      <a:pt x="154" y="410"/>
                      <a:pt x="165" y="428"/>
                      <a:pt x="181" y="443"/>
                    </a:cubicBezTo>
                    <a:cubicBezTo>
                      <a:pt x="197" y="458"/>
                      <a:pt x="218" y="465"/>
                      <a:pt x="243" y="465"/>
                    </a:cubicBezTo>
                    <a:cubicBezTo>
                      <a:pt x="273" y="465"/>
                      <a:pt x="298" y="452"/>
                      <a:pt x="316" y="425"/>
                    </a:cubicBezTo>
                    <a:cubicBezTo>
                      <a:pt x="340" y="390"/>
                      <a:pt x="352" y="342"/>
                      <a:pt x="352" y="279"/>
                    </a:cubicBezTo>
                    <a:cubicBezTo>
                      <a:pt x="352" y="207"/>
                      <a:pt x="338" y="152"/>
                      <a:pt x="311" y="114"/>
                    </a:cubicBezTo>
                    <a:cubicBezTo>
                      <a:pt x="292" y="87"/>
                      <a:pt x="269" y="74"/>
                      <a:pt x="242" y="74"/>
                    </a:cubicBezTo>
                    <a:cubicBezTo>
                      <a:pt x="228" y="74"/>
                      <a:pt x="214" y="78"/>
                      <a:pt x="200" y="86"/>
                    </a:cubicBezTo>
                    <a:cubicBezTo>
                      <a:pt x="189" y="92"/>
                      <a:pt x="170" y="110"/>
                      <a:pt x="146" y="141"/>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6" name="Freeform 366">
                <a:extLst>
                  <a:ext uri="{FF2B5EF4-FFF2-40B4-BE49-F238E27FC236}">
                    <a16:creationId xmlns:a16="http://schemas.microsoft.com/office/drawing/2014/main" id="{CAEDECE3-7C79-40F7-93C3-204FA7C8316A}"/>
                  </a:ext>
                </a:extLst>
              </p:cNvPr>
              <p:cNvSpPr>
                <a:spLocks noEditPoints="1"/>
              </p:cNvSpPr>
              <p:nvPr/>
            </p:nvSpPr>
            <p:spPr bwMode="auto">
              <a:xfrm>
                <a:off x="3628" y="2137"/>
                <a:ext cx="90" cy="73"/>
              </a:xfrm>
              <a:custGeom>
                <a:avLst/>
                <a:gdLst>
                  <a:gd name="T0" fmla="*/ 64 w 350"/>
                  <a:gd name="T1" fmla="*/ 191 h 497"/>
                  <a:gd name="T2" fmla="*/ 109 w 350"/>
                  <a:gd name="T3" fmla="*/ 354 h 497"/>
                  <a:gd name="T4" fmla="*/ 215 w 350"/>
                  <a:gd name="T5" fmla="*/ 413 h 497"/>
                  <a:gd name="T6" fmla="*/ 286 w 350"/>
                  <a:gd name="T7" fmla="*/ 388 h 497"/>
                  <a:gd name="T8" fmla="*/ 336 w 350"/>
                  <a:gd name="T9" fmla="*/ 302 h 497"/>
                  <a:gd name="T10" fmla="*/ 350 w 350"/>
                  <a:gd name="T11" fmla="*/ 312 h 497"/>
                  <a:gd name="T12" fmla="*/ 295 w 350"/>
                  <a:gd name="T13" fmla="*/ 439 h 497"/>
                  <a:gd name="T14" fmla="*/ 181 w 350"/>
                  <a:gd name="T15" fmla="*/ 497 h 497"/>
                  <a:gd name="T16" fmla="*/ 54 w 350"/>
                  <a:gd name="T17" fmla="*/ 431 h 497"/>
                  <a:gd name="T18" fmla="*/ 0 w 350"/>
                  <a:gd name="T19" fmla="*/ 255 h 497"/>
                  <a:gd name="T20" fmla="*/ 55 w 350"/>
                  <a:gd name="T21" fmla="*/ 67 h 497"/>
                  <a:gd name="T22" fmla="*/ 191 w 350"/>
                  <a:gd name="T23" fmla="*/ 0 h 497"/>
                  <a:gd name="T24" fmla="*/ 305 w 350"/>
                  <a:gd name="T25" fmla="*/ 52 h 497"/>
                  <a:gd name="T26" fmla="*/ 350 w 350"/>
                  <a:gd name="T27" fmla="*/ 191 h 497"/>
                  <a:gd name="T28" fmla="*/ 64 w 350"/>
                  <a:gd name="T29" fmla="*/ 191 h 497"/>
                  <a:gd name="T30" fmla="*/ 64 w 350"/>
                  <a:gd name="T31" fmla="*/ 161 h 497"/>
                  <a:gd name="T32" fmla="*/ 255 w 350"/>
                  <a:gd name="T33" fmla="*/ 161 h 497"/>
                  <a:gd name="T34" fmla="*/ 246 w 350"/>
                  <a:gd name="T35" fmla="*/ 98 h 497"/>
                  <a:gd name="T36" fmla="*/ 213 w 350"/>
                  <a:gd name="T37" fmla="*/ 53 h 497"/>
                  <a:gd name="T38" fmla="*/ 166 w 350"/>
                  <a:gd name="T39" fmla="*/ 37 h 497"/>
                  <a:gd name="T40" fmla="*/ 99 w 350"/>
                  <a:gd name="T41" fmla="*/ 69 h 497"/>
                  <a:gd name="T42" fmla="*/ 64 w 350"/>
                  <a:gd name="T43" fmla="*/ 161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50" h="497">
                    <a:moveTo>
                      <a:pt x="64" y="191"/>
                    </a:moveTo>
                    <a:cubicBezTo>
                      <a:pt x="64" y="260"/>
                      <a:pt x="79" y="315"/>
                      <a:pt x="109" y="354"/>
                    </a:cubicBezTo>
                    <a:cubicBezTo>
                      <a:pt x="139" y="394"/>
                      <a:pt x="174" y="413"/>
                      <a:pt x="215" y="413"/>
                    </a:cubicBezTo>
                    <a:cubicBezTo>
                      <a:pt x="242" y="413"/>
                      <a:pt x="266" y="405"/>
                      <a:pt x="286" y="388"/>
                    </a:cubicBezTo>
                    <a:cubicBezTo>
                      <a:pt x="305" y="371"/>
                      <a:pt x="322" y="343"/>
                      <a:pt x="336" y="302"/>
                    </a:cubicBezTo>
                    <a:cubicBezTo>
                      <a:pt x="340" y="305"/>
                      <a:pt x="345" y="308"/>
                      <a:pt x="350" y="312"/>
                    </a:cubicBezTo>
                    <a:cubicBezTo>
                      <a:pt x="343" y="358"/>
                      <a:pt x="324" y="400"/>
                      <a:pt x="295" y="439"/>
                    </a:cubicBezTo>
                    <a:cubicBezTo>
                      <a:pt x="265" y="478"/>
                      <a:pt x="226" y="497"/>
                      <a:pt x="181" y="497"/>
                    </a:cubicBezTo>
                    <a:cubicBezTo>
                      <a:pt x="131" y="497"/>
                      <a:pt x="88" y="475"/>
                      <a:pt x="54" y="431"/>
                    </a:cubicBezTo>
                    <a:cubicBezTo>
                      <a:pt x="18" y="387"/>
                      <a:pt x="0" y="329"/>
                      <a:pt x="0" y="255"/>
                    </a:cubicBezTo>
                    <a:cubicBezTo>
                      <a:pt x="0" y="175"/>
                      <a:pt x="19" y="113"/>
                      <a:pt x="55" y="67"/>
                    </a:cubicBezTo>
                    <a:cubicBezTo>
                      <a:pt x="91" y="23"/>
                      <a:pt x="136" y="0"/>
                      <a:pt x="191" y="0"/>
                    </a:cubicBezTo>
                    <a:cubicBezTo>
                      <a:pt x="237" y="0"/>
                      <a:pt x="276" y="18"/>
                      <a:pt x="305" y="52"/>
                    </a:cubicBezTo>
                    <a:cubicBezTo>
                      <a:pt x="334" y="87"/>
                      <a:pt x="350" y="133"/>
                      <a:pt x="350" y="191"/>
                    </a:cubicBezTo>
                    <a:cubicBezTo>
                      <a:pt x="254" y="191"/>
                      <a:pt x="159" y="191"/>
                      <a:pt x="64" y="191"/>
                    </a:cubicBezTo>
                    <a:close/>
                    <a:moveTo>
                      <a:pt x="64" y="161"/>
                    </a:moveTo>
                    <a:cubicBezTo>
                      <a:pt x="128" y="161"/>
                      <a:pt x="192" y="161"/>
                      <a:pt x="255" y="161"/>
                    </a:cubicBezTo>
                    <a:cubicBezTo>
                      <a:pt x="254" y="131"/>
                      <a:pt x="251" y="110"/>
                      <a:pt x="246" y="98"/>
                    </a:cubicBezTo>
                    <a:cubicBezTo>
                      <a:pt x="238" y="79"/>
                      <a:pt x="227" y="64"/>
                      <a:pt x="213" y="53"/>
                    </a:cubicBezTo>
                    <a:cubicBezTo>
                      <a:pt x="198" y="42"/>
                      <a:pt x="182" y="37"/>
                      <a:pt x="166" y="37"/>
                    </a:cubicBezTo>
                    <a:cubicBezTo>
                      <a:pt x="141" y="37"/>
                      <a:pt x="118" y="47"/>
                      <a:pt x="99" y="69"/>
                    </a:cubicBezTo>
                    <a:cubicBezTo>
                      <a:pt x="79" y="92"/>
                      <a:pt x="67" y="122"/>
                      <a:pt x="64" y="161"/>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7" name="Freeform 367">
                <a:extLst>
                  <a:ext uri="{FF2B5EF4-FFF2-40B4-BE49-F238E27FC236}">
                    <a16:creationId xmlns:a16="http://schemas.microsoft.com/office/drawing/2014/main" id="{AAB3A064-A5B9-42E1-A881-26AC9754C781}"/>
                  </a:ext>
                </a:extLst>
              </p:cNvPr>
              <p:cNvSpPr>
                <a:spLocks/>
              </p:cNvSpPr>
              <p:nvPr/>
            </p:nvSpPr>
            <p:spPr bwMode="auto">
              <a:xfrm>
                <a:off x="3727" y="2137"/>
                <a:ext cx="79" cy="71"/>
              </a:xfrm>
              <a:custGeom>
                <a:avLst/>
                <a:gdLst>
                  <a:gd name="T0" fmla="*/ 143 w 307"/>
                  <a:gd name="T1" fmla="*/ 0 h 481"/>
                  <a:gd name="T2" fmla="*/ 143 w 307"/>
                  <a:gd name="T3" fmla="*/ 105 h 481"/>
                  <a:gd name="T4" fmla="*/ 250 w 307"/>
                  <a:gd name="T5" fmla="*/ 0 h 481"/>
                  <a:gd name="T6" fmla="*/ 291 w 307"/>
                  <a:gd name="T7" fmla="*/ 17 h 481"/>
                  <a:gd name="T8" fmla="*/ 307 w 307"/>
                  <a:gd name="T9" fmla="*/ 57 h 481"/>
                  <a:gd name="T10" fmla="*/ 295 w 307"/>
                  <a:gd name="T11" fmla="*/ 90 h 481"/>
                  <a:gd name="T12" fmla="*/ 267 w 307"/>
                  <a:gd name="T13" fmla="*/ 104 h 481"/>
                  <a:gd name="T14" fmla="*/ 232 w 307"/>
                  <a:gd name="T15" fmla="*/ 86 h 481"/>
                  <a:gd name="T16" fmla="*/ 203 w 307"/>
                  <a:gd name="T17" fmla="*/ 69 h 481"/>
                  <a:gd name="T18" fmla="*/ 185 w 307"/>
                  <a:gd name="T19" fmla="*/ 79 h 481"/>
                  <a:gd name="T20" fmla="*/ 143 w 307"/>
                  <a:gd name="T21" fmla="*/ 148 h 481"/>
                  <a:gd name="T22" fmla="*/ 143 w 307"/>
                  <a:gd name="T23" fmla="*/ 372 h 481"/>
                  <a:gd name="T24" fmla="*/ 152 w 307"/>
                  <a:gd name="T25" fmla="*/ 431 h 481"/>
                  <a:gd name="T26" fmla="*/ 173 w 307"/>
                  <a:gd name="T27" fmla="*/ 454 h 481"/>
                  <a:gd name="T28" fmla="*/ 215 w 307"/>
                  <a:gd name="T29" fmla="*/ 463 h 481"/>
                  <a:gd name="T30" fmla="*/ 215 w 307"/>
                  <a:gd name="T31" fmla="*/ 481 h 481"/>
                  <a:gd name="T32" fmla="*/ 4 w 307"/>
                  <a:gd name="T33" fmla="*/ 481 h 481"/>
                  <a:gd name="T34" fmla="*/ 4 w 307"/>
                  <a:gd name="T35" fmla="*/ 463 h 481"/>
                  <a:gd name="T36" fmla="*/ 51 w 307"/>
                  <a:gd name="T37" fmla="*/ 452 h 481"/>
                  <a:gd name="T38" fmla="*/ 67 w 307"/>
                  <a:gd name="T39" fmla="*/ 426 h 481"/>
                  <a:gd name="T40" fmla="*/ 69 w 307"/>
                  <a:gd name="T41" fmla="*/ 376 h 481"/>
                  <a:gd name="T42" fmla="*/ 69 w 307"/>
                  <a:gd name="T43" fmla="*/ 195 h 481"/>
                  <a:gd name="T44" fmla="*/ 66 w 307"/>
                  <a:gd name="T45" fmla="*/ 97 h 481"/>
                  <a:gd name="T46" fmla="*/ 55 w 307"/>
                  <a:gd name="T47" fmla="*/ 75 h 481"/>
                  <a:gd name="T48" fmla="*/ 36 w 307"/>
                  <a:gd name="T49" fmla="*/ 68 h 481"/>
                  <a:gd name="T50" fmla="*/ 4 w 307"/>
                  <a:gd name="T51" fmla="*/ 76 h 481"/>
                  <a:gd name="T52" fmla="*/ 0 w 307"/>
                  <a:gd name="T53" fmla="*/ 57 h 481"/>
                  <a:gd name="T54" fmla="*/ 124 w 307"/>
                  <a:gd name="T55" fmla="*/ 0 h 481"/>
                  <a:gd name="T56" fmla="*/ 143 w 307"/>
                  <a:gd name="T57" fmla="*/ 0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07" h="481">
                    <a:moveTo>
                      <a:pt x="143" y="0"/>
                    </a:moveTo>
                    <a:cubicBezTo>
                      <a:pt x="143" y="35"/>
                      <a:pt x="143" y="70"/>
                      <a:pt x="143" y="105"/>
                    </a:cubicBezTo>
                    <a:cubicBezTo>
                      <a:pt x="177" y="35"/>
                      <a:pt x="213" y="0"/>
                      <a:pt x="250" y="0"/>
                    </a:cubicBezTo>
                    <a:cubicBezTo>
                      <a:pt x="266" y="0"/>
                      <a:pt x="280" y="5"/>
                      <a:pt x="291" y="17"/>
                    </a:cubicBezTo>
                    <a:cubicBezTo>
                      <a:pt x="301" y="29"/>
                      <a:pt x="307" y="42"/>
                      <a:pt x="307" y="57"/>
                    </a:cubicBezTo>
                    <a:cubicBezTo>
                      <a:pt x="307" y="70"/>
                      <a:pt x="303" y="81"/>
                      <a:pt x="295" y="90"/>
                    </a:cubicBezTo>
                    <a:cubicBezTo>
                      <a:pt x="288" y="100"/>
                      <a:pt x="278" y="104"/>
                      <a:pt x="267" y="104"/>
                    </a:cubicBezTo>
                    <a:cubicBezTo>
                      <a:pt x="257" y="104"/>
                      <a:pt x="245" y="98"/>
                      <a:pt x="232" y="86"/>
                    </a:cubicBezTo>
                    <a:cubicBezTo>
                      <a:pt x="219" y="74"/>
                      <a:pt x="209" y="69"/>
                      <a:pt x="203" y="69"/>
                    </a:cubicBezTo>
                    <a:cubicBezTo>
                      <a:pt x="197" y="69"/>
                      <a:pt x="191" y="72"/>
                      <a:pt x="185" y="79"/>
                    </a:cubicBezTo>
                    <a:cubicBezTo>
                      <a:pt x="172" y="93"/>
                      <a:pt x="157" y="116"/>
                      <a:pt x="143" y="148"/>
                    </a:cubicBezTo>
                    <a:cubicBezTo>
                      <a:pt x="143" y="223"/>
                      <a:pt x="143" y="297"/>
                      <a:pt x="143" y="372"/>
                    </a:cubicBezTo>
                    <a:cubicBezTo>
                      <a:pt x="143" y="398"/>
                      <a:pt x="146" y="417"/>
                      <a:pt x="152" y="431"/>
                    </a:cubicBezTo>
                    <a:cubicBezTo>
                      <a:pt x="156" y="440"/>
                      <a:pt x="163" y="448"/>
                      <a:pt x="173" y="454"/>
                    </a:cubicBezTo>
                    <a:cubicBezTo>
                      <a:pt x="182" y="460"/>
                      <a:pt x="197" y="463"/>
                      <a:pt x="215" y="463"/>
                    </a:cubicBezTo>
                    <a:cubicBezTo>
                      <a:pt x="215" y="469"/>
                      <a:pt x="215" y="475"/>
                      <a:pt x="215" y="481"/>
                    </a:cubicBezTo>
                    <a:cubicBezTo>
                      <a:pt x="145" y="481"/>
                      <a:pt x="74" y="481"/>
                      <a:pt x="4" y="481"/>
                    </a:cubicBezTo>
                    <a:cubicBezTo>
                      <a:pt x="4" y="475"/>
                      <a:pt x="4" y="469"/>
                      <a:pt x="4" y="463"/>
                    </a:cubicBezTo>
                    <a:cubicBezTo>
                      <a:pt x="25" y="463"/>
                      <a:pt x="41" y="459"/>
                      <a:pt x="51" y="452"/>
                    </a:cubicBezTo>
                    <a:cubicBezTo>
                      <a:pt x="59" y="446"/>
                      <a:pt x="64" y="437"/>
                      <a:pt x="67" y="426"/>
                    </a:cubicBezTo>
                    <a:cubicBezTo>
                      <a:pt x="68" y="420"/>
                      <a:pt x="69" y="403"/>
                      <a:pt x="69" y="376"/>
                    </a:cubicBezTo>
                    <a:cubicBezTo>
                      <a:pt x="69" y="316"/>
                      <a:pt x="69" y="255"/>
                      <a:pt x="69" y="195"/>
                    </a:cubicBezTo>
                    <a:cubicBezTo>
                      <a:pt x="69" y="140"/>
                      <a:pt x="68" y="108"/>
                      <a:pt x="66" y="97"/>
                    </a:cubicBezTo>
                    <a:cubicBezTo>
                      <a:pt x="64" y="87"/>
                      <a:pt x="60" y="80"/>
                      <a:pt x="55" y="75"/>
                    </a:cubicBezTo>
                    <a:cubicBezTo>
                      <a:pt x="50" y="70"/>
                      <a:pt x="43" y="68"/>
                      <a:pt x="36" y="68"/>
                    </a:cubicBezTo>
                    <a:cubicBezTo>
                      <a:pt x="26" y="68"/>
                      <a:pt x="16" y="70"/>
                      <a:pt x="4" y="76"/>
                    </a:cubicBezTo>
                    <a:cubicBezTo>
                      <a:pt x="3" y="69"/>
                      <a:pt x="1" y="63"/>
                      <a:pt x="0" y="57"/>
                    </a:cubicBezTo>
                    <a:cubicBezTo>
                      <a:pt x="41" y="38"/>
                      <a:pt x="83" y="19"/>
                      <a:pt x="124" y="0"/>
                    </a:cubicBezTo>
                    <a:cubicBezTo>
                      <a:pt x="131" y="0"/>
                      <a:pt x="137" y="0"/>
                      <a:pt x="143"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8" name="Freeform 368">
                <a:extLst>
                  <a:ext uri="{FF2B5EF4-FFF2-40B4-BE49-F238E27FC236}">
                    <a16:creationId xmlns:a16="http://schemas.microsoft.com/office/drawing/2014/main" id="{185A957E-C0D6-4AA9-8210-C1D9EDB546BA}"/>
                  </a:ext>
                </a:extLst>
              </p:cNvPr>
              <p:cNvSpPr>
                <a:spLocks noEditPoints="1"/>
              </p:cNvSpPr>
              <p:nvPr/>
            </p:nvSpPr>
            <p:spPr bwMode="auto">
              <a:xfrm>
                <a:off x="3803" y="2137"/>
                <a:ext cx="112" cy="104"/>
              </a:xfrm>
              <a:custGeom>
                <a:avLst/>
                <a:gdLst>
                  <a:gd name="T0" fmla="*/ 2 w 433"/>
                  <a:gd name="T1" fmla="*/ 60 h 705"/>
                  <a:gd name="T2" fmla="*/ 129 w 433"/>
                  <a:gd name="T3" fmla="*/ 2 h 705"/>
                  <a:gd name="T4" fmla="*/ 146 w 433"/>
                  <a:gd name="T5" fmla="*/ 2 h 705"/>
                  <a:gd name="T6" fmla="*/ 146 w 433"/>
                  <a:gd name="T7" fmla="*/ 111 h 705"/>
                  <a:gd name="T8" fmla="*/ 211 w 433"/>
                  <a:gd name="T9" fmla="*/ 24 h 705"/>
                  <a:gd name="T10" fmla="*/ 278 w 433"/>
                  <a:gd name="T11" fmla="*/ 0 h 705"/>
                  <a:gd name="T12" fmla="*/ 382 w 433"/>
                  <a:gd name="T13" fmla="*/ 55 h 705"/>
                  <a:gd name="T14" fmla="*/ 433 w 433"/>
                  <a:gd name="T15" fmla="*/ 231 h 705"/>
                  <a:gd name="T16" fmla="*/ 372 w 433"/>
                  <a:gd name="T17" fmla="*/ 431 h 705"/>
                  <a:gd name="T18" fmla="*/ 244 w 433"/>
                  <a:gd name="T19" fmla="*/ 496 h 705"/>
                  <a:gd name="T20" fmla="*/ 187 w 433"/>
                  <a:gd name="T21" fmla="*/ 485 h 705"/>
                  <a:gd name="T22" fmla="*/ 146 w 433"/>
                  <a:gd name="T23" fmla="*/ 454 h 705"/>
                  <a:gd name="T24" fmla="*/ 146 w 433"/>
                  <a:gd name="T25" fmla="*/ 597 h 705"/>
                  <a:gd name="T26" fmla="*/ 152 w 433"/>
                  <a:gd name="T27" fmla="*/ 658 h 705"/>
                  <a:gd name="T28" fmla="*/ 170 w 433"/>
                  <a:gd name="T29" fmla="*/ 678 h 705"/>
                  <a:gd name="T30" fmla="*/ 216 w 433"/>
                  <a:gd name="T31" fmla="*/ 686 h 705"/>
                  <a:gd name="T32" fmla="*/ 216 w 433"/>
                  <a:gd name="T33" fmla="*/ 705 h 705"/>
                  <a:gd name="T34" fmla="*/ 0 w 433"/>
                  <a:gd name="T35" fmla="*/ 705 h 705"/>
                  <a:gd name="T36" fmla="*/ 0 w 433"/>
                  <a:gd name="T37" fmla="*/ 686 h 705"/>
                  <a:gd name="T38" fmla="*/ 11 w 433"/>
                  <a:gd name="T39" fmla="*/ 686 h 705"/>
                  <a:gd name="T40" fmla="*/ 53 w 433"/>
                  <a:gd name="T41" fmla="*/ 675 h 705"/>
                  <a:gd name="T42" fmla="*/ 67 w 433"/>
                  <a:gd name="T43" fmla="*/ 657 h 705"/>
                  <a:gd name="T44" fmla="*/ 71 w 433"/>
                  <a:gd name="T45" fmla="*/ 594 h 705"/>
                  <a:gd name="T46" fmla="*/ 71 w 433"/>
                  <a:gd name="T47" fmla="*/ 152 h 705"/>
                  <a:gd name="T48" fmla="*/ 68 w 433"/>
                  <a:gd name="T49" fmla="*/ 94 h 705"/>
                  <a:gd name="T50" fmla="*/ 57 w 433"/>
                  <a:gd name="T51" fmla="*/ 76 h 705"/>
                  <a:gd name="T52" fmla="*/ 35 w 433"/>
                  <a:gd name="T53" fmla="*/ 69 h 705"/>
                  <a:gd name="T54" fmla="*/ 8 w 433"/>
                  <a:gd name="T55" fmla="*/ 77 h 705"/>
                  <a:gd name="T56" fmla="*/ 2 w 433"/>
                  <a:gd name="T57" fmla="*/ 60 h 705"/>
                  <a:gd name="T58" fmla="*/ 146 w 433"/>
                  <a:gd name="T59" fmla="*/ 141 h 705"/>
                  <a:gd name="T60" fmla="*/ 146 w 433"/>
                  <a:gd name="T61" fmla="*/ 316 h 705"/>
                  <a:gd name="T62" fmla="*/ 150 w 433"/>
                  <a:gd name="T63" fmla="*/ 390 h 705"/>
                  <a:gd name="T64" fmla="*/ 181 w 433"/>
                  <a:gd name="T65" fmla="*/ 443 h 705"/>
                  <a:gd name="T66" fmla="*/ 243 w 433"/>
                  <a:gd name="T67" fmla="*/ 465 h 705"/>
                  <a:gd name="T68" fmla="*/ 316 w 433"/>
                  <a:gd name="T69" fmla="*/ 425 h 705"/>
                  <a:gd name="T70" fmla="*/ 353 w 433"/>
                  <a:gd name="T71" fmla="*/ 279 h 705"/>
                  <a:gd name="T72" fmla="*/ 311 w 433"/>
                  <a:gd name="T73" fmla="*/ 114 h 705"/>
                  <a:gd name="T74" fmla="*/ 243 w 433"/>
                  <a:gd name="T75" fmla="*/ 74 h 705"/>
                  <a:gd name="T76" fmla="*/ 200 w 433"/>
                  <a:gd name="T77" fmla="*/ 86 h 705"/>
                  <a:gd name="T78" fmla="*/ 146 w 433"/>
                  <a:gd name="T79" fmla="*/ 141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33" h="705">
                    <a:moveTo>
                      <a:pt x="2" y="60"/>
                    </a:moveTo>
                    <a:cubicBezTo>
                      <a:pt x="44" y="40"/>
                      <a:pt x="87" y="22"/>
                      <a:pt x="129" y="2"/>
                    </a:cubicBezTo>
                    <a:cubicBezTo>
                      <a:pt x="135" y="2"/>
                      <a:pt x="141" y="2"/>
                      <a:pt x="146" y="2"/>
                    </a:cubicBezTo>
                    <a:cubicBezTo>
                      <a:pt x="146" y="38"/>
                      <a:pt x="146" y="75"/>
                      <a:pt x="146" y="111"/>
                    </a:cubicBezTo>
                    <a:cubicBezTo>
                      <a:pt x="167" y="70"/>
                      <a:pt x="189" y="41"/>
                      <a:pt x="211" y="24"/>
                    </a:cubicBezTo>
                    <a:cubicBezTo>
                      <a:pt x="232" y="8"/>
                      <a:pt x="254" y="0"/>
                      <a:pt x="278" y="0"/>
                    </a:cubicBezTo>
                    <a:cubicBezTo>
                      <a:pt x="320" y="0"/>
                      <a:pt x="355" y="18"/>
                      <a:pt x="382" y="55"/>
                    </a:cubicBezTo>
                    <a:cubicBezTo>
                      <a:pt x="415" y="100"/>
                      <a:pt x="433" y="159"/>
                      <a:pt x="433" y="231"/>
                    </a:cubicBezTo>
                    <a:cubicBezTo>
                      <a:pt x="433" y="311"/>
                      <a:pt x="412" y="378"/>
                      <a:pt x="372" y="431"/>
                    </a:cubicBezTo>
                    <a:cubicBezTo>
                      <a:pt x="338" y="475"/>
                      <a:pt x="295" y="496"/>
                      <a:pt x="244" y="496"/>
                    </a:cubicBezTo>
                    <a:cubicBezTo>
                      <a:pt x="222" y="496"/>
                      <a:pt x="203" y="492"/>
                      <a:pt x="187" y="485"/>
                    </a:cubicBezTo>
                    <a:cubicBezTo>
                      <a:pt x="175" y="480"/>
                      <a:pt x="161" y="470"/>
                      <a:pt x="146" y="454"/>
                    </a:cubicBezTo>
                    <a:cubicBezTo>
                      <a:pt x="146" y="502"/>
                      <a:pt x="146" y="549"/>
                      <a:pt x="146" y="597"/>
                    </a:cubicBezTo>
                    <a:cubicBezTo>
                      <a:pt x="146" y="629"/>
                      <a:pt x="148" y="649"/>
                      <a:pt x="152" y="658"/>
                    </a:cubicBezTo>
                    <a:cubicBezTo>
                      <a:pt x="155" y="667"/>
                      <a:pt x="161" y="673"/>
                      <a:pt x="170" y="678"/>
                    </a:cubicBezTo>
                    <a:cubicBezTo>
                      <a:pt x="178" y="684"/>
                      <a:pt x="194" y="686"/>
                      <a:pt x="216" y="686"/>
                    </a:cubicBezTo>
                    <a:cubicBezTo>
                      <a:pt x="216" y="692"/>
                      <a:pt x="216" y="699"/>
                      <a:pt x="216" y="705"/>
                    </a:cubicBezTo>
                    <a:cubicBezTo>
                      <a:pt x="144" y="705"/>
                      <a:pt x="72" y="705"/>
                      <a:pt x="0" y="705"/>
                    </a:cubicBezTo>
                    <a:cubicBezTo>
                      <a:pt x="0" y="699"/>
                      <a:pt x="0" y="692"/>
                      <a:pt x="0" y="686"/>
                    </a:cubicBezTo>
                    <a:cubicBezTo>
                      <a:pt x="4" y="686"/>
                      <a:pt x="7" y="686"/>
                      <a:pt x="11" y="686"/>
                    </a:cubicBezTo>
                    <a:cubicBezTo>
                      <a:pt x="28" y="687"/>
                      <a:pt x="42" y="683"/>
                      <a:pt x="53" y="675"/>
                    </a:cubicBezTo>
                    <a:cubicBezTo>
                      <a:pt x="59" y="672"/>
                      <a:pt x="64" y="666"/>
                      <a:pt x="67" y="657"/>
                    </a:cubicBezTo>
                    <a:cubicBezTo>
                      <a:pt x="70" y="649"/>
                      <a:pt x="71" y="628"/>
                      <a:pt x="71" y="594"/>
                    </a:cubicBezTo>
                    <a:cubicBezTo>
                      <a:pt x="71" y="446"/>
                      <a:pt x="71" y="299"/>
                      <a:pt x="71" y="152"/>
                    </a:cubicBezTo>
                    <a:cubicBezTo>
                      <a:pt x="71" y="121"/>
                      <a:pt x="70" y="102"/>
                      <a:pt x="68" y="94"/>
                    </a:cubicBezTo>
                    <a:cubicBezTo>
                      <a:pt x="66" y="86"/>
                      <a:pt x="62" y="80"/>
                      <a:pt x="57" y="76"/>
                    </a:cubicBezTo>
                    <a:cubicBezTo>
                      <a:pt x="51" y="71"/>
                      <a:pt x="44" y="69"/>
                      <a:pt x="35" y="69"/>
                    </a:cubicBezTo>
                    <a:cubicBezTo>
                      <a:pt x="28" y="69"/>
                      <a:pt x="19" y="72"/>
                      <a:pt x="8" y="77"/>
                    </a:cubicBezTo>
                    <a:cubicBezTo>
                      <a:pt x="6" y="71"/>
                      <a:pt x="4" y="66"/>
                      <a:pt x="2" y="60"/>
                    </a:cubicBezTo>
                    <a:close/>
                    <a:moveTo>
                      <a:pt x="146" y="141"/>
                    </a:moveTo>
                    <a:cubicBezTo>
                      <a:pt x="146" y="200"/>
                      <a:pt x="146" y="258"/>
                      <a:pt x="146" y="316"/>
                    </a:cubicBezTo>
                    <a:cubicBezTo>
                      <a:pt x="146" y="354"/>
                      <a:pt x="148" y="379"/>
                      <a:pt x="150" y="390"/>
                    </a:cubicBezTo>
                    <a:cubicBezTo>
                      <a:pt x="154" y="410"/>
                      <a:pt x="165" y="428"/>
                      <a:pt x="181" y="443"/>
                    </a:cubicBezTo>
                    <a:cubicBezTo>
                      <a:pt x="198" y="458"/>
                      <a:pt x="218" y="465"/>
                      <a:pt x="243" y="465"/>
                    </a:cubicBezTo>
                    <a:cubicBezTo>
                      <a:pt x="273" y="465"/>
                      <a:pt x="298" y="452"/>
                      <a:pt x="316" y="425"/>
                    </a:cubicBezTo>
                    <a:cubicBezTo>
                      <a:pt x="340" y="390"/>
                      <a:pt x="353" y="342"/>
                      <a:pt x="353" y="279"/>
                    </a:cubicBezTo>
                    <a:cubicBezTo>
                      <a:pt x="353" y="207"/>
                      <a:pt x="338" y="152"/>
                      <a:pt x="311" y="114"/>
                    </a:cubicBezTo>
                    <a:cubicBezTo>
                      <a:pt x="292" y="87"/>
                      <a:pt x="269" y="74"/>
                      <a:pt x="243" y="74"/>
                    </a:cubicBezTo>
                    <a:cubicBezTo>
                      <a:pt x="228" y="74"/>
                      <a:pt x="214" y="78"/>
                      <a:pt x="200" y="86"/>
                    </a:cubicBezTo>
                    <a:cubicBezTo>
                      <a:pt x="189" y="92"/>
                      <a:pt x="171" y="110"/>
                      <a:pt x="146" y="141"/>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59" name="Freeform 369">
                <a:extLst>
                  <a:ext uri="{FF2B5EF4-FFF2-40B4-BE49-F238E27FC236}">
                    <a16:creationId xmlns:a16="http://schemas.microsoft.com/office/drawing/2014/main" id="{EA71CDEE-E3B6-4621-95D2-DE506ACD9AF6}"/>
                  </a:ext>
                </a:extLst>
              </p:cNvPr>
              <p:cNvSpPr>
                <a:spLocks noEditPoints="1"/>
              </p:cNvSpPr>
              <p:nvPr/>
            </p:nvSpPr>
            <p:spPr bwMode="auto">
              <a:xfrm>
                <a:off x="3932" y="2137"/>
                <a:ext cx="90" cy="73"/>
              </a:xfrm>
              <a:custGeom>
                <a:avLst/>
                <a:gdLst>
                  <a:gd name="T0" fmla="*/ 64 w 349"/>
                  <a:gd name="T1" fmla="*/ 191 h 497"/>
                  <a:gd name="T2" fmla="*/ 108 w 349"/>
                  <a:gd name="T3" fmla="*/ 354 h 497"/>
                  <a:gd name="T4" fmla="*/ 214 w 349"/>
                  <a:gd name="T5" fmla="*/ 413 h 497"/>
                  <a:gd name="T6" fmla="*/ 285 w 349"/>
                  <a:gd name="T7" fmla="*/ 388 h 497"/>
                  <a:gd name="T8" fmla="*/ 335 w 349"/>
                  <a:gd name="T9" fmla="*/ 302 h 497"/>
                  <a:gd name="T10" fmla="*/ 349 w 349"/>
                  <a:gd name="T11" fmla="*/ 312 h 497"/>
                  <a:gd name="T12" fmla="*/ 294 w 349"/>
                  <a:gd name="T13" fmla="*/ 439 h 497"/>
                  <a:gd name="T14" fmla="*/ 180 w 349"/>
                  <a:gd name="T15" fmla="*/ 497 h 497"/>
                  <a:gd name="T16" fmla="*/ 53 w 349"/>
                  <a:gd name="T17" fmla="*/ 431 h 497"/>
                  <a:gd name="T18" fmla="*/ 0 w 349"/>
                  <a:gd name="T19" fmla="*/ 255 h 497"/>
                  <a:gd name="T20" fmla="*/ 54 w 349"/>
                  <a:gd name="T21" fmla="*/ 67 h 497"/>
                  <a:gd name="T22" fmla="*/ 190 w 349"/>
                  <a:gd name="T23" fmla="*/ 0 h 497"/>
                  <a:gd name="T24" fmla="*/ 304 w 349"/>
                  <a:gd name="T25" fmla="*/ 52 h 497"/>
                  <a:gd name="T26" fmla="*/ 349 w 349"/>
                  <a:gd name="T27" fmla="*/ 191 h 497"/>
                  <a:gd name="T28" fmla="*/ 64 w 349"/>
                  <a:gd name="T29" fmla="*/ 191 h 497"/>
                  <a:gd name="T30" fmla="*/ 64 w 349"/>
                  <a:gd name="T31" fmla="*/ 161 h 497"/>
                  <a:gd name="T32" fmla="*/ 255 w 349"/>
                  <a:gd name="T33" fmla="*/ 161 h 497"/>
                  <a:gd name="T34" fmla="*/ 245 w 349"/>
                  <a:gd name="T35" fmla="*/ 98 h 497"/>
                  <a:gd name="T36" fmla="*/ 212 w 349"/>
                  <a:gd name="T37" fmla="*/ 53 h 497"/>
                  <a:gd name="T38" fmla="*/ 165 w 349"/>
                  <a:gd name="T39" fmla="*/ 37 h 497"/>
                  <a:gd name="T40" fmla="*/ 98 w 349"/>
                  <a:gd name="T41" fmla="*/ 69 h 497"/>
                  <a:gd name="T42" fmla="*/ 64 w 349"/>
                  <a:gd name="T43" fmla="*/ 161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49" h="497">
                    <a:moveTo>
                      <a:pt x="64" y="191"/>
                    </a:moveTo>
                    <a:cubicBezTo>
                      <a:pt x="63" y="260"/>
                      <a:pt x="78" y="315"/>
                      <a:pt x="108" y="354"/>
                    </a:cubicBezTo>
                    <a:cubicBezTo>
                      <a:pt x="138" y="394"/>
                      <a:pt x="174" y="413"/>
                      <a:pt x="214" y="413"/>
                    </a:cubicBezTo>
                    <a:cubicBezTo>
                      <a:pt x="241" y="413"/>
                      <a:pt x="265" y="405"/>
                      <a:pt x="285" y="388"/>
                    </a:cubicBezTo>
                    <a:cubicBezTo>
                      <a:pt x="305" y="371"/>
                      <a:pt x="322" y="343"/>
                      <a:pt x="335" y="302"/>
                    </a:cubicBezTo>
                    <a:cubicBezTo>
                      <a:pt x="339" y="305"/>
                      <a:pt x="344" y="308"/>
                      <a:pt x="349" y="312"/>
                    </a:cubicBezTo>
                    <a:cubicBezTo>
                      <a:pt x="343" y="358"/>
                      <a:pt x="324" y="400"/>
                      <a:pt x="294" y="439"/>
                    </a:cubicBezTo>
                    <a:cubicBezTo>
                      <a:pt x="264" y="478"/>
                      <a:pt x="225" y="497"/>
                      <a:pt x="180" y="497"/>
                    </a:cubicBezTo>
                    <a:cubicBezTo>
                      <a:pt x="130" y="497"/>
                      <a:pt x="87" y="475"/>
                      <a:pt x="53" y="431"/>
                    </a:cubicBezTo>
                    <a:cubicBezTo>
                      <a:pt x="18" y="387"/>
                      <a:pt x="0" y="329"/>
                      <a:pt x="0" y="255"/>
                    </a:cubicBezTo>
                    <a:cubicBezTo>
                      <a:pt x="0" y="175"/>
                      <a:pt x="18" y="113"/>
                      <a:pt x="54" y="67"/>
                    </a:cubicBezTo>
                    <a:cubicBezTo>
                      <a:pt x="90" y="23"/>
                      <a:pt x="136" y="0"/>
                      <a:pt x="190" y="0"/>
                    </a:cubicBezTo>
                    <a:cubicBezTo>
                      <a:pt x="237" y="0"/>
                      <a:pt x="275" y="18"/>
                      <a:pt x="304" y="52"/>
                    </a:cubicBezTo>
                    <a:cubicBezTo>
                      <a:pt x="334" y="87"/>
                      <a:pt x="349" y="133"/>
                      <a:pt x="349" y="191"/>
                    </a:cubicBezTo>
                    <a:cubicBezTo>
                      <a:pt x="254" y="191"/>
                      <a:pt x="159" y="191"/>
                      <a:pt x="64" y="191"/>
                    </a:cubicBezTo>
                    <a:close/>
                    <a:moveTo>
                      <a:pt x="64" y="161"/>
                    </a:moveTo>
                    <a:cubicBezTo>
                      <a:pt x="127" y="161"/>
                      <a:pt x="191" y="161"/>
                      <a:pt x="255" y="161"/>
                    </a:cubicBezTo>
                    <a:cubicBezTo>
                      <a:pt x="253" y="131"/>
                      <a:pt x="250" y="110"/>
                      <a:pt x="245" y="98"/>
                    </a:cubicBezTo>
                    <a:cubicBezTo>
                      <a:pt x="238" y="79"/>
                      <a:pt x="227" y="64"/>
                      <a:pt x="212" y="53"/>
                    </a:cubicBezTo>
                    <a:cubicBezTo>
                      <a:pt x="197" y="42"/>
                      <a:pt x="181" y="37"/>
                      <a:pt x="165" y="37"/>
                    </a:cubicBezTo>
                    <a:cubicBezTo>
                      <a:pt x="140" y="37"/>
                      <a:pt x="117" y="47"/>
                      <a:pt x="98" y="69"/>
                    </a:cubicBezTo>
                    <a:cubicBezTo>
                      <a:pt x="79" y="92"/>
                      <a:pt x="67" y="122"/>
                      <a:pt x="64" y="161"/>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60" name="Freeform 370">
                <a:extLst>
                  <a:ext uri="{FF2B5EF4-FFF2-40B4-BE49-F238E27FC236}">
                    <a16:creationId xmlns:a16="http://schemas.microsoft.com/office/drawing/2014/main" id="{2D7192CE-D665-4AFF-B555-39F94B085409}"/>
                  </a:ext>
                </a:extLst>
              </p:cNvPr>
              <p:cNvSpPr>
                <a:spLocks/>
              </p:cNvSpPr>
              <p:nvPr/>
            </p:nvSpPr>
            <p:spPr bwMode="auto">
              <a:xfrm>
                <a:off x="4031" y="2117"/>
                <a:ext cx="64" cy="92"/>
              </a:xfrm>
              <a:custGeom>
                <a:avLst/>
                <a:gdLst>
                  <a:gd name="T0" fmla="*/ 140 w 249"/>
                  <a:gd name="T1" fmla="*/ 0 h 629"/>
                  <a:gd name="T2" fmla="*/ 140 w 249"/>
                  <a:gd name="T3" fmla="*/ 154 h 629"/>
                  <a:gd name="T4" fmla="*/ 236 w 249"/>
                  <a:gd name="T5" fmla="*/ 154 h 629"/>
                  <a:gd name="T6" fmla="*/ 236 w 249"/>
                  <a:gd name="T7" fmla="*/ 189 h 629"/>
                  <a:gd name="T8" fmla="*/ 140 w 249"/>
                  <a:gd name="T9" fmla="*/ 189 h 629"/>
                  <a:gd name="T10" fmla="*/ 140 w 249"/>
                  <a:gd name="T11" fmla="*/ 493 h 629"/>
                  <a:gd name="T12" fmla="*/ 151 w 249"/>
                  <a:gd name="T13" fmla="*/ 554 h 629"/>
                  <a:gd name="T14" fmla="*/ 181 w 249"/>
                  <a:gd name="T15" fmla="*/ 570 h 629"/>
                  <a:gd name="T16" fmla="*/ 210 w 249"/>
                  <a:gd name="T17" fmla="*/ 559 h 629"/>
                  <a:gd name="T18" fmla="*/ 231 w 249"/>
                  <a:gd name="T19" fmla="*/ 528 h 629"/>
                  <a:gd name="T20" fmla="*/ 249 w 249"/>
                  <a:gd name="T21" fmla="*/ 528 h 629"/>
                  <a:gd name="T22" fmla="*/ 204 w 249"/>
                  <a:gd name="T23" fmla="*/ 603 h 629"/>
                  <a:gd name="T24" fmla="*/ 145 w 249"/>
                  <a:gd name="T25" fmla="*/ 629 h 629"/>
                  <a:gd name="T26" fmla="*/ 104 w 249"/>
                  <a:gd name="T27" fmla="*/ 616 h 629"/>
                  <a:gd name="T28" fmla="*/ 75 w 249"/>
                  <a:gd name="T29" fmla="*/ 578 h 629"/>
                  <a:gd name="T30" fmla="*/ 65 w 249"/>
                  <a:gd name="T31" fmla="*/ 504 h 629"/>
                  <a:gd name="T32" fmla="*/ 65 w 249"/>
                  <a:gd name="T33" fmla="*/ 189 h 629"/>
                  <a:gd name="T34" fmla="*/ 0 w 249"/>
                  <a:gd name="T35" fmla="*/ 189 h 629"/>
                  <a:gd name="T36" fmla="*/ 0 w 249"/>
                  <a:gd name="T37" fmla="*/ 173 h 629"/>
                  <a:gd name="T38" fmla="*/ 51 w 249"/>
                  <a:gd name="T39" fmla="*/ 134 h 629"/>
                  <a:gd name="T40" fmla="*/ 97 w 249"/>
                  <a:gd name="T41" fmla="*/ 71 h 629"/>
                  <a:gd name="T42" fmla="*/ 126 w 249"/>
                  <a:gd name="T43" fmla="*/ 0 h 629"/>
                  <a:gd name="T44" fmla="*/ 140 w 249"/>
                  <a:gd name="T45" fmla="*/ 0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9" h="629">
                    <a:moveTo>
                      <a:pt x="140" y="0"/>
                    </a:moveTo>
                    <a:cubicBezTo>
                      <a:pt x="140" y="51"/>
                      <a:pt x="140" y="103"/>
                      <a:pt x="140" y="154"/>
                    </a:cubicBezTo>
                    <a:cubicBezTo>
                      <a:pt x="172" y="154"/>
                      <a:pt x="204" y="154"/>
                      <a:pt x="236" y="154"/>
                    </a:cubicBezTo>
                    <a:cubicBezTo>
                      <a:pt x="236" y="166"/>
                      <a:pt x="236" y="178"/>
                      <a:pt x="236" y="189"/>
                    </a:cubicBezTo>
                    <a:cubicBezTo>
                      <a:pt x="204" y="189"/>
                      <a:pt x="172" y="189"/>
                      <a:pt x="140" y="189"/>
                    </a:cubicBezTo>
                    <a:cubicBezTo>
                      <a:pt x="140" y="291"/>
                      <a:pt x="140" y="392"/>
                      <a:pt x="140" y="493"/>
                    </a:cubicBezTo>
                    <a:cubicBezTo>
                      <a:pt x="140" y="523"/>
                      <a:pt x="144" y="543"/>
                      <a:pt x="151" y="554"/>
                    </a:cubicBezTo>
                    <a:cubicBezTo>
                      <a:pt x="159" y="565"/>
                      <a:pt x="168" y="570"/>
                      <a:pt x="181" y="570"/>
                    </a:cubicBezTo>
                    <a:cubicBezTo>
                      <a:pt x="191" y="570"/>
                      <a:pt x="200" y="566"/>
                      <a:pt x="210" y="559"/>
                    </a:cubicBezTo>
                    <a:cubicBezTo>
                      <a:pt x="219" y="552"/>
                      <a:pt x="226" y="542"/>
                      <a:pt x="231" y="528"/>
                    </a:cubicBezTo>
                    <a:cubicBezTo>
                      <a:pt x="237" y="528"/>
                      <a:pt x="243" y="528"/>
                      <a:pt x="249" y="528"/>
                    </a:cubicBezTo>
                    <a:cubicBezTo>
                      <a:pt x="239" y="562"/>
                      <a:pt x="223" y="586"/>
                      <a:pt x="204" y="603"/>
                    </a:cubicBezTo>
                    <a:cubicBezTo>
                      <a:pt x="185" y="620"/>
                      <a:pt x="165" y="629"/>
                      <a:pt x="145" y="629"/>
                    </a:cubicBezTo>
                    <a:cubicBezTo>
                      <a:pt x="131" y="629"/>
                      <a:pt x="117" y="625"/>
                      <a:pt x="104" y="616"/>
                    </a:cubicBezTo>
                    <a:cubicBezTo>
                      <a:pt x="91" y="607"/>
                      <a:pt x="81" y="595"/>
                      <a:pt x="75" y="578"/>
                    </a:cubicBezTo>
                    <a:cubicBezTo>
                      <a:pt x="69" y="563"/>
                      <a:pt x="65" y="538"/>
                      <a:pt x="65" y="504"/>
                    </a:cubicBezTo>
                    <a:cubicBezTo>
                      <a:pt x="65" y="399"/>
                      <a:pt x="65" y="294"/>
                      <a:pt x="65" y="189"/>
                    </a:cubicBezTo>
                    <a:cubicBezTo>
                      <a:pt x="44" y="189"/>
                      <a:pt x="22" y="189"/>
                      <a:pt x="0" y="189"/>
                    </a:cubicBezTo>
                    <a:cubicBezTo>
                      <a:pt x="0" y="184"/>
                      <a:pt x="0" y="178"/>
                      <a:pt x="0" y="173"/>
                    </a:cubicBezTo>
                    <a:cubicBezTo>
                      <a:pt x="17" y="165"/>
                      <a:pt x="33" y="152"/>
                      <a:pt x="51" y="134"/>
                    </a:cubicBezTo>
                    <a:cubicBezTo>
                      <a:pt x="68" y="116"/>
                      <a:pt x="84" y="96"/>
                      <a:pt x="97" y="71"/>
                    </a:cubicBezTo>
                    <a:cubicBezTo>
                      <a:pt x="103" y="58"/>
                      <a:pt x="114" y="34"/>
                      <a:pt x="126" y="0"/>
                    </a:cubicBezTo>
                    <a:cubicBezTo>
                      <a:pt x="130" y="0"/>
                      <a:pt x="135" y="0"/>
                      <a:pt x="140"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61" name="Freeform 371">
                <a:extLst>
                  <a:ext uri="{FF2B5EF4-FFF2-40B4-BE49-F238E27FC236}">
                    <a16:creationId xmlns:a16="http://schemas.microsoft.com/office/drawing/2014/main" id="{AD997956-BFBA-466F-8A7A-6653A76F0B79}"/>
                  </a:ext>
                </a:extLst>
              </p:cNvPr>
              <p:cNvSpPr>
                <a:spLocks/>
              </p:cNvSpPr>
              <p:nvPr/>
            </p:nvSpPr>
            <p:spPr bwMode="auto">
              <a:xfrm>
                <a:off x="4095" y="2139"/>
                <a:ext cx="118" cy="71"/>
              </a:xfrm>
              <a:custGeom>
                <a:avLst/>
                <a:gdLst>
                  <a:gd name="T0" fmla="*/ 390 w 459"/>
                  <a:gd name="T1" fmla="*/ 0 h 482"/>
                  <a:gd name="T2" fmla="*/ 390 w 459"/>
                  <a:gd name="T3" fmla="*/ 283 h 482"/>
                  <a:gd name="T4" fmla="*/ 394 w 459"/>
                  <a:gd name="T5" fmla="*/ 382 h 482"/>
                  <a:gd name="T6" fmla="*/ 404 w 459"/>
                  <a:gd name="T7" fmla="*/ 408 h 482"/>
                  <a:gd name="T8" fmla="*/ 422 w 459"/>
                  <a:gd name="T9" fmla="*/ 415 h 482"/>
                  <a:gd name="T10" fmla="*/ 453 w 459"/>
                  <a:gd name="T11" fmla="*/ 406 h 482"/>
                  <a:gd name="T12" fmla="*/ 459 w 459"/>
                  <a:gd name="T13" fmla="*/ 424 h 482"/>
                  <a:gd name="T14" fmla="*/ 336 w 459"/>
                  <a:gd name="T15" fmla="*/ 482 h 482"/>
                  <a:gd name="T16" fmla="*/ 316 w 459"/>
                  <a:gd name="T17" fmla="*/ 482 h 482"/>
                  <a:gd name="T18" fmla="*/ 316 w 459"/>
                  <a:gd name="T19" fmla="*/ 383 h 482"/>
                  <a:gd name="T20" fmla="*/ 235 w 459"/>
                  <a:gd name="T21" fmla="*/ 465 h 482"/>
                  <a:gd name="T22" fmla="*/ 176 w 459"/>
                  <a:gd name="T23" fmla="*/ 482 h 482"/>
                  <a:gd name="T24" fmla="*/ 116 w 459"/>
                  <a:gd name="T25" fmla="*/ 459 h 482"/>
                  <a:gd name="T26" fmla="*/ 80 w 459"/>
                  <a:gd name="T27" fmla="*/ 400 h 482"/>
                  <a:gd name="T28" fmla="*/ 70 w 459"/>
                  <a:gd name="T29" fmla="*/ 299 h 482"/>
                  <a:gd name="T30" fmla="*/ 70 w 459"/>
                  <a:gd name="T31" fmla="*/ 91 h 482"/>
                  <a:gd name="T32" fmla="*/ 64 w 459"/>
                  <a:gd name="T33" fmla="*/ 45 h 482"/>
                  <a:gd name="T34" fmla="*/ 45 w 459"/>
                  <a:gd name="T35" fmla="*/ 25 h 482"/>
                  <a:gd name="T36" fmla="*/ 0 w 459"/>
                  <a:gd name="T37" fmla="*/ 19 h 482"/>
                  <a:gd name="T38" fmla="*/ 0 w 459"/>
                  <a:gd name="T39" fmla="*/ 0 h 482"/>
                  <a:gd name="T40" fmla="*/ 145 w 459"/>
                  <a:gd name="T41" fmla="*/ 0 h 482"/>
                  <a:gd name="T42" fmla="*/ 145 w 459"/>
                  <a:gd name="T43" fmla="*/ 313 h 482"/>
                  <a:gd name="T44" fmla="*/ 165 w 459"/>
                  <a:gd name="T45" fmla="*/ 398 h 482"/>
                  <a:gd name="T46" fmla="*/ 213 w 459"/>
                  <a:gd name="T47" fmla="*/ 419 h 482"/>
                  <a:gd name="T48" fmla="*/ 258 w 459"/>
                  <a:gd name="T49" fmla="*/ 405 h 482"/>
                  <a:gd name="T50" fmla="*/ 316 w 459"/>
                  <a:gd name="T51" fmla="*/ 352 h 482"/>
                  <a:gd name="T52" fmla="*/ 316 w 459"/>
                  <a:gd name="T53" fmla="*/ 88 h 482"/>
                  <a:gd name="T54" fmla="*/ 303 w 459"/>
                  <a:gd name="T55" fmla="*/ 33 h 482"/>
                  <a:gd name="T56" fmla="*/ 249 w 459"/>
                  <a:gd name="T57" fmla="*/ 19 h 482"/>
                  <a:gd name="T58" fmla="*/ 249 w 459"/>
                  <a:gd name="T59" fmla="*/ 0 h 482"/>
                  <a:gd name="T60" fmla="*/ 390 w 459"/>
                  <a:gd name="T61" fmla="*/ 0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59" h="482">
                    <a:moveTo>
                      <a:pt x="390" y="0"/>
                    </a:moveTo>
                    <a:cubicBezTo>
                      <a:pt x="390" y="94"/>
                      <a:pt x="390" y="189"/>
                      <a:pt x="390" y="283"/>
                    </a:cubicBezTo>
                    <a:cubicBezTo>
                      <a:pt x="390" y="337"/>
                      <a:pt x="391" y="370"/>
                      <a:pt x="394" y="382"/>
                    </a:cubicBezTo>
                    <a:cubicBezTo>
                      <a:pt x="396" y="394"/>
                      <a:pt x="400" y="403"/>
                      <a:pt x="404" y="408"/>
                    </a:cubicBezTo>
                    <a:cubicBezTo>
                      <a:pt x="409" y="412"/>
                      <a:pt x="415" y="415"/>
                      <a:pt x="422" y="415"/>
                    </a:cubicBezTo>
                    <a:cubicBezTo>
                      <a:pt x="431" y="415"/>
                      <a:pt x="441" y="412"/>
                      <a:pt x="453" y="406"/>
                    </a:cubicBezTo>
                    <a:cubicBezTo>
                      <a:pt x="455" y="412"/>
                      <a:pt x="457" y="418"/>
                      <a:pt x="459" y="424"/>
                    </a:cubicBezTo>
                    <a:cubicBezTo>
                      <a:pt x="418" y="444"/>
                      <a:pt x="377" y="462"/>
                      <a:pt x="336" y="482"/>
                    </a:cubicBezTo>
                    <a:cubicBezTo>
                      <a:pt x="329" y="482"/>
                      <a:pt x="322" y="482"/>
                      <a:pt x="316" y="482"/>
                    </a:cubicBezTo>
                    <a:cubicBezTo>
                      <a:pt x="316" y="449"/>
                      <a:pt x="316" y="416"/>
                      <a:pt x="316" y="383"/>
                    </a:cubicBezTo>
                    <a:cubicBezTo>
                      <a:pt x="280" y="426"/>
                      <a:pt x="253" y="453"/>
                      <a:pt x="235" y="465"/>
                    </a:cubicBezTo>
                    <a:cubicBezTo>
                      <a:pt x="216" y="476"/>
                      <a:pt x="196" y="482"/>
                      <a:pt x="176" y="482"/>
                    </a:cubicBezTo>
                    <a:cubicBezTo>
                      <a:pt x="153" y="482"/>
                      <a:pt x="132" y="474"/>
                      <a:pt x="116" y="459"/>
                    </a:cubicBezTo>
                    <a:cubicBezTo>
                      <a:pt x="99" y="444"/>
                      <a:pt x="87" y="424"/>
                      <a:pt x="80" y="400"/>
                    </a:cubicBezTo>
                    <a:cubicBezTo>
                      <a:pt x="73" y="376"/>
                      <a:pt x="70" y="343"/>
                      <a:pt x="70" y="299"/>
                    </a:cubicBezTo>
                    <a:cubicBezTo>
                      <a:pt x="70" y="230"/>
                      <a:pt x="70" y="160"/>
                      <a:pt x="70" y="91"/>
                    </a:cubicBezTo>
                    <a:cubicBezTo>
                      <a:pt x="70" y="69"/>
                      <a:pt x="68" y="53"/>
                      <a:pt x="64" y="45"/>
                    </a:cubicBezTo>
                    <a:cubicBezTo>
                      <a:pt x="60" y="36"/>
                      <a:pt x="53" y="29"/>
                      <a:pt x="45" y="25"/>
                    </a:cubicBezTo>
                    <a:cubicBezTo>
                      <a:pt x="37" y="20"/>
                      <a:pt x="22" y="18"/>
                      <a:pt x="0" y="19"/>
                    </a:cubicBezTo>
                    <a:cubicBezTo>
                      <a:pt x="0" y="12"/>
                      <a:pt x="0" y="6"/>
                      <a:pt x="0" y="0"/>
                    </a:cubicBezTo>
                    <a:cubicBezTo>
                      <a:pt x="48" y="0"/>
                      <a:pt x="97" y="0"/>
                      <a:pt x="145" y="0"/>
                    </a:cubicBezTo>
                    <a:cubicBezTo>
                      <a:pt x="145" y="104"/>
                      <a:pt x="145" y="208"/>
                      <a:pt x="145" y="313"/>
                    </a:cubicBezTo>
                    <a:cubicBezTo>
                      <a:pt x="145" y="356"/>
                      <a:pt x="152" y="385"/>
                      <a:pt x="165" y="398"/>
                    </a:cubicBezTo>
                    <a:cubicBezTo>
                      <a:pt x="178" y="412"/>
                      <a:pt x="194" y="419"/>
                      <a:pt x="213" y="419"/>
                    </a:cubicBezTo>
                    <a:cubicBezTo>
                      <a:pt x="226" y="419"/>
                      <a:pt x="241" y="414"/>
                      <a:pt x="258" y="405"/>
                    </a:cubicBezTo>
                    <a:cubicBezTo>
                      <a:pt x="274" y="396"/>
                      <a:pt x="293" y="379"/>
                      <a:pt x="316" y="352"/>
                    </a:cubicBezTo>
                    <a:cubicBezTo>
                      <a:pt x="316" y="264"/>
                      <a:pt x="316" y="176"/>
                      <a:pt x="316" y="88"/>
                    </a:cubicBezTo>
                    <a:cubicBezTo>
                      <a:pt x="316" y="61"/>
                      <a:pt x="311" y="43"/>
                      <a:pt x="303" y="33"/>
                    </a:cubicBezTo>
                    <a:cubicBezTo>
                      <a:pt x="295" y="24"/>
                      <a:pt x="276" y="19"/>
                      <a:pt x="249" y="19"/>
                    </a:cubicBezTo>
                    <a:cubicBezTo>
                      <a:pt x="249" y="12"/>
                      <a:pt x="249" y="6"/>
                      <a:pt x="249" y="0"/>
                    </a:cubicBezTo>
                    <a:cubicBezTo>
                      <a:pt x="296" y="0"/>
                      <a:pt x="343" y="0"/>
                      <a:pt x="390"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62" name="Freeform 372">
                <a:extLst>
                  <a:ext uri="{FF2B5EF4-FFF2-40B4-BE49-F238E27FC236}">
                    <a16:creationId xmlns:a16="http://schemas.microsoft.com/office/drawing/2014/main" id="{F890EDAA-0086-47AA-8C62-BD2252883A2D}"/>
                  </a:ext>
                </a:extLst>
              </p:cNvPr>
              <p:cNvSpPr>
                <a:spLocks noEditPoints="1"/>
              </p:cNvSpPr>
              <p:nvPr/>
            </p:nvSpPr>
            <p:spPr bwMode="auto">
              <a:xfrm>
                <a:off x="4222" y="2137"/>
                <a:ext cx="96" cy="72"/>
              </a:xfrm>
              <a:custGeom>
                <a:avLst/>
                <a:gdLst>
                  <a:gd name="T0" fmla="*/ 229 w 375"/>
                  <a:gd name="T1" fmla="*/ 414 h 491"/>
                  <a:gd name="T2" fmla="*/ 150 w 375"/>
                  <a:gd name="T3" fmla="*/ 478 h 491"/>
                  <a:gd name="T4" fmla="*/ 98 w 375"/>
                  <a:gd name="T5" fmla="*/ 491 h 491"/>
                  <a:gd name="T6" fmla="*/ 28 w 375"/>
                  <a:gd name="T7" fmla="*/ 458 h 491"/>
                  <a:gd name="T8" fmla="*/ 0 w 375"/>
                  <a:gd name="T9" fmla="*/ 371 h 491"/>
                  <a:gd name="T10" fmla="*/ 13 w 375"/>
                  <a:gd name="T11" fmla="*/ 311 h 491"/>
                  <a:gd name="T12" fmla="*/ 78 w 375"/>
                  <a:gd name="T13" fmla="*/ 246 h 491"/>
                  <a:gd name="T14" fmla="*/ 229 w 375"/>
                  <a:gd name="T15" fmla="*/ 172 h 491"/>
                  <a:gd name="T16" fmla="*/ 229 w 375"/>
                  <a:gd name="T17" fmla="*/ 153 h 491"/>
                  <a:gd name="T18" fmla="*/ 210 w 375"/>
                  <a:gd name="T19" fmla="*/ 57 h 491"/>
                  <a:gd name="T20" fmla="*/ 153 w 375"/>
                  <a:gd name="T21" fmla="*/ 31 h 491"/>
                  <a:gd name="T22" fmla="*/ 108 w 375"/>
                  <a:gd name="T23" fmla="*/ 48 h 491"/>
                  <a:gd name="T24" fmla="*/ 91 w 375"/>
                  <a:gd name="T25" fmla="*/ 88 h 491"/>
                  <a:gd name="T26" fmla="*/ 92 w 375"/>
                  <a:gd name="T27" fmla="*/ 118 h 491"/>
                  <a:gd name="T28" fmla="*/ 81 w 375"/>
                  <a:gd name="T29" fmla="*/ 154 h 491"/>
                  <a:gd name="T30" fmla="*/ 53 w 375"/>
                  <a:gd name="T31" fmla="*/ 167 h 491"/>
                  <a:gd name="T32" fmla="*/ 26 w 375"/>
                  <a:gd name="T33" fmla="*/ 154 h 491"/>
                  <a:gd name="T34" fmla="*/ 15 w 375"/>
                  <a:gd name="T35" fmla="*/ 117 h 491"/>
                  <a:gd name="T36" fmla="*/ 55 w 375"/>
                  <a:gd name="T37" fmla="*/ 37 h 491"/>
                  <a:gd name="T38" fmla="*/ 166 w 375"/>
                  <a:gd name="T39" fmla="*/ 0 h 491"/>
                  <a:gd name="T40" fmla="*/ 256 w 375"/>
                  <a:gd name="T41" fmla="*/ 21 h 491"/>
                  <a:gd name="T42" fmla="*/ 296 w 375"/>
                  <a:gd name="T43" fmla="*/ 70 h 491"/>
                  <a:gd name="T44" fmla="*/ 304 w 375"/>
                  <a:gd name="T45" fmla="*/ 160 h 491"/>
                  <a:gd name="T46" fmla="*/ 304 w 375"/>
                  <a:gd name="T47" fmla="*/ 319 h 491"/>
                  <a:gd name="T48" fmla="*/ 306 w 375"/>
                  <a:gd name="T49" fmla="*/ 401 h 491"/>
                  <a:gd name="T50" fmla="*/ 314 w 375"/>
                  <a:gd name="T51" fmla="*/ 421 h 491"/>
                  <a:gd name="T52" fmla="*/ 325 w 375"/>
                  <a:gd name="T53" fmla="*/ 426 h 491"/>
                  <a:gd name="T54" fmla="*/ 338 w 375"/>
                  <a:gd name="T55" fmla="*/ 423 h 491"/>
                  <a:gd name="T56" fmla="*/ 375 w 375"/>
                  <a:gd name="T57" fmla="*/ 385 h 491"/>
                  <a:gd name="T58" fmla="*/ 375 w 375"/>
                  <a:gd name="T59" fmla="*/ 414 h 491"/>
                  <a:gd name="T60" fmla="*/ 278 w 375"/>
                  <a:gd name="T61" fmla="*/ 491 h 491"/>
                  <a:gd name="T62" fmla="*/ 243 w 375"/>
                  <a:gd name="T63" fmla="*/ 473 h 491"/>
                  <a:gd name="T64" fmla="*/ 229 w 375"/>
                  <a:gd name="T65" fmla="*/ 414 h 491"/>
                  <a:gd name="T66" fmla="*/ 229 w 375"/>
                  <a:gd name="T67" fmla="*/ 381 h 491"/>
                  <a:gd name="T68" fmla="*/ 229 w 375"/>
                  <a:gd name="T69" fmla="*/ 203 h 491"/>
                  <a:gd name="T70" fmla="*/ 142 w 375"/>
                  <a:gd name="T71" fmla="*/ 246 h 491"/>
                  <a:gd name="T72" fmla="*/ 91 w 375"/>
                  <a:gd name="T73" fmla="*/ 293 h 491"/>
                  <a:gd name="T74" fmla="*/ 75 w 375"/>
                  <a:gd name="T75" fmla="*/ 347 h 491"/>
                  <a:gd name="T76" fmla="*/ 95 w 375"/>
                  <a:gd name="T77" fmla="*/ 407 h 491"/>
                  <a:gd name="T78" fmla="*/ 139 w 375"/>
                  <a:gd name="T79" fmla="*/ 432 h 491"/>
                  <a:gd name="T80" fmla="*/ 229 w 375"/>
                  <a:gd name="T81" fmla="*/ 381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75" h="491">
                    <a:moveTo>
                      <a:pt x="229" y="414"/>
                    </a:moveTo>
                    <a:cubicBezTo>
                      <a:pt x="187" y="452"/>
                      <a:pt x="160" y="473"/>
                      <a:pt x="150" y="478"/>
                    </a:cubicBezTo>
                    <a:cubicBezTo>
                      <a:pt x="134" y="487"/>
                      <a:pt x="116" y="491"/>
                      <a:pt x="98" y="491"/>
                    </a:cubicBezTo>
                    <a:cubicBezTo>
                      <a:pt x="69" y="491"/>
                      <a:pt x="46" y="480"/>
                      <a:pt x="28" y="458"/>
                    </a:cubicBezTo>
                    <a:cubicBezTo>
                      <a:pt x="9" y="436"/>
                      <a:pt x="0" y="407"/>
                      <a:pt x="0" y="371"/>
                    </a:cubicBezTo>
                    <a:cubicBezTo>
                      <a:pt x="0" y="348"/>
                      <a:pt x="4" y="328"/>
                      <a:pt x="13" y="311"/>
                    </a:cubicBezTo>
                    <a:cubicBezTo>
                      <a:pt x="25" y="288"/>
                      <a:pt x="47" y="267"/>
                      <a:pt x="78" y="246"/>
                    </a:cubicBezTo>
                    <a:cubicBezTo>
                      <a:pt x="108" y="225"/>
                      <a:pt x="159" y="201"/>
                      <a:pt x="229" y="172"/>
                    </a:cubicBezTo>
                    <a:cubicBezTo>
                      <a:pt x="229" y="165"/>
                      <a:pt x="229" y="159"/>
                      <a:pt x="229" y="153"/>
                    </a:cubicBezTo>
                    <a:cubicBezTo>
                      <a:pt x="229" y="107"/>
                      <a:pt x="223" y="75"/>
                      <a:pt x="210" y="57"/>
                    </a:cubicBezTo>
                    <a:cubicBezTo>
                      <a:pt x="197" y="40"/>
                      <a:pt x="178" y="31"/>
                      <a:pt x="153" y="31"/>
                    </a:cubicBezTo>
                    <a:cubicBezTo>
                      <a:pt x="134" y="31"/>
                      <a:pt x="119" y="37"/>
                      <a:pt x="108" y="48"/>
                    </a:cubicBezTo>
                    <a:cubicBezTo>
                      <a:pt x="97" y="60"/>
                      <a:pt x="91" y="73"/>
                      <a:pt x="91" y="88"/>
                    </a:cubicBezTo>
                    <a:cubicBezTo>
                      <a:pt x="91" y="98"/>
                      <a:pt x="91" y="108"/>
                      <a:pt x="92" y="118"/>
                    </a:cubicBezTo>
                    <a:cubicBezTo>
                      <a:pt x="92" y="134"/>
                      <a:pt x="88" y="145"/>
                      <a:pt x="81" y="154"/>
                    </a:cubicBezTo>
                    <a:cubicBezTo>
                      <a:pt x="74" y="163"/>
                      <a:pt x="65" y="167"/>
                      <a:pt x="53" y="167"/>
                    </a:cubicBezTo>
                    <a:cubicBezTo>
                      <a:pt x="42" y="167"/>
                      <a:pt x="33" y="162"/>
                      <a:pt x="26" y="154"/>
                    </a:cubicBezTo>
                    <a:cubicBezTo>
                      <a:pt x="19" y="145"/>
                      <a:pt x="15" y="133"/>
                      <a:pt x="15" y="117"/>
                    </a:cubicBezTo>
                    <a:cubicBezTo>
                      <a:pt x="15" y="88"/>
                      <a:pt x="29" y="61"/>
                      <a:pt x="55" y="37"/>
                    </a:cubicBezTo>
                    <a:cubicBezTo>
                      <a:pt x="81" y="12"/>
                      <a:pt x="119" y="0"/>
                      <a:pt x="166" y="0"/>
                    </a:cubicBezTo>
                    <a:cubicBezTo>
                      <a:pt x="203" y="0"/>
                      <a:pt x="233" y="7"/>
                      <a:pt x="256" y="21"/>
                    </a:cubicBezTo>
                    <a:cubicBezTo>
                      <a:pt x="274" y="32"/>
                      <a:pt x="287" y="48"/>
                      <a:pt x="296" y="70"/>
                    </a:cubicBezTo>
                    <a:cubicBezTo>
                      <a:pt x="301" y="85"/>
                      <a:pt x="304" y="115"/>
                      <a:pt x="304" y="160"/>
                    </a:cubicBezTo>
                    <a:cubicBezTo>
                      <a:pt x="304" y="213"/>
                      <a:pt x="304" y="266"/>
                      <a:pt x="304" y="319"/>
                    </a:cubicBezTo>
                    <a:cubicBezTo>
                      <a:pt x="304" y="363"/>
                      <a:pt x="305" y="391"/>
                      <a:pt x="306" y="401"/>
                    </a:cubicBezTo>
                    <a:cubicBezTo>
                      <a:pt x="307" y="411"/>
                      <a:pt x="310" y="417"/>
                      <a:pt x="314" y="421"/>
                    </a:cubicBezTo>
                    <a:cubicBezTo>
                      <a:pt x="317" y="425"/>
                      <a:pt x="321" y="426"/>
                      <a:pt x="325" y="426"/>
                    </a:cubicBezTo>
                    <a:cubicBezTo>
                      <a:pt x="330" y="426"/>
                      <a:pt x="334" y="425"/>
                      <a:pt x="338" y="423"/>
                    </a:cubicBezTo>
                    <a:cubicBezTo>
                      <a:pt x="344" y="418"/>
                      <a:pt x="357" y="406"/>
                      <a:pt x="375" y="385"/>
                    </a:cubicBezTo>
                    <a:cubicBezTo>
                      <a:pt x="375" y="395"/>
                      <a:pt x="375" y="404"/>
                      <a:pt x="375" y="414"/>
                    </a:cubicBezTo>
                    <a:cubicBezTo>
                      <a:pt x="341" y="465"/>
                      <a:pt x="309" y="491"/>
                      <a:pt x="278" y="491"/>
                    </a:cubicBezTo>
                    <a:cubicBezTo>
                      <a:pt x="263" y="491"/>
                      <a:pt x="251" y="485"/>
                      <a:pt x="243" y="473"/>
                    </a:cubicBezTo>
                    <a:cubicBezTo>
                      <a:pt x="235" y="461"/>
                      <a:pt x="230" y="442"/>
                      <a:pt x="229" y="414"/>
                    </a:cubicBezTo>
                    <a:close/>
                    <a:moveTo>
                      <a:pt x="229" y="381"/>
                    </a:moveTo>
                    <a:cubicBezTo>
                      <a:pt x="229" y="321"/>
                      <a:pt x="229" y="262"/>
                      <a:pt x="229" y="203"/>
                    </a:cubicBezTo>
                    <a:cubicBezTo>
                      <a:pt x="184" y="223"/>
                      <a:pt x="155" y="237"/>
                      <a:pt x="142" y="246"/>
                    </a:cubicBezTo>
                    <a:cubicBezTo>
                      <a:pt x="118" y="261"/>
                      <a:pt x="101" y="277"/>
                      <a:pt x="91" y="293"/>
                    </a:cubicBezTo>
                    <a:cubicBezTo>
                      <a:pt x="80" y="309"/>
                      <a:pt x="75" y="327"/>
                      <a:pt x="75" y="347"/>
                    </a:cubicBezTo>
                    <a:cubicBezTo>
                      <a:pt x="75" y="371"/>
                      <a:pt x="82" y="391"/>
                      <a:pt x="95" y="407"/>
                    </a:cubicBezTo>
                    <a:cubicBezTo>
                      <a:pt x="108" y="424"/>
                      <a:pt x="123" y="432"/>
                      <a:pt x="139" y="432"/>
                    </a:cubicBezTo>
                    <a:cubicBezTo>
                      <a:pt x="162" y="432"/>
                      <a:pt x="192" y="415"/>
                      <a:pt x="229" y="381"/>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63" name="Freeform 373">
                <a:extLst>
                  <a:ext uri="{FF2B5EF4-FFF2-40B4-BE49-F238E27FC236}">
                    <a16:creationId xmlns:a16="http://schemas.microsoft.com/office/drawing/2014/main" id="{7C353D92-ED40-4E1C-B6D0-CE456CB821C9}"/>
                  </a:ext>
                </a:extLst>
              </p:cNvPr>
              <p:cNvSpPr>
                <a:spLocks/>
              </p:cNvSpPr>
              <p:nvPr/>
            </p:nvSpPr>
            <p:spPr bwMode="auto">
              <a:xfrm>
                <a:off x="4327" y="2137"/>
                <a:ext cx="89" cy="73"/>
              </a:xfrm>
              <a:custGeom>
                <a:avLst/>
                <a:gdLst>
                  <a:gd name="T0" fmla="*/ 348 w 348"/>
                  <a:gd name="T1" fmla="*/ 304 h 496"/>
                  <a:gd name="T2" fmla="*/ 282 w 348"/>
                  <a:gd name="T3" fmla="*/ 446 h 496"/>
                  <a:gd name="T4" fmla="*/ 175 w 348"/>
                  <a:gd name="T5" fmla="*/ 496 h 496"/>
                  <a:gd name="T6" fmla="*/ 52 w 348"/>
                  <a:gd name="T7" fmla="*/ 429 h 496"/>
                  <a:gd name="T8" fmla="*/ 0 w 348"/>
                  <a:gd name="T9" fmla="*/ 248 h 496"/>
                  <a:gd name="T10" fmla="*/ 58 w 348"/>
                  <a:gd name="T11" fmla="*/ 69 h 496"/>
                  <a:gd name="T12" fmla="*/ 197 w 348"/>
                  <a:gd name="T13" fmla="*/ 0 h 496"/>
                  <a:gd name="T14" fmla="*/ 297 w 348"/>
                  <a:gd name="T15" fmla="*/ 36 h 496"/>
                  <a:gd name="T16" fmla="*/ 336 w 348"/>
                  <a:gd name="T17" fmla="*/ 112 h 496"/>
                  <a:gd name="T18" fmla="*/ 325 w 348"/>
                  <a:gd name="T19" fmla="*/ 143 h 496"/>
                  <a:gd name="T20" fmla="*/ 294 w 348"/>
                  <a:gd name="T21" fmla="*/ 156 h 496"/>
                  <a:gd name="T22" fmla="*/ 254 w 348"/>
                  <a:gd name="T23" fmla="*/ 136 h 496"/>
                  <a:gd name="T24" fmla="*/ 244 w 348"/>
                  <a:gd name="T25" fmla="*/ 95 h 496"/>
                  <a:gd name="T26" fmla="*/ 226 w 348"/>
                  <a:gd name="T27" fmla="*/ 49 h 496"/>
                  <a:gd name="T28" fmla="*/ 182 w 348"/>
                  <a:gd name="T29" fmla="*/ 34 h 496"/>
                  <a:gd name="T30" fmla="*/ 109 w 348"/>
                  <a:gd name="T31" fmla="*/ 72 h 496"/>
                  <a:gd name="T32" fmla="*/ 73 w 348"/>
                  <a:gd name="T33" fmla="*/ 204 h 496"/>
                  <a:gd name="T34" fmla="*/ 109 w 348"/>
                  <a:gd name="T35" fmla="*/ 352 h 496"/>
                  <a:gd name="T36" fmla="*/ 207 w 348"/>
                  <a:gd name="T37" fmla="*/ 416 h 496"/>
                  <a:gd name="T38" fmla="*/ 286 w 348"/>
                  <a:gd name="T39" fmla="*/ 382 h 496"/>
                  <a:gd name="T40" fmla="*/ 335 w 348"/>
                  <a:gd name="T41" fmla="*/ 297 h 496"/>
                  <a:gd name="T42" fmla="*/ 348 w 348"/>
                  <a:gd name="T43" fmla="*/ 304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48" h="496">
                    <a:moveTo>
                      <a:pt x="348" y="304"/>
                    </a:moveTo>
                    <a:cubicBezTo>
                      <a:pt x="337" y="365"/>
                      <a:pt x="314" y="412"/>
                      <a:pt x="282" y="446"/>
                    </a:cubicBezTo>
                    <a:cubicBezTo>
                      <a:pt x="250" y="479"/>
                      <a:pt x="214" y="496"/>
                      <a:pt x="175" y="496"/>
                    </a:cubicBezTo>
                    <a:cubicBezTo>
                      <a:pt x="128" y="496"/>
                      <a:pt x="86" y="474"/>
                      <a:pt x="52" y="429"/>
                    </a:cubicBezTo>
                    <a:cubicBezTo>
                      <a:pt x="18" y="384"/>
                      <a:pt x="0" y="324"/>
                      <a:pt x="0" y="248"/>
                    </a:cubicBezTo>
                    <a:cubicBezTo>
                      <a:pt x="0" y="175"/>
                      <a:pt x="20" y="115"/>
                      <a:pt x="58" y="69"/>
                    </a:cubicBezTo>
                    <a:cubicBezTo>
                      <a:pt x="96" y="23"/>
                      <a:pt x="143" y="0"/>
                      <a:pt x="197" y="0"/>
                    </a:cubicBezTo>
                    <a:cubicBezTo>
                      <a:pt x="237" y="0"/>
                      <a:pt x="271" y="12"/>
                      <a:pt x="297" y="36"/>
                    </a:cubicBezTo>
                    <a:cubicBezTo>
                      <a:pt x="323" y="61"/>
                      <a:pt x="336" y="86"/>
                      <a:pt x="336" y="112"/>
                    </a:cubicBezTo>
                    <a:cubicBezTo>
                      <a:pt x="336" y="125"/>
                      <a:pt x="332" y="136"/>
                      <a:pt x="325" y="143"/>
                    </a:cubicBezTo>
                    <a:cubicBezTo>
                      <a:pt x="318" y="152"/>
                      <a:pt x="307" y="156"/>
                      <a:pt x="294" y="156"/>
                    </a:cubicBezTo>
                    <a:cubicBezTo>
                      <a:pt x="276" y="156"/>
                      <a:pt x="263" y="149"/>
                      <a:pt x="254" y="136"/>
                    </a:cubicBezTo>
                    <a:cubicBezTo>
                      <a:pt x="249" y="129"/>
                      <a:pt x="245" y="115"/>
                      <a:pt x="244" y="95"/>
                    </a:cubicBezTo>
                    <a:cubicBezTo>
                      <a:pt x="242" y="76"/>
                      <a:pt x="236" y="60"/>
                      <a:pt x="226" y="49"/>
                    </a:cubicBezTo>
                    <a:cubicBezTo>
                      <a:pt x="215" y="39"/>
                      <a:pt x="200" y="34"/>
                      <a:pt x="182" y="34"/>
                    </a:cubicBezTo>
                    <a:cubicBezTo>
                      <a:pt x="152" y="34"/>
                      <a:pt x="128" y="47"/>
                      <a:pt x="109" y="72"/>
                    </a:cubicBezTo>
                    <a:cubicBezTo>
                      <a:pt x="85" y="105"/>
                      <a:pt x="73" y="150"/>
                      <a:pt x="73" y="204"/>
                    </a:cubicBezTo>
                    <a:cubicBezTo>
                      <a:pt x="73" y="260"/>
                      <a:pt x="85" y="309"/>
                      <a:pt x="109" y="352"/>
                    </a:cubicBezTo>
                    <a:cubicBezTo>
                      <a:pt x="133" y="395"/>
                      <a:pt x="166" y="416"/>
                      <a:pt x="207" y="416"/>
                    </a:cubicBezTo>
                    <a:cubicBezTo>
                      <a:pt x="236" y="416"/>
                      <a:pt x="263" y="405"/>
                      <a:pt x="286" y="382"/>
                    </a:cubicBezTo>
                    <a:cubicBezTo>
                      <a:pt x="303" y="366"/>
                      <a:pt x="319" y="338"/>
                      <a:pt x="335" y="297"/>
                    </a:cubicBezTo>
                    <a:cubicBezTo>
                      <a:pt x="339" y="299"/>
                      <a:pt x="343" y="301"/>
                      <a:pt x="348" y="304"/>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64" name="Freeform 374">
                <a:extLst>
                  <a:ext uri="{FF2B5EF4-FFF2-40B4-BE49-F238E27FC236}">
                    <a16:creationId xmlns:a16="http://schemas.microsoft.com/office/drawing/2014/main" id="{DF7F140C-3807-49FD-BA51-896CEA22A5E6}"/>
                  </a:ext>
                </a:extLst>
              </p:cNvPr>
              <p:cNvSpPr>
                <a:spLocks noEditPoints="1"/>
              </p:cNvSpPr>
              <p:nvPr/>
            </p:nvSpPr>
            <p:spPr bwMode="auto">
              <a:xfrm>
                <a:off x="4431" y="2101"/>
                <a:ext cx="53" cy="107"/>
              </a:xfrm>
              <a:custGeom>
                <a:avLst/>
                <a:gdLst>
                  <a:gd name="T0" fmla="*/ 107 w 207"/>
                  <a:gd name="T1" fmla="*/ 0 h 726"/>
                  <a:gd name="T2" fmla="*/ 139 w 207"/>
                  <a:gd name="T3" fmla="*/ 15 h 726"/>
                  <a:gd name="T4" fmla="*/ 152 w 207"/>
                  <a:gd name="T5" fmla="*/ 52 h 726"/>
                  <a:gd name="T6" fmla="*/ 139 w 207"/>
                  <a:gd name="T7" fmla="*/ 89 h 726"/>
                  <a:gd name="T8" fmla="*/ 107 w 207"/>
                  <a:gd name="T9" fmla="*/ 104 h 726"/>
                  <a:gd name="T10" fmla="*/ 74 w 207"/>
                  <a:gd name="T11" fmla="*/ 89 h 726"/>
                  <a:gd name="T12" fmla="*/ 61 w 207"/>
                  <a:gd name="T13" fmla="*/ 52 h 726"/>
                  <a:gd name="T14" fmla="*/ 74 w 207"/>
                  <a:gd name="T15" fmla="*/ 15 h 726"/>
                  <a:gd name="T16" fmla="*/ 107 w 207"/>
                  <a:gd name="T17" fmla="*/ 0 h 726"/>
                  <a:gd name="T18" fmla="*/ 144 w 207"/>
                  <a:gd name="T19" fmla="*/ 245 h 726"/>
                  <a:gd name="T20" fmla="*/ 144 w 207"/>
                  <a:gd name="T21" fmla="*/ 621 h 726"/>
                  <a:gd name="T22" fmla="*/ 150 w 207"/>
                  <a:gd name="T23" fmla="*/ 679 h 726"/>
                  <a:gd name="T24" fmla="*/ 167 w 207"/>
                  <a:gd name="T25" fmla="*/ 701 h 726"/>
                  <a:gd name="T26" fmla="*/ 207 w 207"/>
                  <a:gd name="T27" fmla="*/ 708 h 726"/>
                  <a:gd name="T28" fmla="*/ 207 w 207"/>
                  <a:gd name="T29" fmla="*/ 726 h 726"/>
                  <a:gd name="T30" fmla="*/ 6 w 207"/>
                  <a:gd name="T31" fmla="*/ 726 h 726"/>
                  <a:gd name="T32" fmla="*/ 6 w 207"/>
                  <a:gd name="T33" fmla="*/ 708 h 726"/>
                  <a:gd name="T34" fmla="*/ 47 w 207"/>
                  <a:gd name="T35" fmla="*/ 701 h 726"/>
                  <a:gd name="T36" fmla="*/ 63 w 207"/>
                  <a:gd name="T37" fmla="*/ 679 h 726"/>
                  <a:gd name="T38" fmla="*/ 69 w 207"/>
                  <a:gd name="T39" fmla="*/ 621 h 726"/>
                  <a:gd name="T40" fmla="*/ 69 w 207"/>
                  <a:gd name="T41" fmla="*/ 440 h 726"/>
                  <a:gd name="T42" fmla="*/ 65 w 207"/>
                  <a:gd name="T43" fmla="*/ 342 h 726"/>
                  <a:gd name="T44" fmla="*/ 55 w 207"/>
                  <a:gd name="T45" fmla="*/ 319 h 726"/>
                  <a:gd name="T46" fmla="*/ 37 w 207"/>
                  <a:gd name="T47" fmla="*/ 313 h 726"/>
                  <a:gd name="T48" fmla="*/ 6 w 207"/>
                  <a:gd name="T49" fmla="*/ 321 h 726"/>
                  <a:gd name="T50" fmla="*/ 0 w 207"/>
                  <a:gd name="T51" fmla="*/ 302 h 726"/>
                  <a:gd name="T52" fmla="*/ 124 w 207"/>
                  <a:gd name="T53" fmla="*/ 245 h 726"/>
                  <a:gd name="T54" fmla="*/ 144 w 207"/>
                  <a:gd name="T55" fmla="*/ 245 h 7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07" h="726">
                    <a:moveTo>
                      <a:pt x="107" y="0"/>
                    </a:moveTo>
                    <a:cubicBezTo>
                      <a:pt x="119" y="0"/>
                      <a:pt x="130" y="5"/>
                      <a:pt x="139" y="15"/>
                    </a:cubicBezTo>
                    <a:cubicBezTo>
                      <a:pt x="148" y="26"/>
                      <a:pt x="152" y="38"/>
                      <a:pt x="152" y="52"/>
                    </a:cubicBezTo>
                    <a:cubicBezTo>
                      <a:pt x="152" y="66"/>
                      <a:pt x="148" y="78"/>
                      <a:pt x="139" y="89"/>
                    </a:cubicBezTo>
                    <a:cubicBezTo>
                      <a:pt x="130" y="99"/>
                      <a:pt x="119" y="104"/>
                      <a:pt x="107" y="104"/>
                    </a:cubicBezTo>
                    <a:cubicBezTo>
                      <a:pt x="94" y="104"/>
                      <a:pt x="83" y="99"/>
                      <a:pt x="74" y="89"/>
                    </a:cubicBezTo>
                    <a:cubicBezTo>
                      <a:pt x="65" y="78"/>
                      <a:pt x="61" y="66"/>
                      <a:pt x="61" y="52"/>
                    </a:cubicBezTo>
                    <a:cubicBezTo>
                      <a:pt x="61" y="38"/>
                      <a:pt x="65" y="26"/>
                      <a:pt x="74" y="15"/>
                    </a:cubicBezTo>
                    <a:cubicBezTo>
                      <a:pt x="83" y="5"/>
                      <a:pt x="94" y="0"/>
                      <a:pt x="107" y="0"/>
                    </a:cubicBezTo>
                    <a:close/>
                    <a:moveTo>
                      <a:pt x="144" y="245"/>
                    </a:moveTo>
                    <a:cubicBezTo>
                      <a:pt x="144" y="370"/>
                      <a:pt x="144" y="495"/>
                      <a:pt x="144" y="621"/>
                    </a:cubicBezTo>
                    <a:cubicBezTo>
                      <a:pt x="144" y="650"/>
                      <a:pt x="146" y="669"/>
                      <a:pt x="150" y="679"/>
                    </a:cubicBezTo>
                    <a:cubicBezTo>
                      <a:pt x="153" y="689"/>
                      <a:pt x="159" y="696"/>
                      <a:pt x="167" y="701"/>
                    </a:cubicBezTo>
                    <a:cubicBezTo>
                      <a:pt x="174" y="705"/>
                      <a:pt x="187" y="708"/>
                      <a:pt x="207" y="708"/>
                    </a:cubicBezTo>
                    <a:cubicBezTo>
                      <a:pt x="207" y="714"/>
                      <a:pt x="207" y="720"/>
                      <a:pt x="207" y="726"/>
                    </a:cubicBezTo>
                    <a:cubicBezTo>
                      <a:pt x="140" y="726"/>
                      <a:pt x="73" y="726"/>
                      <a:pt x="6" y="726"/>
                    </a:cubicBezTo>
                    <a:cubicBezTo>
                      <a:pt x="6" y="720"/>
                      <a:pt x="6" y="714"/>
                      <a:pt x="6" y="708"/>
                    </a:cubicBezTo>
                    <a:cubicBezTo>
                      <a:pt x="26" y="708"/>
                      <a:pt x="40" y="706"/>
                      <a:pt x="47" y="701"/>
                    </a:cubicBezTo>
                    <a:cubicBezTo>
                      <a:pt x="53" y="697"/>
                      <a:pt x="59" y="690"/>
                      <a:pt x="63" y="679"/>
                    </a:cubicBezTo>
                    <a:cubicBezTo>
                      <a:pt x="67" y="669"/>
                      <a:pt x="69" y="650"/>
                      <a:pt x="69" y="621"/>
                    </a:cubicBezTo>
                    <a:cubicBezTo>
                      <a:pt x="69" y="561"/>
                      <a:pt x="69" y="500"/>
                      <a:pt x="69" y="440"/>
                    </a:cubicBezTo>
                    <a:cubicBezTo>
                      <a:pt x="69" y="390"/>
                      <a:pt x="68" y="357"/>
                      <a:pt x="65" y="342"/>
                    </a:cubicBezTo>
                    <a:cubicBezTo>
                      <a:pt x="63" y="331"/>
                      <a:pt x="60" y="324"/>
                      <a:pt x="55" y="319"/>
                    </a:cubicBezTo>
                    <a:cubicBezTo>
                      <a:pt x="51" y="315"/>
                      <a:pt x="45" y="313"/>
                      <a:pt x="37" y="313"/>
                    </a:cubicBezTo>
                    <a:cubicBezTo>
                      <a:pt x="28" y="313"/>
                      <a:pt x="18" y="315"/>
                      <a:pt x="6" y="321"/>
                    </a:cubicBezTo>
                    <a:cubicBezTo>
                      <a:pt x="4" y="314"/>
                      <a:pt x="2" y="308"/>
                      <a:pt x="0" y="302"/>
                    </a:cubicBezTo>
                    <a:cubicBezTo>
                      <a:pt x="41" y="283"/>
                      <a:pt x="83" y="264"/>
                      <a:pt x="124" y="245"/>
                    </a:cubicBezTo>
                    <a:cubicBezTo>
                      <a:pt x="131" y="245"/>
                      <a:pt x="137" y="245"/>
                      <a:pt x="144" y="245"/>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65" name="Freeform 375">
                <a:extLst>
                  <a:ext uri="{FF2B5EF4-FFF2-40B4-BE49-F238E27FC236}">
                    <a16:creationId xmlns:a16="http://schemas.microsoft.com/office/drawing/2014/main" id="{BA3EE764-9337-4E6C-ABA5-212BE613C88B}"/>
                  </a:ext>
                </a:extLst>
              </p:cNvPr>
              <p:cNvSpPr>
                <a:spLocks noEditPoints="1"/>
              </p:cNvSpPr>
              <p:nvPr/>
            </p:nvSpPr>
            <p:spPr bwMode="auto">
              <a:xfrm>
                <a:off x="4498" y="2104"/>
                <a:ext cx="103" cy="106"/>
              </a:xfrm>
              <a:custGeom>
                <a:avLst/>
                <a:gdLst>
                  <a:gd name="T0" fmla="*/ 200 w 399"/>
                  <a:gd name="T1" fmla="*/ 228 h 724"/>
                  <a:gd name="T2" fmla="*/ 350 w 399"/>
                  <a:gd name="T3" fmla="*/ 309 h 724"/>
                  <a:gd name="T4" fmla="*/ 399 w 399"/>
                  <a:gd name="T5" fmla="*/ 467 h 724"/>
                  <a:gd name="T6" fmla="*/ 372 w 399"/>
                  <a:gd name="T7" fmla="*/ 594 h 724"/>
                  <a:gd name="T8" fmla="*/ 299 w 399"/>
                  <a:gd name="T9" fmla="*/ 691 h 724"/>
                  <a:gd name="T10" fmla="*/ 195 w 399"/>
                  <a:gd name="T11" fmla="*/ 724 h 724"/>
                  <a:gd name="T12" fmla="*/ 47 w 399"/>
                  <a:gd name="T13" fmla="*/ 639 h 724"/>
                  <a:gd name="T14" fmla="*/ 0 w 399"/>
                  <a:gd name="T15" fmla="*/ 480 h 724"/>
                  <a:gd name="T16" fmla="*/ 29 w 399"/>
                  <a:gd name="T17" fmla="*/ 352 h 724"/>
                  <a:gd name="T18" fmla="*/ 103 w 399"/>
                  <a:gd name="T19" fmla="*/ 258 h 724"/>
                  <a:gd name="T20" fmla="*/ 200 w 399"/>
                  <a:gd name="T21" fmla="*/ 228 h 724"/>
                  <a:gd name="T22" fmla="*/ 186 w 399"/>
                  <a:gd name="T23" fmla="*/ 261 h 724"/>
                  <a:gd name="T24" fmla="*/ 138 w 399"/>
                  <a:gd name="T25" fmla="*/ 277 h 724"/>
                  <a:gd name="T26" fmla="*/ 99 w 399"/>
                  <a:gd name="T27" fmla="*/ 334 h 724"/>
                  <a:gd name="T28" fmla="*/ 84 w 399"/>
                  <a:gd name="T29" fmla="*/ 437 h 724"/>
                  <a:gd name="T30" fmla="*/ 120 w 399"/>
                  <a:gd name="T31" fmla="*/ 613 h 724"/>
                  <a:gd name="T32" fmla="*/ 214 w 399"/>
                  <a:gd name="T33" fmla="*/ 687 h 724"/>
                  <a:gd name="T34" fmla="*/ 286 w 399"/>
                  <a:gd name="T35" fmla="*/ 647 h 724"/>
                  <a:gd name="T36" fmla="*/ 315 w 399"/>
                  <a:gd name="T37" fmla="*/ 506 h 724"/>
                  <a:gd name="T38" fmla="*/ 268 w 399"/>
                  <a:gd name="T39" fmla="*/ 310 h 724"/>
                  <a:gd name="T40" fmla="*/ 186 w 399"/>
                  <a:gd name="T41" fmla="*/ 261 h 724"/>
                  <a:gd name="T42" fmla="*/ 295 w 399"/>
                  <a:gd name="T43" fmla="*/ 0 h 724"/>
                  <a:gd name="T44" fmla="*/ 162 w 399"/>
                  <a:gd name="T45" fmla="*/ 176 h 724"/>
                  <a:gd name="T46" fmla="*/ 147 w 399"/>
                  <a:gd name="T47" fmla="*/ 176 h 724"/>
                  <a:gd name="T48" fmla="*/ 194 w 399"/>
                  <a:gd name="T49" fmla="*/ 0 h 724"/>
                  <a:gd name="T50" fmla="*/ 295 w 399"/>
                  <a:gd name="T51"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99" h="724">
                    <a:moveTo>
                      <a:pt x="200" y="228"/>
                    </a:moveTo>
                    <a:cubicBezTo>
                      <a:pt x="263" y="228"/>
                      <a:pt x="313" y="255"/>
                      <a:pt x="350" y="309"/>
                    </a:cubicBezTo>
                    <a:cubicBezTo>
                      <a:pt x="382" y="355"/>
                      <a:pt x="399" y="407"/>
                      <a:pt x="399" y="467"/>
                    </a:cubicBezTo>
                    <a:cubicBezTo>
                      <a:pt x="399" y="509"/>
                      <a:pt x="389" y="551"/>
                      <a:pt x="372" y="594"/>
                    </a:cubicBezTo>
                    <a:cubicBezTo>
                      <a:pt x="355" y="637"/>
                      <a:pt x="330" y="669"/>
                      <a:pt x="299" y="691"/>
                    </a:cubicBezTo>
                    <a:cubicBezTo>
                      <a:pt x="268" y="713"/>
                      <a:pt x="233" y="724"/>
                      <a:pt x="195" y="724"/>
                    </a:cubicBezTo>
                    <a:cubicBezTo>
                      <a:pt x="133" y="724"/>
                      <a:pt x="83" y="696"/>
                      <a:pt x="47" y="639"/>
                    </a:cubicBezTo>
                    <a:cubicBezTo>
                      <a:pt x="16" y="592"/>
                      <a:pt x="0" y="539"/>
                      <a:pt x="0" y="480"/>
                    </a:cubicBezTo>
                    <a:cubicBezTo>
                      <a:pt x="0" y="437"/>
                      <a:pt x="10" y="394"/>
                      <a:pt x="29" y="352"/>
                    </a:cubicBezTo>
                    <a:cubicBezTo>
                      <a:pt x="47" y="309"/>
                      <a:pt x="72" y="279"/>
                      <a:pt x="103" y="258"/>
                    </a:cubicBezTo>
                    <a:cubicBezTo>
                      <a:pt x="133" y="238"/>
                      <a:pt x="166" y="228"/>
                      <a:pt x="200" y="228"/>
                    </a:cubicBezTo>
                    <a:close/>
                    <a:moveTo>
                      <a:pt x="186" y="261"/>
                    </a:moveTo>
                    <a:cubicBezTo>
                      <a:pt x="170" y="261"/>
                      <a:pt x="154" y="266"/>
                      <a:pt x="138" y="277"/>
                    </a:cubicBezTo>
                    <a:cubicBezTo>
                      <a:pt x="122" y="288"/>
                      <a:pt x="109" y="306"/>
                      <a:pt x="99" y="334"/>
                    </a:cubicBezTo>
                    <a:cubicBezTo>
                      <a:pt x="89" y="361"/>
                      <a:pt x="84" y="395"/>
                      <a:pt x="84" y="437"/>
                    </a:cubicBezTo>
                    <a:cubicBezTo>
                      <a:pt x="84" y="505"/>
                      <a:pt x="97" y="564"/>
                      <a:pt x="120" y="613"/>
                    </a:cubicBezTo>
                    <a:cubicBezTo>
                      <a:pt x="144" y="663"/>
                      <a:pt x="175" y="687"/>
                      <a:pt x="214" y="687"/>
                    </a:cubicBezTo>
                    <a:cubicBezTo>
                      <a:pt x="244" y="687"/>
                      <a:pt x="268" y="674"/>
                      <a:pt x="286" y="647"/>
                    </a:cubicBezTo>
                    <a:cubicBezTo>
                      <a:pt x="305" y="619"/>
                      <a:pt x="315" y="573"/>
                      <a:pt x="315" y="506"/>
                    </a:cubicBezTo>
                    <a:cubicBezTo>
                      <a:pt x="315" y="423"/>
                      <a:pt x="299" y="358"/>
                      <a:pt x="268" y="310"/>
                    </a:cubicBezTo>
                    <a:cubicBezTo>
                      <a:pt x="247" y="277"/>
                      <a:pt x="219" y="261"/>
                      <a:pt x="186" y="261"/>
                    </a:cubicBezTo>
                    <a:close/>
                    <a:moveTo>
                      <a:pt x="295" y="0"/>
                    </a:moveTo>
                    <a:cubicBezTo>
                      <a:pt x="251" y="59"/>
                      <a:pt x="206" y="117"/>
                      <a:pt x="162" y="176"/>
                    </a:cubicBezTo>
                    <a:cubicBezTo>
                      <a:pt x="157" y="176"/>
                      <a:pt x="152" y="176"/>
                      <a:pt x="147" y="176"/>
                    </a:cubicBezTo>
                    <a:cubicBezTo>
                      <a:pt x="162" y="117"/>
                      <a:pt x="179" y="58"/>
                      <a:pt x="194" y="0"/>
                    </a:cubicBezTo>
                    <a:cubicBezTo>
                      <a:pt x="228" y="0"/>
                      <a:pt x="261" y="0"/>
                      <a:pt x="295" y="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66" name="Freeform 376">
                <a:extLst>
                  <a:ext uri="{FF2B5EF4-FFF2-40B4-BE49-F238E27FC236}">
                    <a16:creationId xmlns:a16="http://schemas.microsoft.com/office/drawing/2014/main" id="{A3DA6CD0-2D1C-4483-89A4-38B55DE53BA3}"/>
                  </a:ext>
                </a:extLst>
              </p:cNvPr>
              <p:cNvSpPr>
                <a:spLocks/>
              </p:cNvSpPr>
              <p:nvPr/>
            </p:nvSpPr>
            <p:spPr bwMode="auto">
              <a:xfrm>
                <a:off x="4610" y="2137"/>
                <a:ext cx="117" cy="71"/>
              </a:xfrm>
              <a:custGeom>
                <a:avLst/>
                <a:gdLst>
                  <a:gd name="T0" fmla="*/ 144 w 452"/>
                  <a:gd name="T1" fmla="*/ 99 h 481"/>
                  <a:gd name="T2" fmla="*/ 282 w 452"/>
                  <a:gd name="T3" fmla="*/ 0 h 481"/>
                  <a:gd name="T4" fmla="*/ 340 w 452"/>
                  <a:gd name="T5" fmla="*/ 19 h 481"/>
                  <a:gd name="T6" fmla="*/ 379 w 452"/>
                  <a:gd name="T7" fmla="*/ 82 h 481"/>
                  <a:gd name="T8" fmla="*/ 389 w 452"/>
                  <a:gd name="T9" fmla="*/ 176 h 481"/>
                  <a:gd name="T10" fmla="*/ 389 w 452"/>
                  <a:gd name="T11" fmla="*/ 376 h 481"/>
                  <a:gd name="T12" fmla="*/ 395 w 452"/>
                  <a:gd name="T13" fmla="*/ 436 h 481"/>
                  <a:gd name="T14" fmla="*/ 411 w 452"/>
                  <a:gd name="T15" fmla="*/ 456 h 481"/>
                  <a:gd name="T16" fmla="*/ 452 w 452"/>
                  <a:gd name="T17" fmla="*/ 463 h 481"/>
                  <a:gd name="T18" fmla="*/ 452 w 452"/>
                  <a:gd name="T19" fmla="*/ 481 h 481"/>
                  <a:gd name="T20" fmla="*/ 248 w 452"/>
                  <a:gd name="T21" fmla="*/ 481 h 481"/>
                  <a:gd name="T22" fmla="*/ 248 w 452"/>
                  <a:gd name="T23" fmla="*/ 463 h 481"/>
                  <a:gd name="T24" fmla="*/ 256 w 452"/>
                  <a:gd name="T25" fmla="*/ 463 h 481"/>
                  <a:gd name="T26" fmla="*/ 297 w 452"/>
                  <a:gd name="T27" fmla="*/ 453 h 481"/>
                  <a:gd name="T28" fmla="*/ 313 w 452"/>
                  <a:gd name="T29" fmla="*/ 424 h 481"/>
                  <a:gd name="T30" fmla="*/ 314 w 452"/>
                  <a:gd name="T31" fmla="*/ 376 h 481"/>
                  <a:gd name="T32" fmla="*/ 314 w 452"/>
                  <a:gd name="T33" fmla="*/ 184 h 481"/>
                  <a:gd name="T34" fmla="*/ 300 w 452"/>
                  <a:gd name="T35" fmla="*/ 91 h 481"/>
                  <a:gd name="T36" fmla="*/ 251 w 452"/>
                  <a:gd name="T37" fmla="*/ 63 h 481"/>
                  <a:gd name="T38" fmla="*/ 144 w 452"/>
                  <a:gd name="T39" fmla="*/ 129 h 481"/>
                  <a:gd name="T40" fmla="*/ 144 w 452"/>
                  <a:gd name="T41" fmla="*/ 376 h 481"/>
                  <a:gd name="T42" fmla="*/ 149 w 452"/>
                  <a:gd name="T43" fmla="*/ 434 h 481"/>
                  <a:gd name="T44" fmla="*/ 166 w 452"/>
                  <a:gd name="T45" fmla="*/ 456 h 481"/>
                  <a:gd name="T46" fmla="*/ 211 w 452"/>
                  <a:gd name="T47" fmla="*/ 463 h 481"/>
                  <a:gd name="T48" fmla="*/ 211 w 452"/>
                  <a:gd name="T49" fmla="*/ 481 h 481"/>
                  <a:gd name="T50" fmla="*/ 7 w 452"/>
                  <a:gd name="T51" fmla="*/ 481 h 481"/>
                  <a:gd name="T52" fmla="*/ 7 w 452"/>
                  <a:gd name="T53" fmla="*/ 463 h 481"/>
                  <a:gd name="T54" fmla="*/ 16 w 452"/>
                  <a:gd name="T55" fmla="*/ 463 h 481"/>
                  <a:gd name="T56" fmla="*/ 59 w 452"/>
                  <a:gd name="T57" fmla="*/ 445 h 481"/>
                  <a:gd name="T58" fmla="*/ 69 w 452"/>
                  <a:gd name="T59" fmla="*/ 376 h 481"/>
                  <a:gd name="T60" fmla="*/ 69 w 452"/>
                  <a:gd name="T61" fmla="*/ 202 h 481"/>
                  <a:gd name="T62" fmla="*/ 66 w 452"/>
                  <a:gd name="T63" fmla="*/ 99 h 481"/>
                  <a:gd name="T64" fmla="*/ 56 w 452"/>
                  <a:gd name="T65" fmla="*/ 75 h 481"/>
                  <a:gd name="T66" fmla="*/ 37 w 452"/>
                  <a:gd name="T67" fmla="*/ 68 h 481"/>
                  <a:gd name="T68" fmla="*/ 7 w 452"/>
                  <a:gd name="T69" fmla="*/ 76 h 481"/>
                  <a:gd name="T70" fmla="*/ 0 w 452"/>
                  <a:gd name="T71" fmla="*/ 57 h 481"/>
                  <a:gd name="T72" fmla="*/ 124 w 452"/>
                  <a:gd name="T73" fmla="*/ 0 h 481"/>
                  <a:gd name="T74" fmla="*/ 144 w 452"/>
                  <a:gd name="T75" fmla="*/ 0 h 481"/>
                  <a:gd name="T76" fmla="*/ 144 w 452"/>
                  <a:gd name="T77" fmla="*/ 99 h 4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2" h="481">
                    <a:moveTo>
                      <a:pt x="144" y="99"/>
                    </a:moveTo>
                    <a:cubicBezTo>
                      <a:pt x="191" y="33"/>
                      <a:pt x="238" y="0"/>
                      <a:pt x="282" y="0"/>
                    </a:cubicBezTo>
                    <a:cubicBezTo>
                      <a:pt x="305" y="0"/>
                      <a:pt x="324" y="6"/>
                      <a:pt x="340" y="19"/>
                    </a:cubicBezTo>
                    <a:cubicBezTo>
                      <a:pt x="356" y="32"/>
                      <a:pt x="370" y="53"/>
                      <a:pt x="379" y="82"/>
                    </a:cubicBezTo>
                    <a:cubicBezTo>
                      <a:pt x="386" y="103"/>
                      <a:pt x="389" y="134"/>
                      <a:pt x="389" y="176"/>
                    </a:cubicBezTo>
                    <a:cubicBezTo>
                      <a:pt x="389" y="243"/>
                      <a:pt x="389" y="309"/>
                      <a:pt x="389" y="376"/>
                    </a:cubicBezTo>
                    <a:cubicBezTo>
                      <a:pt x="389" y="405"/>
                      <a:pt x="391" y="425"/>
                      <a:pt x="395" y="436"/>
                    </a:cubicBezTo>
                    <a:cubicBezTo>
                      <a:pt x="398" y="445"/>
                      <a:pt x="404" y="451"/>
                      <a:pt x="411" y="456"/>
                    </a:cubicBezTo>
                    <a:cubicBezTo>
                      <a:pt x="419" y="460"/>
                      <a:pt x="432" y="463"/>
                      <a:pt x="452" y="463"/>
                    </a:cubicBezTo>
                    <a:cubicBezTo>
                      <a:pt x="452" y="469"/>
                      <a:pt x="452" y="475"/>
                      <a:pt x="452" y="481"/>
                    </a:cubicBezTo>
                    <a:cubicBezTo>
                      <a:pt x="384" y="481"/>
                      <a:pt x="316" y="481"/>
                      <a:pt x="248" y="481"/>
                    </a:cubicBezTo>
                    <a:cubicBezTo>
                      <a:pt x="248" y="475"/>
                      <a:pt x="248" y="469"/>
                      <a:pt x="248" y="463"/>
                    </a:cubicBezTo>
                    <a:cubicBezTo>
                      <a:pt x="251" y="463"/>
                      <a:pt x="254" y="463"/>
                      <a:pt x="256" y="463"/>
                    </a:cubicBezTo>
                    <a:cubicBezTo>
                      <a:pt x="276" y="463"/>
                      <a:pt x="289" y="459"/>
                      <a:pt x="297" y="453"/>
                    </a:cubicBezTo>
                    <a:cubicBezTo>
                      <a:pt x="305" y="446"/>
                      <a:pt x="310" y="436"/>
                      <a:pt x="313" y="424"/>
                    </a:cubicBezTo>
                    <a:cubicBezTo>
                      <a:pt x="314" y="419"/>
                      <a:pt x="314" y="403"/>
                      <a:pt x="314" y="376"/>
                    </a:cubicBezTo>
                    <a:cubicBezTo>
                      <a:pt x="314" y="312"/>
                      <a:pt x="314" y="248"/>
                      <a:pt x="314" y="184"/>
                    </a:cubicBezTo>
                    <a:cubicBezTo>
                      <a:pt x="314" y="142"/>
                      <a:pt x="309" y="111"/>
                      <a:pt x="300" y="91"/>
                    </a:cubicBezTo>
                    <a:cubicBezTo>
                      <a:pt x="290" y="72"/>
                      <a:pt x="274" y="63"/>
                      <a:pt x="251" y="63"/>
                    </a:cubicBezTo>
                    <a:cubicBezTo>
                      <a:pt x="215" y="63"/>
                      <a:pt x="179" y="84"/>
                      <a:pt x="144" y="129"/>
                    </a:cubicBezTo>
                    <a:cubicBezTo>
                      <a:pt x="144" y="211"/>
                      <a:pt x="144" y="293"/>
                      <a:pt x="144" y="376"/>
                    </a:cubicBezTo>
                    <a:cubicBezTo>
                      <a:pt x="144" y="407"/>
                      <a:pt x="146" y="427"/>
                      <a:pt x="149" y="434"/>
                    </a:cubicBezTo>
                    <a:cubicBezTo>
                      <a:pt x="153" y="444"/>
                      <a:pt x="159" y="451"/>
                      <a:pt x="166" y="456"/>
                    </a:cubicBezTo>
                    <a:cubicBezTo>
                      <a:pt x="174" y="460"/>
                      <a:pt x="188" y="463"/>
                      <a:pt x="211" y="463"/>
                    </a:cubicBezTo>
                    <a:cubicBezTo>
                      <a:pt x="211" y="469"/>
                      <a:pt x="211" y="475"/>
                      <a:pt x="211" y="481"/>
                    </a:cubicBezTo>
                    <a:cubicBezTo>
                      <a:pt x="143" y="481"/>
                      <a:pt x="75" y="481"/>
                      <a:pt x="7" y="481"/>
                    </a:cubicBezTo>
                    <a:cubicBezTo>
                      <a:pt x="7" y="475"/>
                      <a:pt x="7" y="469"/>
                      <a:pt x="7" y="463"/>
                    </a:cubicBezTo>
                    <a:cubicBezTo>
                      <a:pt x="10" y="463"/>
                      <a:pt x="13" y="463"/>
                      <a:pt x="16" y="463"/>
                    </a:cubicBezTo>
                    <a:cubicBezTo>
                      <a:pt x="37" y="463"/>
                      <a:pt x="51" y="457"/>
                      <a:pt x="59" y="445"/>
                    </a:cubicBezTo>
                    <a:cubicBezTo>
                      <a:pt x="66" y="433"/>
                      <a:pt x="69" y="410"/>
                      <a:pt x="69" y="376"/>
                    </a:cubicBezTo>
                    <a:cubicBezTo>
                      <a:pt x="69" y="318"/>
                      <a:pt x="69" y="260"/>
                      <a:pt x="69" y="202"/>
                    </a:cubicBezTo>
                    <a:cubicBezTo>
                      <a:pt x="69" y="146"/>
                      <a:pt x="68" y="112"/>
                      <a:pt x="66" y="99"/>
                    </a:cubicBezTo>
                    <a:cubicBezTo>
                      <a:pt x="64" y="87"/>
                      <a:pt x="60" y="79"/>
                      <a:pt x="56" y="75"/>
                    </a:cubicBezTo>
                    <a:cubicBezTo>
                      <a:pt x="51" y="70"/>
                      <a:pt x="45" y="68"/>
                      <a:pt x="37" y="68"/>
                    </a:cubicBezTo>
                    <a:cubicBezTo>
                      <a:pt x="28" y="68"/>
                      <a:pt x="19" y="70"/>
                      <a:pt x="7" y="76"/>
                    </a:cubicBezTo>
                    <a:cubicBezTo>
                      <a:pt x="5" y="69"/>
                      <a:pt x="2" y="63"/>
                      <a:pt x="0" y="57"/>
                    </a:cubicBezTo>
                    <a:cubicBezTo>
                      <a:pt x="41" y="38"/>
                      <a:pt x="83" y="19"/>
                      <a:pt x="124" y="0"/>
                    </a:cubicBezTo>
                    <a:cubicBezTo>
                      <a:pt x="131" y="0"/>
                      <a:pt x="137" y="0"/>
                      <a:pt x="144" y="0"/>
                    </a:cubicBezTo>
                    <a:cubicBezTo>
                      <a:pt x="144" y="33"/>
                      <a:pt x="144" y="66"/>
                      <a:pt x="144" y="99"/>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31" name="Group 422">
              <a:extLst>
                <a:ext uri="{FF2B5EF4-FFF2-40B4-BE49-F238E27FC236}">
                  <a16:creationId xmlns:a16="http://schemas.microsoft.com/office/drawing/2014/main" id="{A1F64CCE-544B-4A57-8149-BE8C79001CB3}"/>
                </a:ext>
              </a:extLst>
            </p:cNvPr>
            <p:cNvGrpSpPr>
              <a:grpSpLocks/>
            </p:cNvGrpSpPr>
            <p:nvPr/>
          </p:nvGrpSpPr>
          <p:grpSpPr bwMode="auto">
            <a:xfrm>
              <a:off x="2074" y="1731"/>
              <a:ext cx="977" cy="123"/>
              <a:chOff x="2074" y="1731"/>
              <a:chExt cx="977" cy="123"/>
            </a:xfrm>
          </p:grpSpPr>
          <p:sp>
            <p:nvSpPr>
              <p:cNvPr id="159" name="Rectangle 378">
                <a:extLst>
                  <a:ext uri="{FF2B5EF4-FFF2-40B4-BE49-F238E27FC236}">
                    <a16:creationId xmlns:a16="http://schemas.microsoft.com/office/drawing/2014/main" id="{E8AEEC16-784B-4E99-B0DA-97C3C2F311D7}"/>
                  </a:ext>
                </a:extLst>
              </p:cNvPr>
              <p:cNvSpPr>
                <a:spLocks noChangeArrowheads="1"/>
              </p:cNvSpPr>
              <p:nvPr/>
            </p:nvSpPr>
            <p:spPr bwMode="auto">
              <a:xfrm>
                <a:off x="2099" y="1744"/>
                <a:ext cx="161" cy="10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60" name="Freeform 379">
                <a:extLst>
                  <a:ext uri="{FF2B5EF4-FFF2-40B4-BE49-F238E27FC236}">
                    <a16:creationId xmlns:a16="http://schemas.microsoft.com/office/drawing/2014/main" id="{1ACF44B4-2C11-45DF-9027-353800573026}"/>
                  </a:ext>
                </a:extLst>
              </p:cNvPr>
              <p:cNvSpPr>
                <a:spLocks/>
              </p:cNvSpPr>
              <p:nvPr/>
            </p:nvSpPr>
            <p:spPr bwMode="auto">
              <a:xfrm>
                <a:off x="2100" y="1746"/>
                <a:ext cx="154" cy="103"/>
              </a:xfrm>
              <a:custGeom>
                <a:avLst/>
                <a:gdLst>
                  <a:gd name="T0" fmla="*/ 276 w 599"/>
                  <a:gd name="T1" fmla="*/ 701 h 701"/>
                  <a:gd name="T2" fmla="*/ 97 w 599"/>
                  <a:gd name="T3" fmla="*/ 111 h 701"/>
                  <a:gd name="T4" fmla="*/ 97 w 599"/>
                  <a:gd name="T5" fmla="*/ 580 h 701"/>
                  <a:gd name="T6" fmla="*/ 106 w 599"/>
                  <a:gd name="T7" fmla="*/ 660 h 701"/>
                  <a:gd name="T8" fmla="*/ 146 w 599"/>
                  <a:gd name="T9" fmla="*/ 682 h 701"/>
                  <a:gd name="T10" fmla="*/ 162 w 599"/>
                  <a:gd name="T11" fmla="*/ 682 h 701"/>
                  <a:gd name="T12" fmla="*/ 162 w 599"/>
                  <a:gd name="T13" fmla="*/ 701 h 701"/>
                  <a:gd name="T14" fmla="*/ 0 w 599"/>
                  <a:gd name="T15" fmla="*/ 701 h 701"/>
                  <a:gd name="T16" fmla="*/ 0 w 599"/>
                  <a:gd name="T17" fmla="*/ 682 h 701"/>
                  <a:gd name="T18" fmla="*/ 17 w 599"/>
                  <a:gd name="T19" fmla="*/ 682 h 701"/>
                  <a:gd name="T20" fmla="*/ 59 w 599"/>
                  <a:gd name="T21" fmla="*/ 655 h 701"/>
                  <a:gd name="T22" fmla="*/ 66 w 599"/>
                  <a:gd name="T23" fmla="*/ 580 h 701"/>
                  <a:gd name="T24" fmla="*/ 66 w 599"/>
                  <a:gd name="T25" fmla="*/ 122 h 701"/>
                  <a:gd name="T26" fmla="*/ 60 w 599"/>
                  <a:gd name="T27" fmla="*/ 55 h 701"/>
                  <a:gd name="T28" fmla="*/ 42 w 599"/>
                  <a:gd name="T29" fmla="*/ 29 h 701"/>
                  <a:gd name="T30" fmla="*/ 0 w 599"/>
                  <a:gd name="T31" fmla="*/ 19 h 701"/>
                  <a:gd name="T32" fmla="*/ 0 w 599"/>
                  <a:gd name="T33" fmla="*/ 0 h 701"/>
                  <a:gd name="T34" fmla="*/ 132 w 599"/>
                  <a:gd name="T35" fmla="*/ 0 h 701"/>
                  <a:gd name="T36" fmla="*/ 301 w 599"/>
                  <a:gd name="T37" fmla="*/ 549 h 701"/>
                  <a:gd name="T38" fmla="*/ 467 w 599"/>
                  <a:gd name="T39" fmla="*/ 0 h 701"/>
                  <a:gd name="T40" fmla="*/ 599 w 599"/>
                  <a:gd name="T41" fmla="*/ 0 h 701"/>
                  <a:gd name="T42" fmla="*/ 599 w 599"/>
                  <a:gd name="T43" fmla="*/ 19 h 701"/>
                  <a:gd name="T44" fmla="*/ 583 w 599"/>
                  <a:gd name="T45" fmla="*/ 19 h 701"/>
                  <a:gd name="T46" fmla="*/ 541 w 599"/>
                  <a:gd name="T47" fmla="*/ 46 h 701"/>
                  <a:gd name="T48" fmla="*/ 533 w 599"/>
                  <a:gd name="T49" fmla="*/ 122 h 701"/>
                  <a:gd name="T50" fmla="*/ 533 w 599"/>
                  <a:gd name="T51" fmla="*/ 580 h 701"/>
                  <a:gd name="T52" fmla="*/ 543 w 599"/>
                  <a:gd name="T53" fmla="*/ 660 h 701"/>
                  <a:gd name="T54" fmla="*/ 583 w 599"/>
                  <a:gd name="T55" fmla="*/ 682 h 701"/>
                  <a:gd name="T56" fmla="*/ 599 w 599"/>
                  <a:gd name="T57" fmla="*/ 682 h 701"/>
                  <a:gd name="T58" fmla="*/ 599 w 599"/>
                  <a:gd name="T59" fmla="*/ 701 h 701"/>
                  <a:gd name="T60" fmla="*/ 401 w 599"/>
                  <a:gd name="T61" fmla="*/ 701 h 701"/>
                  <a:gd name="T62" fmla="*/ 401 w 599"/>
                  <a:gd name="T63" fmla="*/ 682 h 701"/>
                  <a:gd name="T64" fmla="*/ 418 w 599"/>
                  <a:gd name="T65" fmla="*/ 682 h 701"/>
                  <a:gd name="T66" fmla="*/ 460 w 599"/>
                  <a:gd name="T67" fmla="*/ 655 h 701"/>
                  <a:gd name="T68" fmla="*/ 467 w 599"/>
                  <a:gd name="T69" fmla="*/ 580 h 701"/>
                  <a:gd name="T70" fmla="*/ 467 w 599"/>
                  <a:gd name="T71" fmla="*/ 111 h 701"/>
                  <a:gd name="T72" fmla="*/ 288 w 599"/>
                  <a:gd name="T73" fmla="*/ 701 h 701"/>
                  <a:gd name="T74" fmla="*/ 276 w 599"/>
                  <a:gd name="T75" fmla="*/ 701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99" h="701">
                    <a:moveTo>
                      <a:pt x="276" y="701"/>
                    </a:moveTo>
                    <a:cubicBezTo>
                      <a:pt x="218" y="504"/>
                      <a:pt x="155" y="308"/>
                      <a:pt x="97" y="111"/>
                    </a:cubicBezTo>
                    <a:cubicBezTo>
                      <a:pt x="97" y="267"/>
                      <a:pt x="97" y="424"/>
                      <a:pt x="97" y="580"/>
                    </a:cubicBezTo>
                    <a:cubicBezTo>
                      <a:pt x="97" y="623"/>
                      <a:pt x="100" y="649"/>
                      <a:pt x="106" y="660"/>
                    </a:cubicBezTo>
                    <a:cubicBezTo>
                      <a:pt x="114" y="675"/>
                      <a:pt x="128" y="682"/>
                      <a:pt x="146" y="682"/>
                    </a:cubicBezTo>
                    <a:cubicBezTo>
                      <a:pt x="151" y="682"/>
                      <a:pt x="157" y="682"/>
                      <a:pt x="162" y="682"/>
                    </a:cubicBezTo>
                    <a:cubicBezTo>
                      <a:pt x="162" y="688"/>
                      <a:pt x="162" y="695"/>
                      <a:pt x="162" y="701"/>
                    </a:cubicBezTo>
                    <a:cubicBezTo>
                      <a:pt x="108" y="701"/>
                      <a:pt x="54" y="701"/>
                      <a:pt x="0" y="701"/>
                    </a:cubicBezTo>
                    <a:cubicBezTo>
                      <a:pt x="0" y="695"/>
                      <a:pt x="0" y="688"/>
                      <a:pt x="0" y="682"/>
                    </a:cubicBezTo>
                    <a:cubicBezTo>
                      <a:pt x="6" y="682"/>
                      <a:pt x="11" y="682"/>
                      <a:pt x="17" y="682"/>
                    </a:cubicBezTo>
                    <a:cubicBezTo>
                      <a:pt x="36" y="682"/>
                      <a:pt x="51" y="673"/>
                      <a:pt x="59" y="655"/>
                    </a:cubicBezTo>
                    <a:cubicBezTo>
                      <a:pt x="64" y="644"/>
                      <a:pt x="66" y="619"/>
                      <a:pt x="66" y="580"/>
                    </a:cubicBezTo>
                    <a:cubicBezTo>
                      <a:pt x="66" y="427"/>
                      <a:pt x="66" y="274"/>
                      <a:pt x="66" y="122"/>
                    </a:cubicBezTo>
                    <a:cubicBezTo>
                      <a:pt x="66" y="91"/>
                      <a:pt x="64" y="68"/>
                      <a:pt x="60" y="55"/>
                    </a:cubicBezTo>
                    <a:cubicBezTo>
                      <a:pt x="56" y="45"/>
                      <a:pt x="50" y="36"/>
                      <a:pt x="42" y="29"/>
                    </a:cubicBezTo>
                    <a:cubicBezTo>
                      <a:pt x="33" y="22"/>
                      <a:pt x="19" y="19"/>
                      <a:pt x="0" y="19"/>
                    </a:cubicBezTo>
                    <a:cubicBezTo>
                      <a:pt x="0" y="13"/>
                      <a:pt x="0" y="7"/>
                      <a:pt x="0" y="0"/>
                    </a:cubicBezTo>
                    <a:cubicBezTo>
                      <a:pt x="44" y="0"/>
                      <a:pt x="88" y="0"/>
                      <a:pt x="132" y="0"/>
                    </a:cubicBezTo>
                    <a:cubicBezTo>
                      <a:pt x="188" y="183"/>
                      <a:pt x="246" y="365"/>
                      <a:pt x="301" y="549"/>
                    </a:cubicBezTo>
                    <a:cubicBezTo>
                      <a:pt x="356" y="365"/>
                      <a:pt x="413" y="183"/>
                      <a:pt x="467" y="0"/>
                    </a:cubicBezTo>
                    <a:cubicBezTo>
                      <a:pt x="511" y="0"/>
                      <a:pt x="555" y="0"/>
                      <a:pt x="599" y="0"/>
                    </a:cubicBezTo>
                    <a:cubicBezTo>
                      <a:pt x="599" y="7"/>
                      <a:pt x="599" y="13"/>
                      <a:pt x="599" y="19"/>
                    </a:cubicBezTo>
                    <a:cubicBezTo>
                      <a:pt x="594" y="19"/>
                      <a:pt x="588" y="19"/>
                      <a:pt x="583" y="19"/>
                    </a:cubicBezTo>
                    <a:cubicBezTo>
                      <a:pt x="563" y="19"/>
                      <a:pt x="549" y="28"/>
                      <a:pt x="541" y="46"/>
                    </a:cubicBezTo>
                    <a:cubicBezTo>
                      <a:pt x="536" y="57"/>
                      <a:pt x="533" y="82"/>
                      <a:pt x="533" y="122"/>
                    </a:cubicBezTo>
                    <a:cubicBezTo>
                      <a:pt x="533" y="274"/>
                      <a:pt x="533" y="427"/>
                      <a:pt x="533" y="580"/>
                    </a:cubicBezTo>
                    <a:cubicBezTo>
                      <a:pt x="533" y="623"/>
                      <a:pt x="536" y="649"/>
                      <a:pt x="543" y="660"/>
                    </a:cubicBezTo>
                    <a:cubicBezTo>
                      <a:pt x="551" y="675"/>
                      <a:pt x="565" y="682"/>
                      <a:pt x="583" y="682"/>
                    </a:cubicBezTo>
                    <a:cubicBezTo>
                      <a:pt x="588" y="682"/>
                      <a:pt x="594" y="682"/>
                      <a:pt x="599" y="682"/>
                    </a:cubicBezTo>
                    <a:cubicBezTo>
                      <a:pt x="599" y="688"/>
                      <a:pt x="599" y="695"/>
                      <a:pt x="599" y="701"/>
                    </a:cubicBezTo>
                    <a:cubicBezTo>
                      <a:pt x="533" y="701"/>
                      <a:pt x="467" y="701"/>
                      <a:pt x="401" y="701"/>
                    </a:cubicBezTo>
                    <a:cubicBezTo>
                      <a:pt x="401" y="695"/>
                      <a:pt x="401" y="688"/>
                      <a:pt x="401" y="682"/>
                    </a:cubicBezTo>
                    <a:cubicBezTo>
                      <a:pt x="407" y="682"/>
                      <a:pt x="412" y="682"/>
                      <a:pt x="418" y="682"/>
                    </a:cubicBezTo>
                    <a:cubicBezTo>
                      <a:pt x="438" y="682"/>
                      <a:pt x="452" y="673"/>
                      <a:pt x="460" y="655"/>
                    </a:cubicBezTo>
                    <a:cubicBezTo>
                      <a:pt x="465" y="644"/>
                      <a:pt x="467" y="619"/>
                      <a:pt x="467" y="580"/>
                    </a:cubicBezTo>
                    <a:cubicBezTo>
                      <a:pt x="467" y="424"/>
                      <a:pt x="467" y="267"/>
                      <a:pt x="467" y="111"/>
                    </a:cubicBezTo>
                    <a:cubicBezTo>
                      <a:pt x="409" y="308"/>
                      <a:pt x="347" y="504"/>
                      <a:pt x="288" y="701"/>
                    </a:cubicBezTo>
                    <a:cubicBezTo>
                      <a:pt x="284" y="701"/>
                      <a:pt x="280" y="701"/>
                      <a:pt x="276" y="701"/>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61" name="Rectangle 380">
                <a:extLst>
                  <a:ext uri="{FF2B5EF4-FFF2-40B4-BE49-F238E27FC236}">
                    <a16:creationId xmlns:a16="http://schemas.microsoft.com/office/drawing/2014/main" id="{D9AA74B6-F6FB-414E-BD50-F6D46AC4DFB3}"/>
                  </a:ext>
                </a:extLst>
              </p:cNvPr>
              <p:cNvSpPr>
                <a:spLocks noChangeArrowheads="1"/>
              </p:cNvSpPr>
              <p:nvPr/>
            </p:nvSpPr>
            <p:spPr bwMode="auto">
              <a:xfrm>
                <a:off x="2099" y="1744"/>
                <a:ext cx="161" cy="10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62" name="Rectangle 381">
                <a:extLst>
                  <a:ext uri="{FF2B5EF4-FFF2-40B4-BE49-F238E27FC236}">
                    <a16:creationId xmlns:a16="http://schemas.microsoft.com/office/drawing/2014/main" id="{E4BDD2B8-8210-487F-9CED-010CEFFFEE01}"/>
                  </a:ext>
                </a:extLst>
              </p:cNvPr>
              <p:cNvSpPr>
                <a:spLocks noChangeArrowheads="1"/>
              </p:cNvSpPr>
              <p:nvPr/>
            </p:nvSpPr>
            <p:spPr bwMode="auto">
              <a:xfrm>
                <a:off x="2264" y="1777"/>
                <a:ext cx="74"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63" name="Freeform 382">
                <a:extLst>
                  <a:ext uri="{FF2B5EF4-FFF2-40B4-BE49-F238E27FC236}">
                    <a16:creationId xmlns:a16="http://schemas.microsoft.com/office/drawing/2014/main" id="{2CAE37CE-55FA-4E77-A1DD-DFCCB6CB63F5}"/>
                  </a:ext>
                </a:extLst>
              </p:cNvPr>
              <p:cNvSpPr>
                <a:spLocks noEditPoints="1"/>
              </p:cNvSpPr>
              <p:nvPr/>
            </p:nvSpPr>
            <p:spPr bwMode="auto">
              <a:xfrm>
                <a:off x="2265" y="1777"/>
                <a:ext cx="69" cy="74"/>
              </a:xfrm>
              <a:custGeom>
                <a:avLst/>
                <a:gdLst>
                  <a:gd name="T0" fmla="*/ 49 w 266"/>
                  <a:gd name="T1" fmla="*/ 193 h 503"/>
                  <a:gd name="T2" fmla="*/ 83 w 266"/>
                  <a:gd name="T3" fmla="*/ 358 h 503"/>
                  <a:gd name="T4" fmla="*/ 163 w 266"/>
                  <a:gd name="T5" fmla="*/ 418 h 503"/>
                  <a:gd name="T6" fmla="*/ 217 w 266"/>
                  <a:gd name="T7" fmla="*/ 392 h 503"/>
                  <a:gd name="T8" fmla="*/ 255 w 266"/>
                  <a:gd name="T9" fmla="*/ 305 h 503"/>
                  <a:gd name="T10" fmla="*/ 266 w 266"/>
                  <a:gd name="T11" fmla="*/ 315 h 503"/>
                  <a:gd name="T12" fmla="*/ 224 w 266"/>
                  <a:gd name="T13" fmla="*/ 444 h 503"/>
                  <a:gd name="T14" fmla="*/ 137 w 266"/>
                  <a:gd name="T15" fmla="*/ 503 h 503"/>
                  <a:gd name="T16" fmla="*/ 41 w 266"/>
                  <a:gd name="T17" fmla="*/ 436 h 503"/>
                  <a:gd name="T18" fmla="*/ 0 w 266"/>
                  <a:gd name="T19" fmla="*/ 258 h 503"/>
                  <a:gd name="T20" fmla="*/ 42 w 266"/>
                  <a:gd name="T21" fmla="*/ 68 h 503"/>
                  <a:gd name="T22" fmla="*/ 145 w 266"/>
                  <a:gd name="T23" fmla="*/ 0 h 503"/>
                  <a:gd name="T24" fmla="*/ 232 w 266"/>
                  <a:gd name="T25" fmla="*/ 52 h 503"/>
                  <a:gd name="T26" fmla="*/ 266 w 266"/>
                  <a:gd name="T27" fmla="*/ 193 h 503"/>
                  <a:gd name="T28" fmla="*/ 49 w 266"/>
                  <a:gd name="T29" fmla="*/ 193 h 503"/>
                  <a:gd name="T30" fmla="*/ 49 w 266"/>
                  <a:gd name="T31" fmla="*/ 163 h 503"/>
                  <a:gd name="T32" fmla="*/ 194 w 266"/>
                  <a:gd name="T33" fmla="*/ 163 h 503"/>
                  <a:gd name="T34" fmla="*/ 187 w 266"/>
                  <a:gd name="T35" fmla="*/ 99 h 503"/>
                  <a:gd name="T36" fmla="*/ 162 w 266"/>
                  <a:gd name="T37" fmla="*/ 53 h 503"/>
                  <a:gd name="T38" fmla="*/ 126 w 266"/>
                  <a:gd name="T39" fmla="*/ 37 h 503"/>
                  <a:gd name="T40" fmla="*/ 75 w 266"/>
                  <a:gd name="T41" fmla="*/ 70 h 503"/>
                  <a:gd name="T42" fmla="*/ 49 w 266"/>
                  <a:gd name="T43" fmla="*/ 163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6" h="503">
                    <a:moveTo>
                      <a:pt x="49" y="193"/>
                    </a:moveTo>
                    <a:cubicBezTo>
                      <a:pt x="48" y="263"/>
                      <a:pt x="60" y="318"/>
                      <a:pt x="83" y="358"/>
                    </a:cubicBezTo>
                    <a:cubicBezTo>
                      <a:pt x="105" y="398"/>
                      <a:pt x="133" y="418"/>
                      <a:pt x="163" y="418"/>
                    </a:cubicBezTo>
                    <a:cubicBezTo>
                      <a:pt x="184" y="418"/>
                      <a:pt x="202" y="410"/>
                      <a:pt x="217" y="392"/>
                    </a:cubicBezTo>
                    <a:cubicBezTo>
                      <a:pt x="232" y="375"/>
                      <a:pt x="245" y="347"/>
                      <a:pt x="255" y="305"/>
                    </a:cubicBezTo>
                    <a:cubicBezTo>
                      <a:pt x="259" y="309"/>
                      <a:pt x="263" y="312"/>
                      <a:pt x="266" y="315"/>
                    </a:cubicBezTo>
                    <a:cubicBezTo>
                      <a:pt x="261" y="362"/>
                      <a:pt x="247" y="405"/>
                      <a:pt x="224" y="444"/>
                    </a:cubicBezTo>
                    <a:cubicBezTo>
                      <a:pt x="202" y="483"/>
                      <a:pt x="172" y="503"/>
                      <a:pt x="137" y="503"/>
                    </a:cubicBezTo>
                    <a:cubicBezTo>
                      <a:pt x="100" y="503"/>
                      <a:pt x="67" y="481"/>
                      <a:pt x="41" y="436"/>
                    </a:cubicBezTo>
                    <a:cubicBezTo>
                      <a:pt x="14" y="392"/>
                      <a:pt x="0" y="332"/>
                      <a:pt x="0" y="258"/>
                    </a:cubicBezTo>
                    <a:cubicBezTo>
                      <a:pt x="0" y="176"/>
                      <a:pt x="14" y="114"/>
                      <a:pt x="42" y="68"/>
                    </a:cubicBezTo>
                    <a:cubicBezTo>
                      <a:pt x="69" y="23"/>
                      <a:pt x="104" y="0"/>
                      <a:pt x="145" y="0"/>
                    </a:cubicBezTo>
                    <a:cubicBezTo>
                      <a:pt x="181" y="0"/>
                      <a:pt x="210" y="18"/>
                      <a:pt x="232" y="52"/>
                    </a:cubicBezTo>
                    <a:cubicBezTo>
                      <a:pt x="254" y="88"/>
                      <a:pt x="266" y="135"/>
                      <a:pt x="266" y="193"/>
                    </a:cubicBezTo>
                    <a:cubicBezTo>
                      <a:pt x="194" y="193"/>
                      <a:pt x="121" y="193"/>
                      <a:pt x="49" y="193"/>
                    </a:cubicBezTo>
                    <a:close/>
                    <a:moveTo>
                      <a:pt x="49" y="163"/>
                    </a:moveTo>
                    <a:cubicBezTo>
                      <a:pt x="97" y="163"/>
                      <a:pt x="146" y="163"/>
                      <a:pt x="194" y="163"/>
                    </a:cubicBezTo>
                    <a:cubicBezTo>
                      <a:pt x="193" y="132"/>
                      <a:pt x="191" y="111"/>
                      <a:pt x="187" y="99"/>
                    </a:cubicBezTo>
                    <a:cubicBezTo>
                      <a:pt x="181" y="80"/>
                      <a:pt x="173" y="64"/>
                      <a:pt x="162" y="53"/>
                    </a:cubicBezTo>
                    <a:cubicBezTo>
                      <a:pt x="151" y="42"/>
                      <a:pt x="138" y="37"/>
                      <a:pt x="126" y="37"/>
                    </a:cubicBezTo>
                    <a:cubicBezTo>
                      <a:pt x="107" y="37"/>
                      <a:pt x="90" y="48"/>
                      <a:pt x="75" y="70"/>
                    </a:cubicBezTo>
                    <a:cubicBezTo>
                      <a:pt x="60" y="92"/>
                      <a:pt x="51" y="123"/>
                      <a:pt x="49" y="16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64" name="Rectangle 383">
                <a:extLst>
                  <a:ext uri="{FF2B5EF4-FFF2-40B4-BE49-F238E27FC236}">
                    <a16:creationId xmlns:a16="http://schemas.microsoft.com/office/drawing/2014/main" id="{457D828B-02A3-4102-9C32-44332C38A850}"/>
                  </a:ext>
                </a:extLst>
              </p:cNvPr>
              <p:cNvSpPr>
                <a:spLocks noChangeArrowheads="1"/>
              </p:cNvSpPr>
              <p:nvPr/>
            </p:nvSpPr>
            <p:spPr bwMode="auto">
              <a:xfrm>
                <a:off x="2264" y="1777"/>
                <a:ext cx="74"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65" name="Rectangle 384">
                <a:extLst>
                  <a:ext uri="{FF2B5EF4-FFF2-40B4-BE49-F238E27FC236}">
                    <a16:creationId xmlns:a16="http://schemas.microsoft.com/office/drawing/2014/main" id="{592B30D9-079F-4473-BC44-10405B388C3C}"/>
                  </a:ext>
                </a:extLst>
              </p:cNvPr>
              <p:cNvSpPr>
                <a:spLocks noChangeArrowheads="1"/>
              </p:cNvSpPr>
              <p:nvPr/>
            </p:nvSpPr>
            <p:spPr bwMode="auto">
              <a:xfrm>
                <a:off x="2338" y="1756"/>
                <a:ext cx="54"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66" name="Freeform 385">
                <a:extLst>
                  <a:ext uri="{FF2B5EF4-FFF2-40B4-BE49-F238E27FC236}">
                    <a16:creationId xmlns:a16="http://schemas.microsoft.com/office/drawing/2014/main" id="{CAA75564-FFE2-4CD2-BF9E-6AC24FC48D43}"/>
                  </a:ext>
                </a:extLst>
              </p:cNvPr>
              <p:cNvSpPr>
                <a:spLocks/>
              </p:cNvSpPr>
              <p:nvPr/>
            </p:nvSpPr>
            <p:spPr bwMode="auto">
              <a:xfrm>
                <a:off x="2340" y="1757"/>
                <a:ext cx="49" cy="93"/>
              </a:xfrm>
              <a:custGeom>
                <a:avLst/>
                <a:gdLst>
                  <a:gd name="T0" fmla="*/ 106 w 189"/>
                  <a:gd name="T1" fmla="*/ 0 h 637"/>
                  <a:gd name="T2" fmla="*/ 106 w 189"/>
                  <a:gd name="T3" fmla="*/ 156 h 637"/>
                  <a:gd name="T4" fmla="*/ 180 w 189"/>
                  <a:gd name="T5" fmla="*/ 156 h 637"/>
                  <a:gd name="T6" fmla="*/ 180 w 189"/>
                  <a:gd name="T7" fmla="*/ 192 h 637"/>
                  <a:gd name="T8" fmla="*/ 106 w 189"/>
                  <a:gd name="T9" fmla="*/ 192 h 637"/>
                  <a:gd name="T10" fmla="*/ 106 w 189"/>
                  <a:gd name="T11" fmla="*/ 499 h 637"/>
                  <a:gd name="T12" fmla="*/ 115 w 189"/>
                  <a:gd name="T13" fmla="*/ 561 h 637"/>
                  <a:gd name="T14" fmla="*/ 138 w 189"/>
                  <a:gd name="T15" fmla="*/ 577 h 637"/>
                  <a:gd name="T16" fmla="*/ 160 w 189"/>
                  <a:gd name="T17" fmla="*/ 566 h 637"/>
                  <a:gd name="T18" fmla="*/ 176 w 189"/>
                  <a:gd name="T19" fmla="*/ 535 h 637"/>
                  <a:gd name="T20" fmla="*/ 189 w 189"/>
                  <a:gd name="T21" fmla="*/ 535 h 637"/>
                  <a:gd name="T22" fmla="*/ 155 w 189"/>
                  <a:gd name="T23" fmla="*/ 611 h 637"/>
                  <a:gd name="T24" fmla="*/ 110 w 189"/>
                  <a:gd name="T25" fmla="*/ 637 h 637"/>
                  <a:gd name="T26" fmla="*/ 79 w 189"/>
                  <a:gd name="T27" fmla="*/ 623 h 637"/>
                  <a:gd name="T28" fmla="*/ 57 w 189"/>
                  <a:gd name="T29" fmla="*/ 586 h 637"/>
                  <a:gd name="T30" fmla="*/ 50 w 189"/>
                  <a:gd name="T31" fmla="*/ 510 h 637"/>
                  <a:gd name="T32" fmla="*/ 50 w 189"/>
                  <a:gd name="T33" fmla="*/ 192 h 637"/>
                  <a:gd name="T34" fmla="*/ 0 w 189"/>
                  <a:gd name="T35" fmla="*/ 192 h 637"/>
                  <a:gd name="T36" fmla="*/ 0 w 189"/>
                  <a:gd name="T37" fmla="*/ 175 h 637"/>
                  <a:gd name="T38" fmla="*/ 39 w 189"/>
                  <a:gd name="T39" fmla="*/ 136 h 637"/>
                  <a:gd name="T40" fmla="*/ 74 w 189"/>
                  <a:gd name="T41" fmla="*/ 72 h 637"/>
                  <a:gd name="T42" fmla="*/ 96 w 189"/>
                  <a:gd name="T43" fmla="*/ 0 h 637"/>
                  <a:gd name="T44" fmla="*/ 106 w 189"/>
                  <a:gd name="T45" fmla="*/ 0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9" h="637">
                    <a:moveTo>
                      <a:pt x="106" y="0"/>
                    </a:moveTo>
                    <a:cubicBezTo>
                      <a:pt x="106" y="52"/>
                      <a:pt x="106" y="104"/>
                      <a:pt x="106" y="156"/>
                    </a:cubicBezTo>
                    <a:cubicBezTo>
                      <a:pt x="131" y="156"/>
                      <a:pt x="155" y="156"/>
                      <a:pt x="180" y="156"/>
                    </a:cubicBezTo>
                    <a:cubicBezTo>
                      <a:pt x="180" y="168"/>
                      <a:pt x="180" y="180"/>
                      <a:pt x="180" y="192"/>
                    </a:cubicBezTo>
                    <a:cubicBezTo>
                      <a:pt x="155" y="192"/>
                      <a:pt x="131" y="192"/>
                      <a:pt x="106" y="192"/>
                    </a:cubicBezTo>
                    <a:cubicBezTo>
                      <a:pt x="106" y="294"/>
                      <a:pt x="106" y="397"/>
                      <a:pt x="106" y="499"/>
                    </a:cubicBezTo>
                    <a:cubicBezTo>
                      <a:pt x="106" y="529"/>
                      <a:pt x="110" y="550"/>
                      <a:pt x="115" y="561"/>
                    </a:cubicBezTo>
                    <a:cubicBezTo>
                      <a:pt x="121" y="572"/>
                      <a:pt x="128" y="577"/>
                      <a:pt x="138" y="577"/>
                    </a:cubicBezTo>
                    <a:cubicBezTo>
                      <a:pt x="145" y="577"/>
                      <a:pt x="152" y="573"/>
                      <a:pt x="160" y="566"/>
                    </a:cubicBezTo>
                    <a:cubicBezTo>
                      <a:pt x="167" y="559"/>
                      <a:pt x="172" y="549"/>
                      <a:pt x="176" y="535"/>
                    </a:cubicBezTo>
                    <a:cubicBezTo>
                      <a:pt x="181" y="535"/>
                      <a:pt x="185" y="535"/>
                      <a:pt x="189" y="535"/>
                    </a:cubicBezTo>
                    <a:cubicBezTo>
                      <a:pt x="182" y="569"/>
                      <a:pt x="170" y="594"/>
                      <a:pt x="155" y="611"/>
                    </a:cubicBezTo>
                    <a:cubicBezTo>
                      <a:pt x="141" y="628"/>
                      <a:pt x="126" y="637"/>
                      <a:pt x="110" y="637"/>
                    </a:cubicBezTo>
                    <a:cubicBezTo>
                      <a:pt x="99" y="637"/>
                      <a:pt x="89" y="633"/>
                      <a:pt x="79" y="623"/>
                    </a:cubicBezTo>
                    <a:cubicBezTo>
                      <a:pt x="69" y="615"/>
                      <a:pt x="62" y="602"/>
                      <a:pt x="57" y="586"/>
                    </a:cubicBezTo>
                    <a:cubicBezTo>
                      <a:pt x="52" y="570"/>
                      <a:pt x="50" y="544"/>
                      <a:pt x="50" y="510"/>
                    </a:cubicBezTo>
                    <a:cubicBezTo>
                      <a:pt x="50" y="404"/>
                      <a:pt x="50" y="298"/>
                      <a:pt x="50" y="192"/>
                    </a:cubicBezTo>
                    <a:cubicBezTo>
                      <a:pt x="33" y="192"/>
                      <a:pt x="17" y="192"/>
                      <a:pt x="0" y="192"/>
                    </a:cubicBezTo>
                    <a:cubicBezTo>
                      <a:pt x="0" y="186"/>
                      <a:pt x="0" y="180"/>
                      <a:pt x="0" y="175"/>
                    </a:cubicBezTo>
                    <a:cubicBezTo>
                      <a:pt x="13" y="167"/>
                      <a:pt x="26" y="154"/>
                      <a:pt x="39" y="136"/>
                    </a:cubicBezTo>
                    <a:cubicBezTo>
                      <a:pt x="52" y="118"/>
                      <a:pt x="64" y="97"/>
                      <a:pt x="74" y="72"/>
                    </a:cubicBezTo>
                    <a:cubicBezTo>
                      <a:pt x="79" y="59"/>
                      <a:pt x="87" y="35"/>
                      <a:pt x="96" y="0"/>
                    </a:cubicBezTo>
                    <a:cubicBezTo>
                      <a:pt x="99" y="0"/>
                      <a:pt x="103" y="0"/>
                      <a:pt x="106"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67" name="Rectangle 386">
                <a:extLst>
                  <a:ext uri="{FF2B5EF4-FFF2-40B4-BE49-F238E27FC236}">
                    <a16:creationId xmlns:a16="http://schemas.microsoft.com/office/drawing/2014/main" id="{BF16E4F1-B630-44D5-A2E2-959AA49272E7}"/>
                  </a:ext>
                </a:extLst>
              </p:cNvPr>
              <p:cNvSpPr>
                <a:spLocks noChangeArrowheads="1"/>
              </p:cNvSpPr>
              <p:nvPr/>
            </p:nvSpPr>
            <p:spPr bwMode="auto">
              <a:xfrm>
                <a:off x="2338" y="1756"/>
                <a:ext cx="54" cy="96"/>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68" name="Rectangle 387">
                <a:extLst>
                  <a:ext uri="{FF2B5EF4-FFF2-40B4-BE49-F238E27FC236}">
                    <a16:creationId xmlns:a16="http://schemas.microsoft.com/office/drawing/2014/main" id="{97EEC63C-D0BE-44D9-A44F-23EBFE44A134}"/>
                  </a:ext>
                </a:extLst>
              </p:cNvPr>
              <p:cNvSpPr>
                <a:spLocks noChangeArrowheads="1"/>
              </p:cNvSpPr>
              <p:nvPr/>
            </p:nvSpPr>
            <p:spPr bwMode="auto">
              <a:xfrm>
                <a:off x="2392" y="1777"/>
                <a:ext cx="78"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69" name="Freeform 388">
                <a:extLst>
                  <a:ext uri="{FF2B5EF4-FFF2-40B4-BE49-F238E27FC236}">
                    <a16:creationId xmlns:a16="http://schemas.microsoft.com/office/drawing/2014/main" id="{47D959FA-DF6B-4B83-A72F-3DAEA473765E}"/>
                  </a:ext>
                </a:extLst>
              </p:cNvPr>
              <p:cNvSpPr>
                <a:spLocks noEditPoints="1"/>
              </p:cNvSpPr>
              <p:nvPr/>
            </p:nvSpPr>
            <p:spPr bwMode="auto">
              <a:xfrm>
                <a:off x="2395" y="1777"/>
                <a:ext cx="74" cy="73"/>
              </a:xfrm>
              <a:custGeom>
                <a:avLst/>
                <a:gdLst>
                  <a:gd name="T0" fmla="*/ 176 w 286"/>
                  <a:gd name="T1" fmla="*/ 419 h 497"/>
                  <a:gd name="T2" fmla="*/ 115 w 286"/>
                  <a:gd name="T3" fmla="*/ 484 h 497"/>
                  <a:gd name="T4" fmla="*/ 75 w 286"/>
                  <a:gd name="T5" fmla="*/ 497 h 497"/>
                  <a:gd name="T6" fmla="*/ 22 w 286"/>
                  <a:gd name="T7" fmla="*/ 463 h 497"/>
                  <a:gd name="T8" fmla="*/ 0 w 286"/>
                  <a:gd name="T9" fmla="*/ 375 h 497"/>
                  <a:gd name="T10" fmla="*/ 11 w 286"/>
                  <a:gd name="T11" fmla="*/ 315 h 497"/>
                  <a:gd name="T12" fmla="*/ 60 w 286"/>
                  <a:gd name="T13" fmla="*/ 249 h 497"/>
                  <a:gd name="T14" fmla="*/ 176 w 286"/>
                  <a:gd name="T15" fmla="*/ 173 h 497"/>
                  <a:gd name="T16" fmla="*/ 176 w 286"/>
                  <a:gd name="T17" fmla="*/ 155 h 497"/>
                  <a:gd name="T18" fmla="*/ 161 w 286"/>
                  <a:gd name="T19" fmla="*/ 58 h 497"/>
                  <a:gd name="T20" fmla="*/ 117 w 286"/>
                  <a:gd name="T21" fmla="*/ 31 h 497"/>
                  <a:gd name="T22" fmla="*/ 83 w 286"/>
                  <a:gd name="T23" fmla="*/ 49 h 497"/>
                  <a:gd name="T24" fmla="*/ 70 w 286"/>
                  <a:gd name="T25" fmla="*/ 89 h 497"/>
                  <a:gd name="T26" fmla="*/ 71 w 286"/>
                  <a:gd name="T27" fmla="*/ 119 h 497"/>
                  <a:gd name="T28" fmla="*/ 63 w 286"/>
                  <a:gd name="T29" fmla="*/ 156 h 497"/>
                  <a:gd name="T30" fmla="*/ 41 w 286"/>
                  <a:gd name="T31" fmla="*/ 169 h 497"/>
                  <a:gd name="T32" fmla="*/ 21 w 286"/>
                  <a:gd name="T33" fmla="*/ 155 h 497"/>
                  <a:gd name="T34" fmla="*/ 12 w 286"/>
                  <a:gd name="T35" fmla="*/ 119 h 497"/>
                  <a:gd name="T36" fmla="*/ 43 w 286"/>
                  <a:gd name="T37" fmla="*/ 37 h 497"/>
                  <a:gd name="T38" fmla="*/ 128 w 286"/>
                  <a:gd name="T39" fmla="*/ 0 h 497"/>
                  <a:gd name="T40" fmla="*/ 196 w 286"/>
                  <a:gd name="T41" fmla="*/ 21 h 497"/>
                  <a:gd name="T42" fmla="*/ 226 w 286"/>
                  <a:gd name="T43" fmla="*/ 71 h 497"/>
                  <a:gd name="T44" fmla="*/ 232 w 286"/>
                  <a:gd name="T45" fmla="*/ 162 h 497"/>
                  <a:gd name="T46" fmla="*/ 232 w 286"/>
                  <a:gd name="T47" fmla="*/ 323 h 497"/>
                  <a:gd name="T48" fmla="*/ 234 w 286"/>
                  <a:gd name="T49" fmla="*/ 405 h 497"/>
                  <a:gd name="T50" fmla="*/ 240 w 286"/>
                  <a:gd name="T51" fmla="*/ 426 h 497"/>
                  <a:gd name="T52" fmla="*/ 249 w 286"/>
                  <a:gd name="T53" fmla="*/ 431 h 497"/>
                  <a:gd name="T54" fmla="*/ 258 w 286"/>
                  <a:gd name="T55" fmla="*/ 428 h 497"/>
                  <a:gd name="T56" fmla="*/ 286 w 286"/>
                  <a:gd name="T57" fmla="*/ 390 h 497"/>
                  <a:gd name="T58" fmla="*/ 286 w 286"/>
                  <a:gd name="T59" fmla="*/ 419 h 497"/>
                  <a:gd name="T60" fmla="*/ 213 w 286"/>
                  <a:gd name="T61" fmla="*/ 496 h 497"/>
                  <a:gd name="T62" fmla="*/ 186 w 286"/>
                  <a:gd name="T63" fmla="*/ 479 h 497"/>
                  <a:gd name="T64" fmla="*/ 176 w 286"/>
                  <a:gd name="T65" fmla="*/ 419 h 497"/>
                  <a:gd name="T66" fmla="*/ 176 w 286"/>
                  <a:gd name="T67" fmla="*/ 385 h 497"/>
                  <a:gd name="T68" fmla="*/ 176 w 286"/>
                  <a:gd name="T69" fmla="*/ 205 h 497"/>
                  <a:gd name="T70" fmla="*/ 109 w 286"/>
                  <a:gd name="T71" fmla="*/ 249 h 497"/>
                  <a:gd name="T72" fmla="*/ 70 w 286"/>
                  <a:gd name="T73" fmla="*/ 296 h 497"/>
                  <a:gd name="T74" fmla="*/ 58 w 286"/>
                  <a:gd name="T75" fmla="*/ 351 h 497"/>
                  <a:gd name="T76" fmla="*/ 73 w 286"/>
                  <a:gd name="T77" fmla="*/ 412 h 497"/>
                  <a:gd name="T78" fmla="*/ 107 w 286"/>
                  <a:gd name="T79" fmla="*/ 437 h 497"/>
                  <a:gd name="T80" fmla="*/ 176 w 286"/>
                  <a:gd name="T81" fmla="*/ 385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6" h="497">
                    <a:moveTo>
                      <a:pt x="176" y="419"/>
                    </a:moveTo>
                    <a:cubicBezTo>
                      <a:pt x="144" y="457"/>
                      <a:pt x="123" y="478"/>
                      <a:pt x="115" y="484"/>
                    </a:cubicBezTo>
                    <a:cubicBezTo>
                      <a:pt x="103" y="493"/>
                      <a:pt x="89" y="497"/>
                      <a:pt x="75" y="497"/>
                    </a:cubicBezTo>
                    <a:cubicBezTo>
                      <a:pt x="54" y="497"/>
                      <a:pt x="36" y="486"/>
                      <a:pt x="22" y="463"/>
                    </a:cubicBezTo>
                    <a:cubicBezTo>
                      <a:pt x="8" y="441"/>
                      <a:pt x="0" y="412"/>
                      <a:pt x="0" y="375"/>
                    </a:cubicBezTo>
                    <a:cubicBezTo>
                      <a:pt x="0" y="352"/>
                      <a:pt x="4" y="332"/>
                      <a:pt x="11" y="315"/>
                    </a:cubicBezTo>
                    <a:cubicBezTo>
                      <a:pt x="20" y="292"/>
                      <a:pt x="37" y="270"/>
                      <a:pt x="60" y="249"/>
                    </a:cubicBezTo>
                    <a:cubicBezTo>
                      <a:pt x="83" y="228"/>
                      <a:pt x="122" y="203"/>
                      <a:pt x="176" y="173"/>
                    </a:cubicBezTo>
                    <a:cubicBezTo>
                      <a:pt x="176" y="167"/>
                      <a:pt x="176" y="161"/>
                      <a:pt x="176" y="155"/>
                    </a:cubicBezTo>
                    <a:cubicBezTo>
                      <a:pt x="176" y="108"/>
                      <a:pt x="171" y="75"/>
                      <a:pt x="161" y="58"/>
                    </a:cubicBezTo>
                    <a:cubicBezTo>
                      <a:pt x="151" y="40"/>
                      <a:pt x="136" y="31"/>
                      <a:pt x="117" y="31"/>
                    </a:cubicBezTo>
                    <a:cubicBezTo>
                      <a:pt x="103" y="31"/>
                      <a:pt x="91" y="37"/>
                      <a:pt x="83" y="49"/>
                    </a:cubicBezTo>
                    <a:cubicBezTo>
                      <a:pt x="74" y="61"/>
                      <a:pt x="70" y="74"/>
                      <a:pt x="70" y="89"/>
                    </a:cubicBezTo>
                    <a:cubicBezTo>
                      <a:pt x="70" y="99"/>
                      <a:pt x="70" y="109"/>
                      <a:pt x="71" y="119"/>
                    </a:cubicBezTo>
                    <a:cubicBezTo>
                      <a:pt x="71" y="135"/>
                      <a:pt x="68" y="147"/>
                      <a:pt x="63" y="156"/>
                    </a:cubicBezTo>
                    <a:cubicBezTo>
                      <a:pt x="57" y="165"/>
                      <a:pt x="50" y="169"/>
                      <a:pt x="41" y="169"/>
                    </a:cubicBezTo>
                    <a:cubicBezTo>
                      <a:pt x="33" y="169"/>
                      <a:pt x="26" y="164"/>
                      <a:pt x="21" y="155"/>
                    </a:cubicBezTo>
                    <a:cubicBezTo>
                      <a:pt x="15" y="146"/>
                      <a:pt x="12" y="134"/>
                      <a:pt x="12" y="119"/>
                    </a:cubicBezTo>
                    <a:cubicBezTo>
                      <a:pt x="12" y="89"/>
                      <a:pt x="23" y="62"/>
                      <a:pt x="43" y="37"/>
                    </a:cubicBezTo>
                    <a:cubicBezTo>
                      <a:pt x="63" y="12"/>
                      <a:pt x="91" y="0"/>
                      <a:pt x="128" y="0"/>
                    </a:cubicBezTo>
                    <a:cubicBezTo>
                      <a:pt x="155" y="0"/>
                      <a:pt x="178" y="7"/>
                      <a:pt x="196" y="21"/>
                    </a:cubicBezTo>
                    <a:cubicBezTo>
                      <a:pt x="209" y="32"/>
                      <a:pt x="220" y="48"/>
                      <a:pt x="226" y="71"/>
                    </a:cubicBezTo>
                    <a:cubicBezTo>
                      <a:pt x="230" y="86"/>
                      <a:pt x="232" y="116"/>
                      <a:pt x="232" y="162"/>
                    </a:cubicBezTo>
                    <a:cubicBezTo>
                      <a:pt x="232" y="216"/>
                      <a:pt x="232" y="269"/>
                      <a:pt x="232" y="323"/>
                    </a:cubicBezTo>
                    <a:cubicBezTo>
                      <a:pt x="232" y="368"/>
                      <a:pt x="233" y="396"/>
                      <a:pt x="234" y="405"/>
                    </a:cubicBezTo>
                    <a:cubicBezTo>
                      <a:pt x="235" y="416"/>
                      <a:pt x="237" y="422"/>
                      <a:pt x="240" y="426"/>
                    </a:cubicBezTo>
                    <a:cubicBezTo>
                      <a:pt x="242" y="430"/>
                      <a:pt x="245" y="431"/>
                      <a:pt x="249" y="431"/>
                    </a:cubicBezTo>
                    <a:cubicBezTo>
                      <a:pt x="253" y="431"/>
                      <a:pt x="256" y="430"/>
                      <a:pt x="258" y="428"/>
                    </a:cubicBezTo>
                    <a:cubicBezTo>
                      <a:pt x="263" y="423"/>
                      <a:pt x="273" y="411"/>
                      <a:pt x="286" y="390"/>
                    </a:cubicBezTo>
                    <a:cubicBezTo>
                      <a:pt x="286" y="400"/>
                      <a:pt x="286" y="409"/>
                      <a:pt x="286" y="419"/>
                    </a:cubicBezTo>
                    <a:cubicBezTo>
                      <a:pt x="261" y="471"/>
                      <a:pt x="236" y="496"/>
                      <a:pt x="213" y="496"/>
                    </a:cubicBezTo>
                    <a:cubicBezTo>
                      <a:pt x="201" y="496"/>
                      <a:pt x="192" y="491"/>
                      <a:pt x="186" y="479"/>
                    </a:cubicBezTo>
                    <a:cubicBezTo>
                      <a:pt x="179" y="467"/>
                      <a:pt x="176" y="447"/>
                      <a:pt x="176" y="419"/>
                    </a:cubicBezTo>
                    <a:close/>
                    <a:moveTo>
                      <a:pt x="176" y="385"/>
                    </a:moveTo>
                    <a:cubicBezTo>
                      <a:pt x="176" y="325"/>
                      <a:pt x="176" y="265"/>
                      <a:pt x="176" y="205"/>
                    </a:cubicBezTo>
                    <a:cubicBezTo>
                      <a:pt x="141" y="226"/>
                      <a:pt x="118" y="240"/>
                      <a:pt x="109" y="249"/>
                    </a:cubicBezTo>
                    <a:cubicBezTo>
                      <a:pt x="91" y="264"/>
                      <a:pt x="78" y="280"/>
                      <a:pt x="70" y="296"/>
                    </a:cubicBezTo>
                    <a:cubicBezTo>
                      <a:pt x="62" y="313"/>
                      <a:pt x="58" y="331"/>
                      <a:pt x="58" y="351"/>
                    </a:cubicBezTo>
                    <a:cubicBezTo>
                      <a:pt x="58" y="375"/>
                      <a:pt x="63" y="396"/>
                      <a:pt x="73" y="412"/>
                    </a:cubicBezTo>
                    <a:cubicBezTo>
                      <a:pt x="83" y="429"/>
                      <a:pt x="94" y="437"/>
                      <a:pt x="107" y="437"/>
                    </a:cubicBezTo>
                    <a:cubicBezTo>
                      <a:pt x="124" y="437"/>
                      <a:pt x="147" y="420"/>
                      <a:pt x="176" y="38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70" name="Rectangle 389">
                <a:extLst>
                  <a:ext uri="{FF2B5EF4-FFF2-40B4-BE49-F238E27FC236}">
                    <a16:creationId xmlns:a16="http://schemas.microsoft.com/office/drawing/2014/main" id="{0066CEED-A3AD-4FF0-8511-415C5847AEC9}"/>
                  </a:ext>
                </a:extLst>
              </p:cNvPr>
              <p:cNvSpPr>
                <a:spLocks noChangeArrowheads="1"/>
              </p:cNvSpPr>
              <p:nvPr/>
            </p:nvSpPr>
            <p:spPr bwMode="auto">
              <a:xfrm>
                <a:off x="2392" y="1777"/>
                <a:ext cx="78"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71" name="Rectangle 390">
                <a:extLst>
                  <a:ext uri="{FF2B5EF4-FFF2-40B4-BE49-F238E27FC236}">
                    <a16:creationId xmlns:a16="http://schemas.microsoft.com/office/drawing/2014/main" id="{ECA9C61E-285D-4391-9EB5-94A65DB9A9AC}"/>
                  </a:ext>
                </a:extLst>
              </p:cNvPr>
              <p:cNvSpPr>
                <a:spLocks noChangeArrowheads="1"/>
              </p:cNvSpPr>
              <p:nvPr/>
            </p:nvSpPr>
            <p:spPr bwMode="auto">
              <a:xfrm>
                <a:off x="2466" y="1739"/>
                <a:ext cx="90"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72" name="Freeform 391">
                <a:extLst>
                  <a:ext uri="{FF2B5EF4-FFF2-40B4-BE49-F238E27FC236}">
                    <a16:creationId xmlns:a16="http://schemas.microsoft.com/office/drawing/2014/main" id="{657C74B3-CA0F-4123-B6AD-0692C4F66CCD}"/>
                  </a:ext>
                </a:extLst>
              </p:cNvPr>
              <p:cNvSpPr>
                <a:spLocks noEditPoints="1"/>
              </p:cNvSpPr>
              <p:nvPr/>
            </p:nvSpPr>
            <p:spPr bwMode="auto">
              <a:xfrm>
                <a:off x="2469" y="1741"/>
                <a:ext cx="85" cy="110"/>
              </a:xfrm>
              <a:custGeom>
                <a:avLst/>
                <a:gdLst>
                  <a:gd name="T0" fmla="*/ 110 w 329"/>
                  <a:gd name="T1" fmla="*/ 343 h 750"/>
                  <a:gd name="T2" fmla="*/ 208 w 329"/>
                  <a:gd name="T3" fmla="*/ 248 h 750"/>
                  <a:gd name="T4" fmla="*/ 293 w 329"/>
                  <a:gd name="T5" fmla="*/ 310 h 750"/>
                  <a:gd name="T6" fmla="*/ 329 w 329"/>
                  <a:gd name="T7" fmla="*/ 480 h 750"/>
                  <a:gd name="T8" fmla="*/ 273 w 329"/>
                  <a:gd name="T9" fmla="*/ 683 h 750"/>
                  <a:gd name="T10" fmla="*/ 167 w 329"/>
                  <a:gd name="T11" fmla="*/ 750 h 750"/>
                  <a:gd name="T12" fmla="*/ 111 w 329"/>
                  <a:gd name="T13" fmla="*/ 735 h 750"/>
                  <a:gd name="T14" fmla="*/ 53 w 329"/>
                  <a:gd name="T15" fmla="*/ 690 h 750"/>
                  <a:gd name="T16" fmla="*/ 53 w 329"/>
                  <a:gd name="T17" fmla="*/ 199 h 750"/>
                  <a:gd name="T18" fmla="*/ 51 w 329"/>
                  <a:gd name="T19" fmla="*/ 100 h 750"/>
                  <a:gd name="T20" fmla="*/ 42 w 329"/>
                  <a:gd name="T21" fmla="*/ 75 h 750"/>
                  <a:gd name="T22" fmla="*/ 29 w 329"/>
                  <a:gd name="T23" fmla="*/ 68 h 750"/>
                  <a:gd name="T24" fmla="*/ 5 w 329"/>
                  <a:gd name="T25" fmla="*/ 76 h 750"/>
                  <a:gd name="T26" fmla="*/ 0 w 329"/>
                  <a:gd name="T27" fmla="*/ 58 h 750"/>
                  <a:gd name="T28" fmla="*/ 94 w 329"/>
                  <a:gd name="T29" fmla="*/ 0 h 750"/>
                  <a:gd name="T30" fmla="*/ 110 w 329"/>
                  <a:gd name="T31" fmla="*/ 0 h 750"/>
                  <a:gd name="T32" fmla="*/ 110 w 329"/>
                  <a:gd name="T33" fmla="*/ 343 h 750"/>
                  <a:gd name="T34" fmla="*/ 110 w 329"/>
                  <a:gd name="T35" fmla="*/ 376 h 750"/>
                  <a:gd name="T36" fmla="*/ 110 w 329"/>
                  <a:gd name="T37" fmla="*/ 660 h 750"/>
                  <a:gd name="T38" fmla="*/ 146 w 329"/>
                  <a:gd name="T39" fmla="*/ 698 h 750"/>
                  <a:gd name="T40" fmla="*/ 184 w 329"/>
                  <a:gd name="T41" fmla="*/ 712 h 750"/>
                  <a:gd name="T42" fmla="*/ 243 w 329"/>
                  <a:gd name="T43" fmla="*/ 660 h 750"/>
                  <a:gd name="T44" fmla="*/ 269 w 329"/>
                  <a:gd name="T45" fmla="*/ 510 h 750"/>
                  <a:gd name="T46" fmla="*/ 243 w 329"/>
                  <a:gd name="T47" fmla="*/ 370 h 750"/>
                  <a:gd name="T48" fmla="*/ 181 w 329"/>
                  <a:gd name="T49" fmla="*/ 321 h 750"/>
                  <a:gd name="T50" fmla="*/ 145 w 329"/>
                  <a:gd name="T51" fmla="*/ 335 h 750"/>
                  <a:gd name="T52" fmla="*/ 110 w 329"/>
                  <a:gd name="T53" fmla="*/ 376 h 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9" h="750">
                    <a:moveTo>
                      <a:pt x="110" y="343"/>
                    </a:moveTo>
                    <a:cubicBezTo>
                      <a:pt x="140" y="279"/>
                      <a:pt x="173" y="248"/>
                      <a:pt x="208" y="248"/>
                    </a:cubicBezTo>
                    <a:cubicBezTo>
                      <a:pt x="240" y="248"/>
                      <a:pt x="269" y="268"/>
                      <a:pt x="293" y="310"/>
                    </a:cubicBezTo>
                    <a:cubicBezTo>
                      <a:pt x="316" y="352"/>
                      <a:pt x="329" y="408"/>
                      <a:pt x="329" y="480"/>
                    </a:cubicBezTo>
                    <a:cubicBezTo>
                      <a:pt x="329" y="565"/>
                      <a:pt x="310" y="632"/>
                      <a:pt x="273" y="683"/>
                    </a:cubicBezTo>
                    <a:cubicBezTo>
                      <a:pt x="242" y="728"/>
                      <a:pt x="206" y="750"/>
                      <a:pt x="167" y="750"/>
                    </a:cubicBezTo>
                    <a:cubicBezTo>
                      <a:pt x="148" y="750"/>
                      <a:pt x="130" y="745"/>
                      <a:pt x="111" y="735"/>
                    </a:cubicBezTo>
                    <a:cubicBezTo>
                      <a:pt x="92" y="725"/>
                      <a:pt x="72" y="710"/>
                      <a:pt x="53" y="690"/>
                    </a:cubicBezTo>
                    <a:cubicBezTo>
                      <a:pt x="53" y="526"/>
                      <a:pt x="53" y="363"/>
                      <a:pt x="53" y="199"/>
                    </a:cubicBezTo>
                    <a:cubicBezTo>
                      <a:pt x="53" y="145"/>
                      <a:pt x="52" y="112"/>
                      <a:pt x="51" y="100"/>
                    </a:cubicBezTo>
                    <a:cubicBezTo>
                      <a:pt x="49" y="87"/>
                      <a:pt x="46" y="79"/>
                      <a:pt x="42" y="75"/>
                    </a:cubicBezTo>
                    <a:cubicBezTo>
                      <a:pt x="39" y="70"/>
                      <a:pt x="34" y="68"/>
                      <a:pt x="29" y="68"/>
                    </a:cubicBezTo>
                    <a:cubicBezTo>
                      <a:pt x="22" y="68"/>
                      <a:pt x="14" y="70"/>
                      <a:pt x="5" y="76"/>
                    </a:cubicBezTo>
                    <a:cubicBezTo>
                      <a:pt x="3" y="70"/>
                      <a:pt x="1" y="64"/>
                      <a:pt x="0" y="58"/>
                    </a:cubicBezTo>
                    <a:cubicBezTo>
                      <a:pt x="31" y="38"/>
                      <a:pt x="63" y="20"/>
                      <a:pt x="94" y="0"/>
                    </a:cubicBezTo>
                    <a:cubicBezTo>
                      <a:pt x="99" y="0"/>
                      <a:pt x="105" y="0"/>
                      <a:pt x="110" y="0"/>
                    </a:cubicBezTo>
                    <a:cubicBezTo>
                      <a:pt x="110" y="115"/>
                      <a:pt x="110" y="229"/>
                      <a:pt x="110" y="343"/>
                    </a:cubicBezTo>
                    <a:close/>
                    <a:moveTo>
                      <a:pt x="110" y="376"/>
                    </a:moveTo>
                    <a:cubicBezTo>
                      <a:pt x="110" y="471"/>
                      <a:pt x="110" y="565"/>
                      <a:pt x="110" y="660"/>
                    </a:cubicBezTo>
                    <a:cubicBezTo>
                      <a:pt x="121" y="677"/>
                      <a:pt x="133" y="690"/>
                      <a:pt x="146" y="698"/>
                    </a:cubicBezTo>
                    <a:cubicBezTo>
                      <a:pt x="158" y="707"/>
                      <a:pt x="171" y="712"/>
                      <a:pt x="184" y="712"/>
                    </a:cubicBezTo>
                    <a:cubicBezTo>
                      <a:pt x="205" y="712"/>
                      <a:pt x="225" y="695"/>
                      <a:pt x="243" y="660"/>
                    </a:cubicBezTo>
                    <a:cubicBezTo>
                      <a:pt x="260" y="625"/>
                      <a:pt x="269" y="575"/>
                      <a:pt x="269" y="510"/>
                    </a:cubicBezTo>
                    <a:cubicBezTo>
                      <a:pt x="269" y="449"/>
                      <a:pt x="260" y="402"/>
                      <a:pt x="243" y="370"/>
                    </a:cubicBezTo>
                    <a:cubicBezTo>
                      <a:pt x="225" y="337"/>
                      <a:pt x="204" y="321"/>
                      <a:pt x="181" y="321"/>
                    </a:cubicBezTo>
                    <a:cubicBezTo>
                      <a:pt x="169" y="321"/>
                      <a:pt x="157" y="326"/>
                      <a:pt x="145" y="335"/>
                    </a:cubicBezTo>
                    <a:cubicBezTo>
                      <a:pt x="135" y="342"/>
                      <a:pt x="124" y="356"/>
                      <a:pt x="110" y="376"/>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73" name="Rectangle 392">
                <a:extLst>
                  <a:ext uri="{FF2B5EF4-FFF2-40B4-BE49-F238E27FC236}">
                    <a16:creationId xmlns:a16="http://schemas.microsoft.com/office/drawing/2014/main" id="{A4879854-C2DA-41DB-9B8E-B93A885D3D3E}"/>
                  </a:ext>
                </a:extLst>
              </p:cNvPr>
              <p:cNvSpPr>
                <a:spLocks noChangeArrowheads="1"/>
              </p:cNvSpPr>
              <p:nvPr/>
            </p:nvSpPr>
            <p:spPr bwMode="auto">
              <a:xfrm>
                <a:off x="2466" y="1739"/>
                <a:ext cx="90" cy="11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74" name="Rectangle 393">
                <a:extLst>
                  <a:ext uri="{FF2B5EF4-FFF2-40B4-BE49-F238E27FC236}">
                    <a16:creationId xmlns:a16="http://schemas.microsoft.com/office/drawing/2014/main" id="{3E5F5291-4BEA-41E0-A9B2-7380B42BF71D}"/>
                  </a:ext>
                </a:extLst>
              </p:cNvPr>
              <p:cNvSpPr>
                <a:spLocks noChangeArrowheads="1"/>
              </p:cNvSpPr>
              <p:nvPr/>
            </p:nvSpPr>
            <p:spPr bwMode="auto">
              <a:xfrm>
                <a:off x="2565" y="1777"/>
                <a:ext cx="82"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75" name="Freeform 394">
                <a:extLst>
                  <a:ext uri="{FF2B5EF4-FFF2-40B4-BE49-F238E27FC236}">
                    <a16:creationId xmlns:a16="http://schemas.microsoft.com/office/drawing/2014/main" id="{EE6A4D66-48EF-4D0F-B391-09D0550C0F44}"/>
                  </a:ext>
                </a:extLst>
              </p:cNvPr>
              <p:cNvSpPr>
                <a:spLocks noEditPoints="1"/>
              </p:cNvSpPr>
              <p:nvPr/>
            </p:nvSpPr>
            <p:spPr bwMode="auto">
              <a:xfrm>
                <a:off x="2566" y="1777"/>
                <a:ext cx="78" cy="74"/>
              </a:xfrm>
              <a:custGeom>
                <a:avLst/>
                <a:gdLst>
                  <a:gd name="T0" fmla="*/ 152 w 303"/>
                  <a:gd name="T1" fmla="*/ 0 h 502"/>
                  <a:gd name="T2" fmla="*/ 267 w 303"/>
                  <a:gd name="T3" fmla="*/ 81 h 502"/>
                  <a:gd name="T4" fmla="*/ 303 w 303"/>
                  <a:gd name="T5" fmla="*/ 242 h 502"/>
                  <a:gd name="T6" fmla="*/ 283 w 303"/>
                  <a:gd name="T7" fmla="*/ 370 h 502"/>
                  <a:gd name="T8" fmla="*/ 227 w 303"/>
                  <a:gd name="T9" fmla="*/ 468 h 502"/>
                  <a:gd name="T10" fmla="*/ 148 w 303"/>
                  <a:gd name="T11" fmla="*/ 502 h 502"/>
                  <a:gd name="T12" fmla="*/ 35 w 303"/>
                  <a:gd name="T13" fmla="*/ 416 h 502"/>
                  <a:gd name="T14" fmla="*/ 0 w 303"/>
                  <a:gd name="T15" fmla="*/ 255 h 502"/>
                  <a:gd name="T16" fmla="*/ 21 w 303"/>
                  <a:gd name="T17" fmla="*/ 125 h 502"/>
                  <a:gd name="T18" fmla="*/ 78 w 303"/>
                  <a:gd name="T19" fmla="*/ 30 h 502"/>
                  <a:gd name="T20" fmla="*/ 152 w 303"/>
                  <a:gd name="T21" fmla="*/ 0 h 502"/>
                  <a:gd name="T22" fmla="*/ 141 w 303"/>
                  <a:gd name="T23" fmla="*/ 33 h 502"/>
                  <a:gd name="T24" fmla="*/ 105 w 303"/>
                  <a:gd name="T25" fmla="*/ 49 h 502"/>
                  <a:gd name="T26" fmla="*/ 75 w 303"/>
                  <a:gd name="T27" fmla="*/ 107 h 502"/>
                  <a:gd name="T28" fmla="*/ 64 w 303"/>
                  <a:gd name="T29" fmla="*/ 212 h 502"/>
                  <a:gd name="T30" fmla="*/ 91 w 303"/>
                  <a:gd name="T31" fmla="*/ 390 h 502"/>
                  <a:gd name="T32" fmla="*/ 163 w 303"/>
                  <a:gd name="T33" fmla="*/ 465 h 502"/>
                  <a:gd name="T34" fmla="*/ 218 w 303"/>
                  <a:gd name="T35" fmla="*/ 424 h 502"/>
                  <a:gd name="T36" fmla="*/ 239 w 303"/>
                  <a:gd name="T37" fmla="*/ 281 h 502"/>
                  <a:gd name="T38" fmla="*/ 203 w 303"/>
                  <a:gd name="T39" fmla="*/ 83 h 502"/>
                  <a:gd name="T40" fmla="*/ 141 w 303"/>
                  <a:gd name="T41" fmla="*/ 33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3" h="502">
                    <a:moveTo>
                      <a:pt x="152" y="0"/>
                    </a:moveTo>
                    <a:cubicBezTo>
                      <a:pt x="200" y="0"/>
                      <a:pt x="238" y="27"/>
                      <a:pt x="267" y="81"/>
                    </a:cubicBezTo>
                    <a:cubicBezTo>
                      <a:pt x="291" y="128"/>
                      <a:pt x="303" y="181"/>
                      <a:pt x="303" y="242"/>
                    </a:cubicBezTo>
                    <a:cubicBezTo>
                      <a:pt x="303" y="284"/>
                      <a:pt x="296" y="327"/>
                      <a:pt x="283" y="370"/>
                    </a:cubicBezTo>
                    <a:cubicBezTo>
                      <a:pt x="270" y="414"/>
                      <a:pt x="251" y="446"/>
                      <a:pt x="227" y="468"/>
                    </a:cubicBezTo>
                    <a:cubicBezTo>
                      <a:pt x="204" y="491"/>
                      <a:pt x="177" y="502"/>
                      <a:pt x="148" y="502"/>
                    </a:cubicBezTo>
                    <a:cubicBezTo>
                      <a:pt x="101" y="502"/>
                      <a:pt x="63" y="473"/>
                      <a:pt x="35" y="416"/>
                    </a:cubicBezTo>
                    <a:cubicBezTo>
                      <a:pt x="12" y="368"/>
                      <a:pt x="0" y="314"/>
                      <a:pt x="0" y="255"/>
                    </a:cubicBezTo>
                    <a:cubicBezTo>
                      <a:pt x="0" y="212"/>
                      <a:pt x="7" y="168"/>
                      <a:pt x="21" y="125"/>
                    </a:cubicBezTo>
                    <a:cubicBezTo>
                      <a:pt x="35" y="82"/>
                      <a:pt x="55" y="51"/>
                      <a:pt x="78" y="30"/>
                    </a:cubicBezTo>
                    <a:cubicBezTo>
                      <a:pt x="101" y="10"/>
                      <a:pt x="126" y="0"/>
                      <a:pt x="152" y="0"/>
                    </a:cubicBezTo>
                    <a:close/>
                    <a:moveTo>
                      <a:pt x="141" y="33"/>
                    </a:moveTo>
                    <a:cubicBezTo>
                      <a:pt x="129" y="33"/>
                      <a:pt x="117" y="38"/>
                      <a:pt x="105" y="49"/>
                    </a:cubicBezTo>
                    <a:cubicBezTo>
                      <a:pt x="93" y="60"/>
                      <a:pt x="82" y="79"/>
                      <a:pt x="75" y="107"/>
                    </a:cubicBezTo>
                    <a:cubicBezTo>
                      <a:pt x="68" y="134"/>
                      <a:pt x="64" y="169"/>
                      <a:pt x="64" y="212"/>
                    </a:cubicBezTo>
                    <a:cubicBezTo>
                      <a:pt x="64" y="280"/>
                      <a:pt x="73" y="340"/>
                      <a:pt x="91" y="390"/>
                    </a:cubicBezTo>
                    <a:cubicBezTo>
                      <a:pt x="109" y="440"/>
                      <a:pt x="133" y="465"/>
                      <a:pt x="163" y="465"/>
                    </a:cubicBezTo>
                    <a:cubicBezTo>
                      <a:pt x="185" y="465"/>
                      <a:pt x="204" y="451"/>
                      <a:pt x="218" y="424"/>
                    </a:cubicBezTo>
                    <a:cubicBezTo>
                      <a:pt x="232" y="396"/>
                      <a:pt x="239" y="349"/>
                      <a:pt x="239" y="281"/>
                    </a:cubicBezTo>
                    <a:cubicBezTo>
                      <a:pt x="239" y="197"/>
                      <a:pt x="227" y="131"/>
                      <a:pt x="203" y="83"/>
                    </a:cubicBezTo>
                    <a:cubicBezTo>
                      <a:pt x="187" y="50"/>
                      <a:pt x="166" y="33"/>
                      <a:pt x="141" y="3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76" name="Rectangle 395">
                <a:extLst>
                  <a:ext uri="{FF2B5EF4-FFF2-40B4-BE49-F238E27FC236}">
                    <a16:creationId xmlns:a16="http://schemas.microsoft.com/office/drawing/2014/main" id="{D5A8A40C-E17A-4D9E-869D-43E02ACF93A7}"/>
                  </a:ext>
                </a:extLst>
              </p:cNvPr>
              <p:cNvSpPr>
                <a:spLocks noChangeArrowheads="1"/>
              </p:cNvSpPr>
              <p:nvPr/>
            </p:nvSpPr>
            <p:spPr bwMode="auto">
              <a:xfrm>
                <a:off x="2565" y="1777"/>
                <a:ext cx="82"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77" name="Rectangle 396">
                <a:extLst>
                  <a:ext uri="{FF2B5EF4-FFF2-40B4-BE49-F238E27FC236}">
                    <a16:creationId xmlns:a16="http://schemas.microsoft.com/office/drawing/2014/main" id="{5D89BA45-978D-4B95-B981-A11B9020EFC5}"/>
                  </a:ext>
                </a:extLst>
              </p:cNvPr>
              <p:cNvSpPr>
                <a:spLocks noChangeArrowheads="1"/>
              </p:cNvSpPr>
              <p:nvPr/>
            </p:nvSpPr>
            <p:spPr bwMode="auto">
              <a:xfrm>
                <a:off x="2655" y="1739"/>
                <a:ext cx="46"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78" name="Freeform 397">
                <a:extLst>
                  <a:ext uri="{FF2B5EF4-FFF2-40B4-BE49-F238E27FC236}">
                    <a16:creationId xmlns:a16="http://schemas.microsoft.com/office/drawing/2014/main" id="{BCD87981-7C06-4F30-AE2F-93DB03A0D8F0}"/>
                  </a:ext>
                </a:extLst>
              </p:cNvPr>
              <p:cNvSpPr>
                <a:spLocks/>
              </p:cNvSpPr>
              <p:nvPr/>
            </p:nvSpPr>
            <p:spPr bwMode="auto">
              <a:xfrm>
                <a:off x="2656" y="1741"/>
                <a:ext cx="41" cy="108"/>
              </a:xfrm>
              <a:custGeom>
                <a:avLst/>
                <a:gdLst>
                  <a:gd name="T0" fmla="*/ 109 w 160"/>
                  <a:gd name="T1" fmla="*/ 0 h 735"/>
                  <a:gd name="T2" fmla="*/ 109 w 160"/>
                  <a:gd name="T3" fmla="*/ 628 h 735"/>
                  <a:gd name="T4" fmla="*/ 113 w 160"/>
                  <a:gd name="T5" fmla="*/ 687 h 735"/>
                  <a:gd name="T6" fmla="*/ 126 w 160"/>
                  <a:gd name="T7" fmla="*/ 709 h 735"/>
                  <a:gd name="T8" fmla="*/ 160 w 160"/>
                  <a:gd name="T9" fmla="*/ 716 h 735"/>
                  <a:gd name="T10" fmla="*/ 160 w 160"/>
                  <a:gd name="T11" fmla="*/ 735 h 735"/>
                  <a:gd name="T12" fmla="*/ 5 w 160"/>
                  <a:gd name="T13" fmla="*/ 735 h 735"/>
                  <a:gd name="T14" fmla="*/ 5 w 160"/>
                  <a:gd name="T15" fmla="*/ 716 h 735"/>
                  <a:gd name="T16" fmla="*/ 35 w 160"/>
                  <a:gd name="T17" fmla="*/ 710 h 735"/>
                  <a:gd name="T18" fmla="*/ 47 w 160"/>
                  <a:gd name="T19" fmla="*/ 688 h 735"/>
                  <a:gd name="T20" fmla="*/ 52 w 160"/>
                  <a:gd name="T21" fmla="*/ 628 h 735"/>
                  <a:gd name="T22" fmla="*/ 52 w 160"/>
                  <a:gd name="T23" fmla="*/ 198 h 735"/>
                  <a:gd name="T24" fmla="*/ 49 w 160"/>
                  <a:gd name="T25" fmla="*/ 99 h 735"/>
                  <a:gd name="T26" fmla="*/ 42 w 160"/>
                  <a:gd name="T27" fmla="*/ 75 h 735"/>
                  <a:gd name="T28" fmla="*/ 28 w 160"/>
                  <a:gd name="T29" fmla="*/ 68 h 735"/>
                  <a:gd name="T30" fmla="*/ 5 w 160"/>
                  <a:gd name="T31" fmla="*/ 76 h 735"/>
                  <a:gd name="T32" fmla="*/ 0 w 160"/>
                  <a:gd name="T33" fmla="*/ 58 h 735"/>
                  <a:gd name="T34" fmla="*/ 93 w 160"/>
                  <a:gd name="T35" fmla="*/ 0 h 735"/>
                  <a:gd name="T36" fmla="*/ 109 w 160"/>
                  <a:gd name="T3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0" h="735">
                    <a:moveTo>
                      <a:pt x="109" y="0"/>
                    </a:moveTo>
                    <a:cubicBezTo>
                      <a:pt x="109" y="209"/>
                      <a:pt x="109" y="419"/>
                      <a:pt x="109" y="628"/>
                    </a:cubicBezTo>
                    <a:cubicBezTo>
                      <a:pt x="109" y="658"/>
                      <a:pt x="110" y="677"/>
                      <a:pt x="113" y="687"/>
                    </a:cubicBezTo>
                    <a:cubicBezTo>
                      <a:pt x="116" y="697"/>
                      <a:pt x="121" y="704"/>
                      <a:pt x="126" y="709"/>
                    </a:cubicBezTo>
                    <a:cubicBezTo>
                      <a:pt x="132" y="714"/>
                      <a:pt x="143" y="716"/>
                      <a:pt x="160" y="716"/>
                    </a:cubicBezTo>
                    <a:cubicBezTo>
                      <a:pt x="160" y="723"/>
                      <a:pt x="160" y="729"/>
                      <a:pt x="160" y="735"/>
                    </a:cubicBezTo>
                    <a:cubicBezTo>
                      <a:pt x="108" y="735"/>
                      <a:pt x="57" y="735"/>
                      <a:pt x="5" y="735"/>
                    </a:cubicBezTo>
                    <a:cubicBezTo>
                      <a:pt x="5" y="729"/>
                      <a:pt x="5" y="723"/>
                      <a:pt x="5" y="716"/>
                    </a:cubicBezTo>
                    <a:cubicBezTo>
                      <a:pt x="20" y="716"/>
                      <a:pt x="30" y="714"/>
                      <a:pt x="35" y="710"/>
                    </a:cubicBezTo>
                    <a:cubicBezTo>
                      <a:pt x="40" y="705"/>
                      <a:pt x="44" y="698"/>
                      <a:pt x="47" y="688"/>
                    </a:cubicBezTo>
                    <a:cubicBezTo>
                      <a:pt x="50" y="677"/>
                      <a:pt x="52" y="658"/>
                      <a:pt x="52" y="628"/>
                    </a:cubicBezTo>
                    <a:cubicBezTo>
                      <a:pt x="52" y="485"/>
                      <a:pt x="52" y="341"/>
                      <a:pt x="52" y="198"/>
                    </a:cubicBezTo>
                    <a:cubicBezTo>
                      <a:pt x="52" y="145"/>
                      <a:pt x="51" y="112"/>
                      <a:pt x="49" y="99"/>
                    </a:cubicBezTo>
                    <a:cubicBezTo>
                      <a:pt x="48" y="87"/>
                      <a:pt x="45" y="79"/>
                      <a:pt x="42" y="75"/>
                    </a:cubicBezTo>
                    <a:cubicBezTo>
                      <a:pt x="38" y="70"/>
                      <a:pt x="34" y="68"/>
                      <a:pt x="28" y="68"/>
                    </a:cubicBezTo>
                    <a:cubicBezTo>
                      <a:pt x="22" y="68"/>
                      <a:pt x="15" y="70"/>
                      <a:pt x="5" y="76"/>
                    </a:cubicBezTo>
                    <a:cubicBezTo>
                      <a:pt x="4" y="70"/>
                      <a:pt x="2" y="64"/>
                      <a:pt x="0" y="58"/>
                    </a:cubicBezTo>
                    <a:cubicBezTo>
                      <a:pt x="31" y="38"/>
                      <a:pt x="62" y="20"/>
                      <a:pt x="93" y="0"/>
                    </a:cubicBezTo>
                    <a:cubicBezTo>
                      <a:pt x="98" y="0"/>
                      <a:pt x="104" y="0"/>
                      <a:pt x="109"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79" name="Rectangle 398">
                <a:extLst>
                  <a:ext uri="{FF2B5EF4-FFF2-40B4-BE49-F238E27FC236}">
                    <a16:creationId xmlns:a16="http://schemas.microsoft.com/office/drawing/2014/main" id="{C71481C8-9F49-4025-8752-D859CF112A47}"/>
                  </a:ext>
                </a:extLst>
              </p:cNvPr>
              <p:cNvSpPr>
                <a:spLocks noChangeArrowheads="1"/>
              </p:cNvSpPr>
              <p:nvPr/>
            </p:nvSpPr>
            <p:spPr bwMode="auto">
              <a:xfrm>
                <a:off x="2655" y="1739"/>
                <a:ext cx="46"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80" name="Rectangle 399">
                <a:extLst>
                  <a:ext uri="{FF2B5EF4-FFF2-40B4-BE49-F238E27FC236}">
                    <a16:creationId xmlns:a16="http://schemas.microsoft.com/office/drawing/2014/main" id="{27099D3E-D4BC-4EEB-BC94-0408DD428F5B}"/>
                  </a:ext>
                </a:extLst>
              </p:cNvPr>
              <p:cNvSpPr>
                <a:spLocks noChangeArrowheads="1"/>
              </p:cNvSpPr>
              <p:nvPr/>
            </p:nvSpPr>
            <p:spPr bwMode="auto">
              <a:xfrm>
                <a:off x="2705" y="1739"/>
                <a:ext cx="45"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81" name="Freeform 400">
                <a:extLst>
                  <a:ext uri="{FF2B5EF4-FFF2-40B4-BE49-F238E27FC236}">
                    <a16:creationId xmlns:a16="http://schemas.microsoft.com/office/drawing/2014/main" id="{3AF4B449-B5B8-49AF-B5E7-A0D0BB79DEA8}"/>
                  </a:ext>
                </a:extLst>
              </p:cNvPr>
              <p:cNvSpPr>
                <a:spLocks noEditPoints="1"/>
              </p:cNvSpPr>
              <p:nvPr/>
            </p:nvSpPr>
            <p:spPr bwMode="auto">
              <a:xfrm>
                <a:off x="2706" y="1741"/>
                <a:ext cx="41" cy="108"/>
              </a:xfrm>
              <a:custGeom>
                <a:avLst/>
                <a:gdLst>
                  <a:gd name="T0" fmla="*/ 81 w 157"/>
                  <a:gd name="T1" fmla="*/ 0 h 735"/>
                  <a:gd name="T2" fmla="*/ 106 w 157"/>
                  <a:gd name="T3" fmla="*/ 15 h 735"/>
                  <a:gd name="T4" fmla="*/ 116 w 157"/>
                  <a:gd name="T5" fmla="*/ 52 h 735"/>
                  <a:gd name="T6" fmla="*/ 106 w 157"/>
                  <a:gd name="T7" fmla="*/ 90 h 735"/>
                  <a:gd name="T8" fmla="*/ 81 w 157"/>
                  <a:gd name="T9" fmla="*/ 105 h 735"/>
                  <a:gd name="T10" fmla="*/ 56 w 157"/>
                  <a:gd name="T11" fmla="*/ 90 h 735"/>
                  <a:gd name="T12" fmla="*/ 46 w 157"/>
                  <a:gd name="T13" fmla="*/ 52 h 735"/>
                  <a:gd name="T14" fmla="*/ 56 w 157"/>
                  <a:gd name="T15" fmla="*/ 15 h 735"/>
                  <a:gd name="T16" fmla="*/ 81 w 157"/>
                  <a:gd name="T17" fmla="*/ 0 h 735"/>
                  <a:gd name="T18" fmla="*/ 109 w 157"/>
                  <a:gd name="T19" fmla="*/ 248 h 735"/>
                  <a:gd name="T20" fmla="*/ 109 w 157"/>
                  <a:gd name="T21" fmla="*/ 628 h 735"/>
                  <a:gd name="T22" fmla="*/ 114 w 157"/>
                  <a:gd name="T23" fmla="*/ 687 h 735"/>
                  <a:gd name="T24" fmla="*/ 127 w 157"/>
                  <a:gd name="T25" fmla="*/ 709 h 735"/>
                  <a:gd name="T26" fmla="*/ 157 w 157"/>
                  <a:gd name="T27" fmla="*/ 716 h 735"/>
                  <a:gd name="T28" fmla="*/ 157 w 157"/>
                  <a:gd name="T29" fmla="*/ 735 h 735"/>
                  <a:gd name="T30" fmla="*/ 4 w 157"/>
                  <a:gd name="T31" fmla="*/ 735 h 735"/>
                  <a:gd name="T32" fmla="*/ 4 w 157"/>
                  <a:gd name="T33" fmla="*/ 716 h 735"/>
                  <a:gd name="T34" fmla="*/ 35 w 157"/>
                  <a:gd name="T35" fmla="*/ 710 h 735"/>
                  <a:gd name="T36" fmla="*/ 48 w 157"/>
                  <a:gd name="T37" fmla="*/ 688 h 735"/>
                  <a:gd name="T38" fmla="*/ 52 w 157"/>
                  <a:gd name="T39" fmla="*/ 628 h 735"/>
                  <a:gd name="T40" fmla="*/ 52 w 157"/>
                  <a:gd name="T41" fmla="*/ 446 h 735"/>
                  <a:gd name="T42" fmla="*/ 49 w 157"/>
                  <a:gd name="T43" fmla="*/ 346 h 735"/>
                  <a:gd name="T44" fmla="*/ 42 w 157"/>
                  <a:gd name="T45" fmla="*/ 323 h 735"/>
                  <a:gd name="T46" fmla="*/ 28 w 157"/>
                  <a:gd name="T47" fmla="*/ 316 h 735"/>
                  <a:gd name="T48" fmla="*/ 4 w 157"/>
                  <a:gd name="T49" fmla="*/ 324 h 735"/>
                  <a:gd name="T50" fmla="*/ 0 w 157"/>
                  <a:gd name="T51" fmla="*/ 306 h 735"/>
                  <a:gd name="T52" fmla="*/ 94 w 157"/>
                  <a:gd name="T53" fmla="*/ 248 h 735"/>
                  <a:gd name="T54" fmla="*/ 109 w 157"/>
                  <a:gd name="T55" fmla="*/ 248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7" h="735">
                    <a:moveTo>
                      <a:pt x="81" y="0"/>
                    </a:moveTo>
                    <a:cubicBezTo>
                      <a:pt x="91" y="0"/>
                      <a:pt x="99" y="5"/>
                      <a:pt x="106" y="15"/>
                    </a:cubicBezTo>
                    <a:cubicBezTo>
                      <a:pt x="112" y="25"/>
                      <a:pt x="116" y="38"/>
                      <a:pt x="116" y="52"/>
                    </a:cubicBezTo>
                    <a:cubicBezTo>
                      <a:pt x="116" y="67"/>
                      <a:pt x="112" y="79"/>
                      <a:pt x="106" y="90"/>
                    </a:cubicBezTo>
                    <a:cubicBezTo>
                      <a:pt x="99" y="100"/>
                      <a:pt x="91" y="105"/>
                      <a:pt x="81" y="105"/>
                    </a:cubicBezTo>
                    <a:cubicBezTo>
                      <a:pt x="71" y="105"/>
                      <a:pt x="63" y="100"/>
                      <a:pt x="56" y="90"/>
                    </a:cubicBezTo>
                    <a:cubicBezTo>
                      <a:pt x="49" y="79"/>
                      <a:pt x="46" y="67"/>
                      <a:pt x="46" y="52"/>
                    </a:cubicBezTo>
                    <a:cubicBezTo>
                      <a:pt x="46" y="38"/>
                      <a:pt x="49" y="25"/>
                      <a:pt x="56" y="15"/>
                    </a:cubicBezTo>
                    <a:cubicBezTo>
                      <a:pt x="63" y="5"/>
                      <a:pt x="71" y="0"/>
                      <a:pt x="81" y="0"/>
                    </a:cubicBezTo>
                    <a:close/>
                    <a:moveTo>
                      <a:pt x="109" y="248"/>
                    </a:moveTo>
                    <a:cubicBezTo>
                      <a:pt x="109" y="374"/>
                      <a:pt x="109" y="501"/>
                      <a:pt x="109" y="628"/>
                    </a:cubicBezTo>
                    <a:cubicBezTo>
                      <a:pt x="109" y="658"/>
                      <a:pt x="111" y="677"/>
                      <a:pt x="114" y="687"/>
                    </a:cubicBezTo>
                    <a:cubicBezTo>
                      <a:pt x="117" y="697"/>
                      <a:pt x="121" y="705"/>
                      <a:pt x="127" y="709"/>
                    </a:cubicBezTo>
                    <a:cubicBezTo>
                      <a:pt x="132" y="714"/>
                      <a:pt x="142" y="716"/>
                      <a:pt x="157" y="716"/>
                    </a:cubicBezTo>
                    <a:cubicBezTo>
                      <a:pt x="157" y="723"/>
                      <a:pt x="157" y="729"/>
                      <a:pt x="157" y="735"/>
                    </a:cubicBezTo>
                    <a:cubicBezTo>
                      <a:pt x="106" y="735"/>
                      <a:pt x="55" y="735"/>
                      <a:pt x="4" y="735"/>
                    </a:cubicBezTo>
                    <a:cubicBezTo>
                      <a:pt x="4" y="729"/>
                      <a:pt x="4" y="723"/>
                      <a:pt x="4" y="716"/>
                    </a:cubicBezTo>
                    <a:cubicBezTo>
                      <a:pt x="20" y="716"/>
                      <a:pt x="30" y="714"/>
                      <a:pt x="35" y="710"/>
                    </a:cubicBezTo>
                    <a:cubicBezTo>
                      <a:pt x="40" y="705"/>
                      <a:pt x="45" y="698"/>
                      <a:pt x="48" y="688"/>
                    </a:cubicBezTo>
                    <a:cubicBezTo>
                      <a:pt x="51" y="677"/>
                      <a:pt x="52" y="658"/>
                      <a:pt x="52" y="628"/>
                    </a:cubicBezTo>
                    <a:cubicBezTo>
                      <a:pt x="52" y="567"/>
                      <a:pt x="52" y="506"/>
                      <a:pt x="52" y="446"/>
                    </a:cubicBezTo>
                    <a:cubicBezTo>
                      <a:pt x="52" y="395"/>
                      <a:pt x="51" y="361"/>
                      <a:pt x="49" y="346"/>
                    </a:cubicBezTo>
                    <a:cubicBezTo>
                      <a:pt x="48" y="335"/>
                      <a:pt x="45" y="327"/>
                      <a:pt x="42" y="323"/>
                    </a:cubicBezTo>
                    <a:cubicBezTo>
                      <a:pt x="38" y="318"/>
                      <a:pt x="34" y="316"/>
                      <a:pt x="28" y="316"/>
                    </a:cubicBezTo>
                    <a:cubicBezTo>
                      <a:pt x="21" y="316"/>
                      <a:pt x="14" y="319"/>
                      <a:pt x="4" y="324"/>
                    </a:cubicBezTo>
                    <a:cubicBezTo>
                      <a:pt x="3" y="318"/>
                      <a:pt x="1" y="312"/>
                      <a:pt x="0" y="306"/>
                    </a:cubicBezTo>
                    <a:cubicBezTo>
                      <a:pt x="31" y="286"/>
                      <a:pt x="63" y="267"/>
                      <a:pt x="94" y="248"/>
                    </a:cubicBezTo>
                    <a:cubicBezTo>
                      <a:pt x="99" y="248"/>
                      <a:pt x="104" y="248"/>
                      <a:pt x="109" y="248"/>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82" name="Rectangle 401">
                <a:extLst>
                  <a:ext uri="{FF2B5EF4-FFF2-40B4-BE49-F238E27FC236}">
                    <a16:creationId xmlns:a16="http://schemas.microsoft.com/office/drawing/2014/main" id="{548B9C8A-BE32-4451-9805-2B8DB13489AA}"/>
                  </a:ext>
                </a:extLst>
              </p:cNvPr>
              <p:cNvSpPr>
                <a:spLocks noChangeArrowheads="1"/>
              </p:cNvSpPr>
              <p:nvPr/>
            </p:nvSpPr>
            <p:spPr bwMode="auto">
              <a:xfrm>
                <a:off x="2705" y="1739"/>
                <a:ext cx="45"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83" name="Rectangle 402">
                <a:extLst>
                  <a:ext uri="{FF2B5EF4-FFF2-40B4-BE49-F238E27FC236}">
                    <a16:creationId xmlns:a16="http://schemas.microsoft.com/office/drawing/2014/main" id="{3B54147B-D3CE-4F3A-B512-AD98F3435FCE}"/>
                  </a:ext>
                </a:extLst>
              </p:cNvPr>
              <p:cNvSpPr>
                <a:spLocks noChangeArrowheads="1"/>
              </p:cNvSpPr>
              <p:nvPr/>
            </p:nvSpPr>
            <p:spPr bwMode="auto">
              <a:xfrm>
                <a:off x="2758" y="1777"/>
                <a:ext cx="62"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84" name="Freeform 403">
                <a:extLst>
                  <a:ext uri="{FF2B5EF4-FFF2-40B4-BE49-F238E27FC236}">
                    <a16:creationId xmlns:a16="http://schemas.microsoft.com/office/drawing/2014/main" id="{DAD1C04D-8C4B-452E-8119-B4C68BDD59A8}"/>
                  </a:ext>
                </a:extLst>
              </p:cNvPr>
              <p:cNvSpPr>
                <a:spLocks/>
              </p:cNvSpPr>
              <p:nvPr/>
            </p:nvSpPr>
            <p:spPr bwMode="auto">
              <a:xfrm>
                <a:off x="2760" y="1777"/>
                <a:ext cx="55" cy="74"/>
              </a:xfrm>
              <a:custGeom>
                <a:avLst/>
                <a:gdLst>
                  <a:gd name="T0" fmla="*/ 191 w 214"/>
                  <a:gd name="T1" fmla="*/ 0 h 502"/>
                  <a:gd name="T2" fmla="*/ 191 w 214"/>
                  <a:gd name="T3" fmla="*/ 161 h 502"/>
                  <a:gd name="T4" fmla="*/ 179 w 214"/>
                  <a:gd name="T5" fmla="*/ 161 h 502"/>
                  <a:gd name="T6" fmla="*/ 146 w 214"/>
                  <a:gd name="T7" fmla="*/ 58 h 502"/>
                  <a:gd name="T8" fmla="*/ 94 w 214"/>
                  <a:gd name="T9" fmla="*/ 30 h 502"/>
                  <a:gd name="T10" fmla="*/ 55 w 214"/>
                  <a:gd name="T11" fmla="*/ 49 h 502"/>
                  <a:gd name="T12" fmla="*/ 40 w 214"/>
                  <a:gd name="T13" fmla="*/ 92 h 502"/>
                  <a:gd name="T14" fmla="*/ 51 w 214"/>
                  <a:gd name="T15" fmla="*/ 141 h 502"/>
                  <a:gd name="T16" fmla="*/ 94 w 214"/>
                  <a:gd name="T17" fmla="*/ 186 h 502"/>
                  <a:gd name="T18" fmla="*/ 145 w 214"/>
                  <a:gd name="T19" fmla="*/ 223 h 502"/>
                  <a:gd name="T20" fmla="*/ 214 w 214"/>
                  <a:gd name="T21" fmla="*/ 358 h 502"/>
                  <a:gd name="T22" fmla="*/ 182 w 214"/>
                  <a:gd name="T23" fmla="*/ 462 h 502"/>
                  <a:gd name="T24" fmla="*/ 109 w 214"/>
                  <a:gd name="T25" fmla="*/ 502 h 502"/>
                  <a:gd name="T26" fmla="*/ 43 w 214"/>
                  <a:gd name="T27" fmla="*/ 486 h 502"/>
                  <a:gd name="T28" fmla="*/ 25 w 214"/>
                  <a:gd name="T29" fmla="*/ 481 h 502"/>
                  <a:gd name="T30" fmla="*/ 12 w 214"/>
                  <a:gd name="T31" fmla="*/ 494 h 502"/>
                  <a:gd name="T32" fmla="*/ 1 w 214"/>
                  <a:gd name="T33" fmla="*/ 494 h 502"/>
                  <a:gd name="T34" fmla="*/ 1 w 214"/>
                  <a:gd name="T35" fmla="*/ 325 h 502"/>
                  <a:gd name="T36" fmla="*/ 12 w 214"/>
                  <a:gd name="T37" fmla="*/ 325 h 502"/>
                  <a:gd name="T38" fmla="*/ 49 w 214"/>
                  <a:gd name="T39" fmla="*/ 434 h 502"/>
                  <a:gd name="T40" fmla="*/ 110 w 214"/>
                  <a:gd name="T41" fmla="*/ 471 h 502"/>
                  <a:gd name="T42" fmla="*/ 149 w 214"/>
                  <a:gd name="T43" fmla="*/ 450 h 502"/>
                  <a:gd name="T44" fmla="*/ 163 w 214"/>
                  <a:gd name="T45" fmla="*/ 400 h 502"/>
                  <a:gd name="T46" fmla="*/ 147 w 214"/>
                  <a:gd name="T47" fmla="*/ 340 h 502"/>
                  <a:gd name="T48" fmla="*/ 80 w 214"/>
                  <a:gd name="T49" fmla="*/ 278 h 502"/>
                  <a:gd name="T50" fmla="*/ 15 w 214"/>
                  <a:gd name="T51" fmla="*/ 211 h 502"/>
                  <a:gd name="T52" fmla="*/ 0 w 214"/>
                  <a:gd name="T53" fmla="*/ 137 h 502"/>
                  <a:gd name="T54" fmla="*/ 26 w 214"/>
                  <a:gd name="T55" fmla="*/ 39 h 502"/>
                  <a:gd name="T56" fmla="*/ 95 w 214"/>
                  <a:gd name="T57" fmla="*/ 0 h 502"/>
                  <a:gd name="T58" fmla="*/ 140 w 214"/>
                  <a:gd name="T59" fmla="*/ 12 h 502"/>
                  <a:gd name="T60" fmla="*/ 163 w 214"/>
                  <a:gd name="T61" fmla="*/ 19 h 502"/>
                  <a:gd name="T62" fmla="*/ 172 w 214"/>
                  <a:gd name="T63" fmla="*/ 16 h 502"/>
                  <a:gd name="T64" fmla="*/ 179 w 214"/>
                  <a:gd name="T65" fmla="*/ 0 h 502"/>
                  <a:gd name="T66" fmla="*/ 191 w 214"/>
                  <a:gd name="T67" fmla="*/ 0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14" h="502">
                    <a:moveTo>
                      <a:pt x="191" y="0"/>
                    </a:moveTo>
                    <a:cubicBezTo>
                      <a:pt x="191" y="53"/>
                      <a:pt x="191" y="107"/>
                      <a:pt x="191" y="161"/>
                    </a:cubicBezTo>
                    <a:cubicBezTo>
                      <a:pt x="187" y="161"/>
                      <a:pt x="183" y="161"/>
                      <a:pt x="179" y="161"/>
                    </a:cubicBezTo>
                    <a:cubicBezTo>
                      <a:pt x="171" y="110"/>
                      <a:pt x="159" y="76"/>
                      <a:pt x="146" y="58"/>
                    </a:cubicBezTo>
                    <a:cubicBezTo>
                      <a:pt x="132" y="39"/>
                      <a:pt x="115" y="30"/>
                      <a:pt x="94" y="30"/>
                    </a:cubicBezTo>
                    <a:cubicBezTo>
                      <a:pt x="78" y="30"/>
                      <a:pt x="65" y="36"/>
                      <a:pt x="55" y="49"/>
                    </a:cubicBezTo>
                    <a:cubicBezTo>
                      <a:pt x="45" y="62"/>
                      <a:pt x="40" y="76"/>
                      <a:pt x="40" y="92"/>
                    </a:cubicBezTo>
                    <a:cubicBezTo>
                      <a:pt x="40" y="111"/>
                      <a:pt x="44" y="127"/>
                      <a:pt x="51" y="141"/>
                    </a:cubicBezTo>
                    <a:cubicBezTo>
                      <a:pt x="58" y="155"/>
                      <a:pt x="73" y="170"/>
                      <a:pt x="94" y="186"/>
                    </a:cubicBezTo>
                    <a:cubicBezTo>
                      <a:pt x="111" y="199"/>
                      <a:pt x="128" y="211"/>
                      <a:pt x="145" y="223"/>
                    </a:cubicBezTo>
                    <a:cubicBezTo>
                      <a:pt x="191" y="258"/>
                      <a:pt x="214" y="302"/>
                      <a:pt x="214" y="358"/>
                    </a:cubicBezTo>
                    <a:cubicBezTo>
                      <a:pt x="214" y="401"/>
                      <a:pt x="203" y="435"/>
                      <a:pt x="182" y="462"/>
                    </a:cubicBezTo>
                    <a:cubicBezTo>
                      <a:pt x="161" y="488"/>
                      <a:pt x="136" y="502"/>
                      <a:pt x="109" y="502"/>
                    </a:cubicBezTo>
                    <a:cubicBezTo>
                      <a:pt x="90" y="502"/>
                      <a:pt x="68" y="497"/>
                      <a:pt x="43" y="486"/>
                    </a:cubicBezTo>
                    <a:cubicBezTo>
                      <a:pt x="36" y="482"/>
                      <a:pt x="30" y="481"/>
                      <a:pt x="25" y="481"/>
                    </a:cubicBezTo>
                    <a:cubicBezTo>
                      <a:pt x="20" y="481"/>
                      <a:pt x="15" y="486"/>
                      <a:pt x="12" y="494"/>
                    </a:cubicBezTo>
                    <a:cubicBezTo>
                      <a:pt x="9" y="494"/>
                      <a:pt x="5" y="494"/>
                      <a:pt x="1" y="494"/>
                    </a:cubicBezTo>
                    <a:cubicBezTo>
                      <a:pt x="1" y="438"/>
                      <a:pt x="1" y="382"/>
                      <a:pt x="1" y="325"/>
                    </a:cubicBezTo>
                    <a:cubicBezTo>
                      <a:pt x="5" y="325"/>
                      <a:pt x="9" y="325"/>
                      <a:pt x="12" y="325"/>
                    </a:cubicBezTo>
                    <a:cubicBezTo>
                      <a:pt x="19" y="373"/>
                      <a:pt x="31" y="410"/>
                      <a:pt x="49" y="434"/>
                    </a:cubicBezTo>
                    <a:cubicBezTo>
                      <a:pt x="67" y="459"/>
                      <a:pt x="88" y="471"/>
                      <a:pt x="110" y="471"/>
                    </a:cubicBezTo>
                    <a:cubicBezTo>
                      <a:pt x="126" y="471"/>
                      <a:pt x="139" y="464"/>
                      <a:pt x="149" y="450"/>
                    </a:cubicBezTo>
                    <a:cubicBezTo>
                      <a:pt x="158" y="436"/>
                      <a:pt x="163" y="419"/>
                      <a:pt x="163" y="400"/>
                    </a:cubicBezTo>
                    <a:cubicBezTo>
                      <a:pt x="163" y="376"/>
                      <a:pt x="158" y="356"/>
                      <a:pt x="147" y="340"/>
                    </a:cubicBezTo>
                    <a:cubicBezTo>
                      <a:pt x="136" y="324"/>
                      <a:pt x="113" y="303"/>
                      <a:pt x="80" y="278"/>
                    </a:cubicBezTo>
                    <a:cubicBezTo>
                      <a:pt x="47" y="253"/>
                      <a:pt x="25" y="231"/>
                      <a:pt x="15" y="211"/>
                    </a:cubicBezTo>
                    <a:cubicBezTo>
                      <a:pt x="5" y="191"/>
                      <a:pt x="0" y="167"/>
                      <a:pt x="0" y="137"/>
                    </a:cubicBezTo>
                    <a:cubicBezTo>
                      <a:pt x="0" y="98"/>
                      <a:pt x="9" y="65"/>
                      <a:pt x="26" y="39"/>
                    </a:cubicBezTo>
                    <a:cubicBezTo>
                      <a:pt x="44" y="12"/>
                      <a:pt x="67" y="0"/>
                      <a:pt x="95" y="0"/>
                    </a:cubicBezTo>
                    <a:cubicBezTo>
                      <a:pt x="107" y="0"/>
                      <a:pt x="123" y="4"/>
                      <a:pt x="140" y="12"/>
                    </a:cubicBezTo>
                    <a:cubicBezTo>
                      <a:pt x="152" y="17"/>
                      <a:pt x="160" y="19"/>
                      <a:pt x="163" y="19"/>
                    </a:cubicBezTo>
                    <a:cubicBezTo>
                      <a:pt x="167" y="19"/>
                      <a:pt x="170" y="18"/>
                      <a:pt x="172" y="16"/>
                    </a:cubicBezTo>
                    <a:cubicBezTo>
                      <a:pt x="174" y="13"/>
                      <a:pt x="177" y="8"/>
                      <a:pt x="179" y="0"/>
                    </a:cubicBezTo>
                    <a:cubicBezTo>
                      <a:pt x="183" y="0"/>
                      <a:pt x="187" y="0"/>
                      <a:pt x="191"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85" name="Rectangle 404">
                <a:extLst>
                  <a:ext uri="{FF2B5EF4-FFF2-40B4-BE49-F238E27FC236}">
                    <a16:creationId xmlns:a16="http://schemas.microsoft.com/office/drawing/2014/main" id="{FBD3EAC8-072A-4F50-A1EB-D0EC989116DC}"/>
                  </a:ext>
                </a:extLst>
              </p:cNvPr>
              <p:cNvSpPr>
                <a:spLocks noChangeArrowheads="1"/>
              </p:cNvSpPr>
              <p:nvPr/>
            </p:nvSpPr>
            <p:spPr bwMode="auto">
              <a:xfrm>
                <a:off x="2758" y="1777"/>
                <a:ext cx="62"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86" name="Rectangle 405">
                <a:extLst>
                  <a:ext uri="{FF2B5EF4-FFF2-40B4-BE49-F238E27FC236}">
                    <a16:creationId xmlns:a16="http://schemas.microsoft.com/office/drawing/2014/main" id="{60E19572-84A9-499C-A716-9600D079A469}"/>
                  </a:ext>
                </a:extLst>
              </p:cNvPr>
              <p:cNvSpPr>
                <a:spLocks noChangeArrowheads="1"/>
              </p:cNvSpPr>
              <p:nvPr/>
            </p:nvSpPr>
            <p:spPr bwMode="auto">
              <a:xfrm>
                <a:off x="2820" y="1777"/>
                <a:ext cx="144"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87" name="Freeform 406">
                <a:extLst>
                  <a:ext uri="{FF2B5EF4-FFF2-40B4-BE49-F238E27FC236}">
                    <a16:creationId xmlns:a16="http://schemas.microsoft.com/office/drawing/2014/main" id="{FF305611-009F-4AA0-BCAC-523952BB0917}"/>
                  </a:ext>
                </a:extLst>
              </p:cNvPr>
              <p:cNvSpPr>
                <a:spLocks/>
              </p:cNvSpPr>
              <p:nvPr/>
            </p:nvSpPr>
            <p:spPr bwMode="auto">
              <a:xfrm>
                <a:off x="2823" y="1777"/>
                <a:ext cx="139" cy="72"/>
              </a:xfrm>
              <a:custGeom>
                <a:avLst/>
                <a:gdLst>
                  <a:gd name="T0" fmla="*/ 109 w 538"/>
                  <a:gd name="T1" fmla="*/ 100 h 487"/>
                  <a:gd name="T2" fmla="*/ 150 w 538"/>
                  <a:gd name="T3" fmla="*/ 41 h 487"/>
                  <a:gd name="T4" fmla="*/ 183 w 538"/>
                  <a:gd name="T5" fmla="*/ 11 h 487"/>
                  <a:gd name="T6" fmla="*/ 218 w 538"/>
                  <a:gd name="T7" fmla="*/ 0 h 487"/>
                  <a:gd name="T8" fmla="*/ 269 w 538"/>
                  <a:gd name="T9" fmla="*/ 26 h 487"/>
                  <a:gd name="T10" fmla="*/ 298 w 538"/>
                  <a:gd name="T11" fmla="*/ 100 h 487"/>
                  <a:gd name="T12" fmla="*/ 358 w 538"/>
                  <a:gd name="T13" fmla="*/ 19 h 487"/>
                  <a:gd name="T14" fmla="*/ 408 w 538"/>
                  <a:gd name="T15" fmla="*/ 0 h 487"/>
                  <a:gd name="T16" fmla="*/ 452 w 538"/>
                  <a:gd name="T17" fmla="*/ 19 h 487"/>
                  <a:gd name="T18" fmla="*/ 483 w 538"/>
                  <a:gd name="T19" fmla="*/ 82 h 487"/>
                  <a:gd name="T20" fmla="*/ 490 w 538"/>
                  <a:gd name="T21" fmla="*/ 176 h 487"/>
                  <a:gd name="T22" fmla="*/ 490 w 538"/>
                  <a:gd name="T23" fmla="*/ 380 h 487"/>
                  <a:gd name="T24" fmla="*/ 495 w 538"/>
                  <a:gd name="T25" fmla="*/ 441 h 487"/>
                  <a:gd name="T26" fmla="*/ 508 w 538"/>
                  <a:gd name="T27" fmla="*/ 460 h 487"/>
                  <a:gd name="T28" fmla="*/ 538 w 538"/>
                  <a:gd name="T29" fmla="*/ 468 h 487"/>
                  <a:gd name="T30" fmla="*/ 538 w 538"/>
                  <a:gd name="T31" fmla="*/ 487 h 487"/>
                  <a:gd name="T32" fmla="*/ 383 w 538"/>
                  <a:gd name="T33" fmla="*/ 487 h 487"/>
                  <a:gd name="T34" fmla="*/ 383 w 538"/>
                  <a:gd name="T35" fmla="*/ 468 h 487"/>
                  <a:gd name="T36" fmla="*/ 389 w 538"/>
                  <a:gd name="T37" fmla="*/ 468 h 487"/>
                  <a:gd name="T38" fmla="*/ 421 w 538"/>
                  <a:gd name="T39" fmla="*/ 457 h 487"/>
                  <a:gd name="T40" fmla="*/ 432 w 538"/>
                  <a:gd name="T41" fmla="*/ 430 h 487"/>
                  <a:gd name="T42" fmla="*/ 433 w 538"/>
                  <a:gd name="T43" fmla="*/ 380 h 487"/>
                  <a:gd name="T44" fmla="*/ 433 w 538"/>
                  <a:gd name="T45" fmla="*/ 176 h 487"/>
                  <a:gd name="T46" fmla="*/ 424 w 538"/>
                  <a:gd name="T47" fmla="*/ 95 h 487"/>
                  <a:gd name="T48" fmla="*/ 381 w 538"/>
                  <a:gd name="T49" fmla="*/ 62 h 487"/>
                  <a:gd name="T50" fmla="*/ 345 w 538"/>
                  <a:gd name="T51" fmla="*/ 75 h 487"/>
                  <a:gd name="T52" fmla="*/ 300 w 538"/>
                  <a:gd name="T53" fmla="*/ 126 h 487"/>
                  <a:gd name="T54" fmla="*/ 300 w 538"/>
                  <a:gd name="T55" fmla="*/ 132 h 487"/>
                  <a:gd name="T56" fmla="*/ 300 w 538"/>
                  <a:gd name="T57" fmla="*/ 154 h 487"/>
                  <a:gd name="T58" fmla="*/ 300 w 538"/>
                  <a:gd name="T59" fmla="*/ 380 h 487"/>
                  <a:gd name="T60" fmla="*/ 304 w 538"/>
                  <a:gd name="T61" fmla="*/ 441 h 487"/>
                  <a:gd name="T62" fmla="*/ 317 w 538"/>
                  <a:gd name="T63" fmla="*/ 460 h 487"/>
                  <a:gd name="T64" fmla="*/ 351 w 538"/>
                  <a:gd name="T65" fmla="*/ 468 h 487"/>
                  <a:gd name="T66" fmla="*/ 351 w 538"/>
                  <a:gd name="T67" fmla="*/ 487 h 487"/>
                  <a:gd name="T68" fmla="*/ 192 w 538"/>
                  <a:gd name="T69" fmla="*/ 487 h 487"/>
                  <a:gd name="T70" fmla="*/ 192 w 538"/>
                  <a:gd name="T71" fmla="*/ 468 h 487"/>
                  <a:gd name="T72" fmla="*/ 228 w 538"/>
                  <a:gd name="T73" fmla="*/ 459 h 487"/>
                  <a:gd name="T74" fmla="*/ 242 w 538"/>
                  <a:gd name="T75" fmla="*/ 431 h 487"/>
                  <a:gd name="T76" fmla="*/ 244 w 538"/>
                  <a:gd name="T77" fmla="*/ 380 h 487"/>
                  <a:gd name="T78" fmla="*/ 244 w 538"/>
                  <a:gd name="T79" fmla="*/ 176 h 487"/>
                  <a:gd name="T80" fmla="*/ 232 w 538"/>
                  <a:gd name="T81" fmla="*/ 93 h 487"/>
                  <a:gd name="T82" fmla="*/ 190 w 538"/>
                  <a:gd name="T83" fmla="*/ 60 h 487"/>
                  <a:gd name="T84" fmla="*/ 153 w 538"/>
                  <a:gd name="T85" fmla="*/ 75 h 487"/>
                  <a:gd name="T86" fmla="*/ 109 w 538"/>
                  <a:gd name="T87" fmla="*/ 126 h 487"/>
                  <a:gd name="T88" fmla="*/ 109 w 538"/>
                  <a:gd name="T89" fmla="*/ 380 h 487"/>
                  <a:gd name="T90" fmla="*/ 114 w 538"/>
                  <a:gd name="T91" fmla="*/ 441 h 487"/>
                  <a:gd name="T92" fmla="*/ 127 w 538"/>
                  <a:gd name="T93" fmla="*/ 461 h 487"/>
                  <a:gd name="T94" fmla="*/ 161 w 538"/>
                  <a:gd name="T95" fmla="*/ 468 h 487"/>
                  <a:gd name="T96" fmla="*/ 161 w 538"/>
                  <a:gd name="T97" fmla="*/ 487 h 487"/>
                  <a:gd name="T98" fmla="*/ 5 w 538"/>
                  <a:gd name="T99" fmla="*/ 487 h 487"/>
                  <a:gd name="T100" fmla="*/ 5 w 538"/>
                  <a:gd name="T101" fmla="*/ 468 h 487"/>
                  <a:gd name="T102" fmla="*/ 35 w 538"/>
                  <a:gd name="T103" fmla="*/ 461 h 487"/>
                  <a:gd name="T104" fmla="*/ 48 w 538"/>
                  <a:gd name="T105" fmla="*/ 439 h 487"/>
                  <a:gd name="T106" fmla="*/ 53 w 538"/>
                  <a:gd name="T107" fmla="*/ 380 h 487"/>
                  <a:gd name="T108" fmla="*/ 53 w 538"/>
                  <a:gd name="T109" fmla="*/ 199 h 487"/>
                  <a:gd name="T110" fmla="*/ 50 w 538"/>
                  <a:gd name="T111" fmla="*/ 98 h 487"/>
                  <a:gd name="T112" fmla="*/ 42 w 538"/>
                  <a:gd name="T113" fmla="*/ 75 h 487"/>
                  <a:gd name="T114" fmla="*/ 28 w 538"/>
                  <a:gd name="T115" fmla="*/ 68 h 487"/>
                  <a:gd name="T116" fmla="*/ 5 w 538"/>
                  <a:gd name="T117" fmla="*/ 76 h 487"/>
                  <a:gd name="T118" fmla="*/ 0 w 538"/>
                  <a:gd name="T119" fmla="*/ 58 h 487"/>
                  <a:gd name="T120" fmla="*/ 95 w 538"/>
                  <a:gd name="T121" fmla="*/ 0 h 487"/>
                  <a:gd name="T122" fmla="*/ 109 w 538"/>
                  <a:gd name="T123" fmla="*/ 0 h 487"/>
                  <a:gd name="T124" fmla="*/ 109 w 538"/>
                  <a:gd name="T125" fmla="*/ 10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38" h="487">
                    <a:moveTo>
                      <a:pt x="109" y="100"/>
                    </a:moveTo>
                    <a:cubicBezTo>
                      <a:pt x="132" y="66"/>
                      <a:pt x="146" y="46"/>
                      <a:pt x="150" y="41"/>
                    </a:cubicBezTo>
                    <a:cubicBezTo>
                      <a:pt x="160" y="28"/>
                      <a:pt x="171" y="18"/>
                      <a:pt x="183" y="11"/>
                    </a:cubicBezTo>
                    <a:cubicBezTo>
                      <a:pt x="195" y="3"/>
                      <a:pt x="207" y="0"/>
                      <a:pt x="218" y="0"/>
                    </a:cubicBezTo>
                    <a:cubicBezTo>
                      <a:pt x="238" y="0"/>
                      <a:pt x="255" y="8"/>
                      <a:pt x="269" y="26"/>
                    </a:cubicBezTo>
                    <a:cubicBezTo>
                      <a:pt x="283" y="43"/>
                      <a:pt x="293" y="68"/>
                      <a:pt x="298" y="100"/>
                    </a:cubicBezTo>
                    <a:cubicBezTo>
                      <a:pt x="321" y="59"/>
                      <a:pt x="342" y="32"/>
                      <a:pt x="358" y="19"/>
                    </a:cubicBezTo>
                    <a:cubicBezTo>
                      <a:pt x="374" y="6"/>
                      <a:pt x="391" y="0"/>
                      <a:pt x="408" y="0"/>
                    </a:cubicBezTo>
                    <a:cubicBezTo>
                      <a:pt x="425" y="0"/>
                      <a:pt x="439" y="6"/>
                      <a:pt x="452" y="19"/>
                    </a:cubicBezTo>
                    <a:cubicBezTo>
                      <a:pt x="465" y="32"/>
                      <a:pt x="475" y="53"/>
                      <a:pt x="483" y="82"/>
                    </a:cubicBezTo>
                    <a:cubicBezTo>
                      <a:pt x="488" y="103"/>
                      <a:pt x="490" y="134"/>
                      <a:pt x="490" y="176"/>
                    </a:cubicBezTo>
                    <a:cubicBezTo>
                      <a:pt x="490" y="244"/>
                      <a:pt x="490" y="312"/>
                      <a:pt x="490" y="380"/>
                    </a:cubicBezTo>
                    <a:cubicBezTo>
                      <a:pt x="490" y="410"/>
                      <a:pt x="492" y="430"/>
                      <a:pt x="495" y="441"/>
                    </a:cubicBezTo>
                    <a:cubicBezTo>
                      <a:pt x="497" y="449"/>
                      <a:pt x="501" y="455"/>
                      <a:pt x="508" y="460"/>
                    </a:cubicBezTo>
                    <a:cubicBezTo>
                      <a:pt x="514" y="466"/>
                      <a:pt x="524" y="468"/>
                      <a:pt x="538" y="468"/>
                    </a:cubicBezTo>
                    <a:cubicBezTo>
                      <a:pt x="538" y="475"/>
                      <a:pt x="538" y="481"/>
                      <a:pt x="538" y="487"/>
                    </a:cubicBezTo>
                    <a:cubicBezTo>
                      <a:pt x="486" y="487"/>
                      <a:pt x="434" y="487"/>
                      <a:pt x="383" y="487"/>
                    </a:cubicBezTo>
                    <a:cubicBezTo>
                      <a:pt x="383" y="481"/>
                      <a:pt x="383" y="475"/>
                      <a:pt x="383" y="468"/>
                    </a:cubicBezTo>
                    <a:cubicBezTo>
                      <a:pt x="385" y="468"/>
                      <a:pt x="387" y="468"/>
                      <a:pt x="389" y="468"/>
                    </a:cubicBezTo>
                    <a:cubicBezTo>
                      <a:pt x="403" y="468"/>
                      <a:pt x="413" y="464"/>
                      <a:pt x="421" y="457"/>
                    </a:cubicBezTo>
                    <a:cubicBezTo>
                      <a:pt x="426" y="451"/>
                      <a:pt x="430" y="442"/>
                      <a:pt x="432" y="430"/>
                    </a:cubicBezTo>
                    <a:cubicBezTo>
                      <a:pt x="433" y="425"/>
                      <a:pt x="433" y="407"/>
                      <a:pt x="433" y="380"/>
                    </a:cubicBezTo>
                    <a:cubicBezTo>
                      <a:pt x="433" y="312"/>
                      <a:pt x="433" y="244"/>
                      <a:pt x="433" y="176"/>
                    </a:cubicBezTo>
                    <a:cubicBezTo>
                      <a:pt x="433" y="138"/>
                      <a:pt x="430" y="111"/>
                      <a:pt x="424" y="95"/>
                    </a:cubicBezTo>
                    <a:cubicBezTo>
                      <a:pt x="415" y="72"/>
                      <a:pt x="401" y="62"/>
                      <a:pt x="381" y="62"/>
                    </a:cubicBezTo>
                    <a:cubicBezTo>
                      <a:pt x="369" y="62"/>
                      <a:pt x="357" y="66"/>
                      <a:pt x="345" y="75"/>
                    </a:cubicBezTo>
                    <a:cubicBezTo>
                      <a:pt x="333" y="85"/>
                      <a:pt x="318" y="101"/>
                      <a:pt x="300" y="126"/>
                    </a:cubicBezTo>
                    <a:cubicBezTo>
                      <a:pt x="300" y="128"/>
                      <a:pt x="300" y="130"/>
                      <a:pt x="300" y="132"/>
                    </a:cubicBezTo>
                    <a:cubicBezTo>
                      <a:pt x="300" y="139"/>
                      <a:pt x="300" y="147"/>
                      <a:pt x="300" y="154"/>
                    </a:cubicBezTo>
                    <a:cubicBezTo>
                      <a:pt x="300" y="229"/>
                      <a:pt x="300" y="305"/>
                      <a:pt x="300" y="380"/>
                    </a:cubicBezTo>
                    <a:cubicBezTo>
                      <a:pt x="300" y="413"/>
                      <a:pt x="302" y="433"/>
                      <a:pt x="304" y="441"/>
                    </a:cubicBezTo>
                    <a:cubicBezTo>
                      <a:pt x="306" y="448"/>
                      <a:pt x="311" y="455"/>
                      <a:pt x="317" y="460"/>
                    </a:cubicBezTo>
                    <a:cubicBezTo>
                      <a:pt x="324" y="466"/>
                      <a:pt x="335" y="468"/>
                      <a:pt x="351" y="468"/>
                    </a:cubicBezTo>
                    <a:cubicBezTo>
                      <a:pt x="351" y="475"/>
                      <a:pt x="351" y="481"/>
                      <a:pt x="351" y="487"/>
                    </a:cubicBezTo>
                    <a:cubicBezTo>
                      <a:pt x="298" y="487"/>
                      <a:pt x="245" y="487"/>
                      <a:pt x="192" y="487"/>
                    </a:cubicBezTo>
                    <a:cubicBezTo>
                      <a:pt x="192" y="481"/>
                      <a:pt x="192" y="475"/>
                      <a:pt x="192" y="468"/>
                    </a:cubicBezTo>
                    <a:cubicBezTo>
                      <a:pt x="210" y="468"/>
                      <a:pt x="222" y="465"/>
                      <a:pt x="228" y="459"/>
                    </a:cubicBezTo>
                    <a:cubicBezTo>
                      <a:pt x="235" y="453"/>
                      <a:pt x="240" y="444"/>
                      <a:pt x="242" y="431"/>
                    </a:cubicBezTo>
                    <a:cubicBezTo>
                      <a:pt x="243" y="426"/>
                      <a:pt x="244" y="409"/>
                      <a:pt x="244" y="380"/>
                    </a:cubicBezTo>
                    <a:cubicBezTo>
                      <a:pt x="244" y="312"/>
                      <a:pt x="244" y="244"/>
                      <a:pt x="244" y="176"/>
                    </a:cubicBezTo>
                    <a:cubicBezTo>
                      <a:pt x="244" y="138"/>
                      <a:pt x="240" y="110"/>
                      <a:pt x="232" y="93"/>
                    </a:cubicBezTo>
                    <a:cubicBezTo>
                      <a:pt x="222" y="71"/>
                      <a:pt x="208" y="60"/>
                      <a:pt x="190" y="60"/>
                    </a:cubicBezTo>
                    <a:cubicBezTo>
                      <a:pt x="178" y="60"/>
                      <a:pt x="165" y="65"/>
                      <a:pt x="153" y="75"/>
                    </a:cubicBezTo>
                    <a:cubicBezTo>
                      <a:pt x="135" y="90"/>
                      <a:pt x="119" y="107"/>
                      <a:pt x="109" y="126"/>
                    </a:cubicBezTo>
                    <a:cubicBezTo>
                      <a:pt x="109" y="211"/>
                      <a:pt x="109" y="295"/>
                      <a:pt x="109" y="380"/>
                    </a:cubicBezTo>
                    <a:cubicBezTo>
                      <a:pt x="109" y="411"/>
                      <a:pt x="111" y="431"/>
                      <a:pt x="114" y="441"/>
                    </a:cubicBezTo>
                    <a:cubicBezTo>
                      <a:pt x="116" y="450"/>
                      <a:pt x="121" y="457"/>
                      <a:pt x="127" y="461"/>
                    </a:cubicBezTo>
                    <a:cubicBezTo>
                      <a:pt x="132" y="466"/>
                      <a:pt x="143" y="468"/>
                      <a:pt x="161" y="468"/>
                    </a:cubicBezTo>
                    <a:cubicBezTo>
                      <a:pt x="161" y="475"/>
                      <a:pt x="161" y="481"/>
                      <a:pt x="161" y="487"/>
                    </a:cubicBezTo>
                    <a:cubicBezTo>
                      <a:pt x="109" y="487"/>
                      <a:pt x="57" y="487"/>
                      <a:pt x="5" y="487"/>
                    </a:cubicBezTo>
                    <a:cubicBezTo>
                      <a:pt x="5" y="481"/>
                      <a:pt x="5" y="475"/>
                      <a:pt x="5" y="468"/>
                    </a:cubicBezTo>
                    <a:cubicBezTo>
                      <a:pt x="19" y="468"/>
                      <a:pt x="29" y="466"/>
                      <a:pt x="35" y="461"/>
                    </a:cubicBezTo>
                    <a:cubicBezTo>
                      <a:pt x="41" y="457"/>
                      <a:pt x="45" y="449"/>
                      <a:pt x="48" y="439"/>
                    </a:cubicBezTo>
                    <a:cubicBezTo>
                      <a:pt x="51" y="429"/>
                      <a:pt x="53" y="410"/>
                      <a:pt x="53" y="380"/>
                    </a:cubicBezTo>
                    <a:cubicBezTo>
                      <a:pt x="53" y="320"/>
                      <a:pt x="53" y="259"/>
                      <a:pt x="53" y="199"/>
                    </a:cubicBezTo>
                    <a:cubicBezTo>
                      <a:pt x="53" y="147"/>
                      <a:pt x="52" y="113"/>
                      <a:pt x="50" y="98"/>
                    </a:cubicBezTo>
                    <a:cubicBezTo>
                      <a:pt x="48" y="87"/>
                      <a:pt x="45" y="79"/>
                      <a:pt x="42" y="75"/>
                    </a:cubicBezTo>
                    <a:cubicBezTo>
                      <a:pt x="39" y="70"/>
                      <a:pt x="34" y="68"/>
                      <a:pt x="28" y="68"/>
                    </a:cubicBezTo>
                    <a:cubicBezTo>
                      <a:pt x="21" y="68"/>
                      <a:pt x="14" y="71"/>
                      <a:pt x="5" y="76"/>
                    </a:cubicBezTo>
                    <a:cubicBezTo>
                      <a:pt x="3" y="70"/>
                      <a:pt x="1" y="64"/>
                      <a:pt x="0" y="58"/>
                    </a:cubicBezTo>
                    <a:cubicBezTo>
                      <a:pt x="31" y="38"/>
                      <a:pt x="63" y="19"/>
                      <a:pt x="95" y="0"/>
                    </a:cubicBezTo>
                    <a:cubicBezTo>
                      <a:pt x="99" y="0"/>
                      <a:pt x="104" y="0"/>
                      <a:pt x="109" y="0"/>
                    </a:cubicBezTo>
                    <a:cubicBezTo>
                      <a:pt x="109" y="33"/>
                      <a:pt x="109" y="67"/>
                      <a:pt x="109" y="10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88" name="Rectangle 407">
                <a:extLst>
                  <a:ext uri="{FF2B5EF4-FFF2-40B4-BE49-F238E27FC236}">
                    <a16:creationId xmlns:a16="http://schemas.microsoft.com/office/drawing/2014/main" id="{0CB31335-F908-465E-A430-50C17CE75E77}"/>
                  </a:ext>
                </a:extLst>
              </p:cNvPr>
              <p:cNvSpPr>
                <a:spLocks noChangeArrowheads="1"/>
              </p:cNvSpPr>
              <p:nvPr/>
            </p:nvSpPr>
            <p:spPr bwMode="auto">
              <a:xfrm>
                <a:off x="2820" y="1777"/>
                <a:ext cx="144"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89" name="Rectangle 408">
                <a:extLst>
                  <a:ext uri="{FF2B5EF4-FFF2-40B4-BE49-F238E27FC236}">
                    <a16:creationId xmlns:a16="http://schemas.microsoft.com/office/drawing/2014/main" id="{CF718F1C-9AAC-4513-B2A4-864C95B4FF0C}"/>
                  </a:ext>
                </a:extLst>
              </p:cNvPr>
              <p:cNvSpPr>
                <a:spLocks noChangeArrowheads="1"/>
              </p:cNvSpPr>
              <p:nvPr/>
            </p:nvSpPr>
            <p:spPr bwMode="auto">
              <a:xfrm>
                <a:off x="2968" y="1777"/>
                <a:ext cx="83"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90" name="Freeform 409">
                <a:extLst>
                  <a:ext uri="{FF2B5EF4-FFF2-40B4-BE49-F238E27FC236}">
                    <a16:creationId xmlns:a16="http://schemas.microsoft.com/office/drawing/2014/main" id="{0BAE90F9-BB61-4B68-9B3F-FC803C4AD967}"/>
                  </a:ext>
                </a:extLst>
              </p:cNvPr>
              <p:cNvSpPr>
                <a:spLocks noEditPoints="1"/>
              </p:cNvSpPr>
              <p:nvPr/>
            </p:nvSpPr>
            <p:spPr bwMode="auto">
              <a:xfrm>
                <a:off x="2968" y="1777"/>
                <a:ext cx="79" cy="74"/>
              </a:xfrm>
              <a:custGeom>
                <a:avLst/>
                <a:gdLst>
                  <a:gd name="T0" fmla="*/ 152 w 303"/>
                  <a:gd name="T1" fmla="*/ 0 h 502"/>
                  <a:gd name="T2" fmla="*/ 266 w 303"/>
                  <a:gd name="T3" fmla="*/ 81 h 502"/>
                  <a:gd name="T4" fmla="*/ 303 w 303"/>
                  <a:gd name="T5" fmla="*/ 242 h 502"/>
                  <a:gd name="T6" fmla="*/ 283 w 303"/>
                  <a:gd name="T7" fmla="*/ 370 h 502"/>
                  <a:gd name="T8" fmla="*/ 227 w 303"/>
                  <a:gd name="T9" fmla="*/ 468 h 502"/>
                  <a:gd name="T10" fmla="*/ 148 w 303"/>
                  <a:gd name="T11" fmla="*/ 502 h 502"/>
                  <a:gd name="T12" fmla="*/ 35 w 303"/>
                  <a:gd name="T13" fmla="*/ 416 h 502"/>
                  <a:gd name="T14" fmla="*/ 0 w 303"/>
                  <a:gd name="T15" fmla="*/ 255 h 502"/>
                  <a:gd name="T16" fmla="*/ 21 w 303"/>
                  <a:gd name="T17" fmla="*/ 125 h 502"/>
                  <a:gd name="T18" fmla="*/ 78 w 303"/>
                  <a:gd name="T19" fmla="*/ 30 h 502"/>
                  <a:gd name="T20" fmla="*/ 152 w 303"/>
                  <a:gd name="T21" fmla="*/ 0 h 502"/>
                  <a:gd name="T22" fmla="*/ 141 w 303"/>
                  <a:gd name="T23" fmla="*/ 33 h 502"/>
                  <a:gd name="T24" fmla="*/ 105 w 303"/>
                  <a:gd name="T25" fmla="*/ 49 h 502"/>
                  <a:gd name="T26" fmla="*/ 75 w 303"/>
                  <a:gd name="T27" fmla="*/ 107 h 502"/>
                  <a:gd name="T28" fmla="*/ 63 w 303"/>
                  <a:gd name="T29" fmla="*/ 212 h 502"/>
                  <a:gd name="T30" fmla="*/ 91 w 303"/>
                  <a:gd name="T31" fmla="*/ 390 h 502"/>
                  <a:gd name="T32" fmla="*/ 163 w 303"/>
                  <a:gd name="T33" fmla="*/ 465 h 502"/>
                  <a:gd name="T34" fmla="*/ 218 w 303"/>
                  <a:gd name="T35" fmla="*/ 424 h 502"/>
                  <a:gd name="T36" fmla="*/ 239 w 303"/>
                  <a:gd name="T37" fmla="*/ 281 h 502"/>
                  <a:gd name="T38" fmla="*/ 203 w 303"/>
                  <a:gd name="T39" fmla="*/ 83 h 502"/>
                  <a:gd name="T40" fmla="*/ 141 w 303"/>
                  <a:gd name="T41" fmla="*/ 33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3" h="502">
                    <a:moveTo>
                      <a:pt x="152" y="0"/>
                    </a:moveTo>
                    <a:cubicBezTo>
                      <a:pt x="199" y="0"/>
                      <a:pt x="238" y="27"/>
                      <a:pt x="266" y="81"/>
                    </a:cubicBezTo>
                    <a:cubicBezTo>
                      <a:pt x="290" y="128"/>
                      <a:pt x="303" y="181"/>
                      <a:pt x="303" y="242"/>
                    </a:cubicBezTo>
                    <a:cubicBezTo>
                      <a:pt x="303" y="284"/>
                      <a:pt x="296" y="327"/>
                      <a:pt x="283" y="370"/>
                    </a:cubicBezTo>
                    <a:cubicBezTo>
                      <a:pt x="270" y="414"/>
                      <a:pt x="251" y="446"/>
                      <a:pt x="227" y="468"/>
                    </a:cubicBezTo>
                    <a:cubicBezTo>
                      <a:pt x="204" y="491"/>
                      <a:pt x="177" y="502"/>
                      <a:pt x="148" y="502"/>
                    </a:cubicBezTo>
                    <a:cubicBezTo>
                      <a:pt x="101" y="502"/>
                      <a:pt x="62" y="473"/>
                      <a:pt x="35" y="416"/>
                    </a:cubicBezTo>
                    <a:cubicBezTo>
                      <a:pt x="12" y="368"/>
                      <a:pt x="0" y="314"/>
                      <a:pt x="0" y="255"/>
                    </a:cubicBezTo>
                    <a:cubicBezTo>
                      <a:pt x="0" y="212"/>
                      <a:pt x="7" y="168"/>
                      <a:pt x="21" y="125"/>
                    </a:cubicBezTo>
                    <a:cubicBezTo>
                      <a:pt x="35" y="82"/>
                      <a:pt x="54" y="51"/>
                      <a:pt x="78" y="30"/>
                    </a:cubicBezTo>
                    <a:cubicBezTo>
                      <a:pt x="101" y="10"/>
                      <a:pt x="126" y="0"/>
                      <a:pt x="152" y="0"/>
                    </a:cubicBezTo>
                    <a:close/>
                    <a:moveTo>
                      <a:pt x="141" y="33"/>
                    </a:moveTo>
                    <a:cubicBezTo>
                      <a:pt x="129" y="33"/>
                      <a:pt x="117" y="38"/>
                      <a:pt x="105" y="49"/>
                    </a:cubicBezTo>
                    <a:cubicBezTo>
                      <a:pt x="92" y="60"/>
                      <a:pt x="82" y="79"/>
                      <a:pt x="75" y="107"/>
                    </a:cubicBezTo>
                    <a:cubicBezTo>
                      <a:pt x="67" y="134"/>
                      <a:pt x="63" y="169"/>
                      <a:pt x="63" y="212"/>
                    </a:cubicBezTo>
                    <a:cubicBezTo>
                      <a:pt x="63" y="280"/>
                      <a:pt x="73" y="340"/>
                      <a:pt x="91" y="390"/>
                    </a:cubicBezTo>
                    <a:cubicBezTo>
                      <a:pt x="109" y="440"/>
                      <a:pt x="133" y="465"/>
                      <a:pt x="163" y="465"/>
                    </a:cubicBezTo>
                    <a:cubicBezTo>
                      <a:pt x="185" y="465"/>
                      <a:pt x="203" y="451"/>
                      <a:pt x="218" y="424"/>
                    </a:cubicBezTo>
                    <a:cubicBezTo>
                      <a:pt x="232" y="396"/>
                      <a:pt x="239" y="349"/>
                      <a:pt x="239" y="281"/>
                    </a:cubicBezTo>
                    <a:cubicBezTo>
                      <a:pt x="239" y="197"/>
                      <a:pt x="227" y="131"/>
                      <a:pt x="203" y="83"/>
                    </a:cubicBezTo>
                    <a:cubicBezTo>
                      <a:pt x="187" y="50"/>
                      <a:pt x="166" y="33"/>
                      <a:pt x="141" y="3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91" name="Rectangle 410">
                <a:extLst>
                  <a:ext uri="{FF2B5EF4-FFF2-40B4-BE49-F238E27FC236}">
                    <a16:creationId xmlns:a16="http://schemas.microsoft.com/office/drawing/2014/main" id="{089BF10D-2F62-4644-AC43-3AB4A0347103}"/>
                  </a:ext>
                </a:extLst>
              </p:cNvPr>
              <p:cNvSpPr>
                <a:spLocks noChangeArrowheads="1"/>
              </p:cNvSpPr>
              <p:nvPr/>
            </p:nvSpPr>
            <p:spPr bwMode="auto">
              <a:xfrm>
                <a:off x="2968" y="1777"/>
                <a:ext cx="83" cy="77"/>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92" name="Freeform 411">
                <a:extLst>
                  <a:ext uri="{FF2B5EF4-FFF2-40B4-BE49-F238E27FC236}">
                    <a16:creationId xmlns:a16="http://schemas.microsoft.com/office/drawing/2014/main" id="{B700DDB4-4CB2-4DE9-8BCC-46FAEBED9F00}"/>
                  </a:ext>
                </a:extLst>
              </p:cNvPr>
              <p:cNvSpPr>
                <a:spLocks/>
              </p:cNvSpPr>
              <p:nvPr/>
            </p:nvSpPr>
            <p:spPr bwMode="auto">
              <a:xfrm>
                <a:off x="2074" y="1736"/>
                <a:ext cx="155" cy="103"/>
              </a:xfrm>
              <a:custGeom>
                <a:avLst/>
                <a:gdLst>
                  <a:gd name="T0" fmla="*/ 276 w 599"/>
                  <a:gd name="T1" fmla="*/ 700 h 700"/>
                  <a:gd name="T2" fmla="*/ 97 w 599"/>
                  <a:gd name="T3" fmla="*/ 111 h 700"/>
                  <a:gd name="T4" fmla="*/ 97 w 599"/>
                  <a:gd name="T5" fmla="*/ 579 h 700"/>
                  <a:gd name="T6" fmla="*/ 106 w 599"/>
                  <a:gd name="T7" fmla="*/ 660 h 700"/>
                  <a:gd name="T8" fmla="*/ 146 w 599"/>
                  <a:gd name="T9" fmla="*/ 681 h 700"/>
                  <a:gd name="T10" fmla="*/ 162 w 599"/>
                  <a:gd name="T11" fmla="*/ 681 h 700"/>
                  <a:gd name="T12" fmla="*/ 162 w 599"/>
                  <a:gd name="T13" fmla="*/ 700 h 700"/>
                  <a:gd name="T14" fmla="*/ 0 w 599"/>
                  <a:gd name="T15" fmla="*/ 700 h 700"/>
                  <a:gd name="T16" fmla="*/ 0 w 599"/>
                  <a:gd name="T17" fmla="*/ 681 h 700"/>
                  <a:gd name="T18" fmla="*/ 17 w 599"/>
                  <a:gd name="T19" fmla="*/ 681 h 700"/>
                  <a:gd name="T20" fmla="*/ 59 w 599"/>
                  <a:gd name="T21" fmla="*/ 654 h 700"/>
                  <a:gd name="T22" fmla="*/ 66 w 599"/>
                  <a:gd name="T23" fmla="*/ 579 h 700"/>
                  <a:gd name="T24" fmla="*/ 66 w 599"/>
                  <a:gd name="T25" fmla="*/ 121 h 700"/>
                  <a:gd name="T26" fmla="*/ 60 w 599"/>
                  <a:gd name="T27" fmla="*/ 54 h 700"/>
                  <a:gd name="T28" fmla="*/ 42 w 599"/>
                  <a:gd name="T29" fmla="*/ 28 h 700"/>
                  <a:gd name="T30" fmla="*/ 0 w 599"/>
                  <a:gd name="T31" fmla="*/ 19 h 700"/>
                  <a:gd name="T32" fmla="*/ 0 w 599"/>
                  <a:gd name="T33" fmla="*/ 0 h 700"/>
                  <a:gd name="T34" fmla="*/ 132 w 599"/>
                  <a:gd name="T35" fmla="*/ 0 h 700"/>
                  <a:gd name="T36" fmla="*/ 301 w 599"/>
                  <a:gd name="T37" fmla="*/ 548 h 700"/>
                  <a:gd name="T38" fmla="*/ 467 w 599"/>
                  <a:gd name="T39" fmla="*/ 0 h 700"/>
                  <a:gd name="T40" fmla="*/ 599 w 599"/>
                  <a:gd name="T41" fmla="*/ 0 h 700"/>
                  <a:gd name="T42" fmla="*/ 599 w 599"/>
                  <a:gd name="T43" fmla="*/ 19 h 700"/>
                  <a:gd name="T44" fmla="*/ 583 w 599"/>
                  <a:gd name="T45" fmla="*/ 19 h 700"/>
                  <a:gd name="T46" fmla="*/ 541 w 599"/>
                  <a:gd name="T47" fmla="*/ 46 h 700"/>
                  <a:gd name="T48" fmla="*/ 533 w 599"/>
                  <a:gd name="T49" fmla="*/ 121 h 700"/>
                  <a:gd name="T50" fmla="*/ 533 w 599"/>
                  <a:gd name="T51" fmla="*/ 579 h 700"/>
                  <a:gd name="T52" fmla="*/ 543 w 599"/>
                  <a:gd name="T53" fmla="*/ 660 h 700"/>
                  <a:gd name="T54" fmla="*/ 583 w 599"/>
                  <a:gd name="T55" fmla="*/ 681 h 700"/>
                  <a:gd name="T56" fmla="*/ 599 w 599"/>
                  <a:gd name="T57" fmla="*/ 681 h 700"/>
                  <a:gd name="T58" fmla="*/ 599 w 599"/>
                  <a:gd name="T59" fmla="*/ 700 h 700"/>
                  <a:gd name="T60" fmla="*/ 401 w 599"/>
                  <a:gd name="T61" fmla="*/ 700 h 700"/>
                  <a:gd name="T62" fmla="*/ 401 w 599"/>
                  <a:gd name="T63" fmla="*/ 681 h 700"/>
                  <a:gd name="T64" fmla="*/ 418 w 599"/>
                  <a:gd name="T65" fmla="*/ 681 h 700"/>
                  <a:gd name="T66" fmla="*/ 460 w 599"/>
                  <a:gd name="T67" fmla="*/ 654 h 700"/>
                  <a:gd name="T68" fmla="*/ 467 w 599"/>
                  <a:gd name="T69" fmla="*/ 579 h 700"/>
                  <a:gd name="T70" fmla="*/ 467 w 599"/>
                  <a:gd name="T71" fmla="*/ 111 h 700"/>
                  <a:gd name="T72" fmla="*/ 288 w 599"/>
                  <a:gd name="T73" fmla="*/ 700 h 700"/>
                  <a:gd name="T74" fmla="*/ 276 w 599"/>
                  <a:gd name="T75" fmla="*/ 700 h 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99" h="700">
                    <a:moveTo>
                      <a:pt x="276" y="700"/>
                    </a:moveTo>
                    <a:cubicBezTo>
                      <a:pt x="218" y="504"/>
                      <a:pt x="155" y="308"/>
                      <a:pt x="97" y="111"/>
                    </a:cubicBezTo>
                    <a:cubicBezTo>
                      <a:pt x="97" y="267"/>
                      <a:pt x="97" y="423"/>
                      <a:pt x="97" y="579"/>
                    </a:cubicBezTo>
                    <a:cubicBezTo>
                      <a:pt x="97" y="622"/>
                      <a:pt x="100" y="649"/>
                      <a:pt x="106" y="660"/>
                    </a:cubicBezTo>
                    <a:cubicBezTo>
                      <a:pt x="114" y="674"/>
                      <a:pt x="128" y="681"/>
                      <a:pt x="146" y="681"/>
                    </a:cubicBezTo>
                    <a:cubicBezTo>
                      <a:pt x="151" y="681"/>
                      <a:pt x="157" y="681"/>
                      <a:pt x="162" y="681"/>
                    </a:cubicBezTo>
                    <a:cubicBezTo>
                      <a:pt x="162" y="688"/>
                      <a:pt x="162" y="694"/>
                      <a:pt x="162" y="700"/>
                    </a:cubicBezTo>
                    <a:cubicBezTo>
                      <a:pt x="108" y="700"/>
                      <a:pt x="54" y="700"/>
                      <a:pt x="0" y="700"/>
                    </a:cubicBezTo>
                    <a:cubicBezTo>
                      <a:pt x="0" y="694"/>
                      <a:pt x="0" y="688"/>
                      <a:pt x="0" y="681"/>
                    </a:cubicBezTo>
                    <a:cubicBezTo>
                      <a:pt x="6" y="681"/>
                      <a:pt x="11" y="681"/>
                      <a:pt x="17" y="681"/>
                    </a:cubicBezTo>
                    <a:cubicBezTo>
                      <a:pt x="36" y="681"/>
                      <a:pt x="51" y="673"/>
                      <a:pt x="59" y="654"/>
                    </a:cubicBezTo>
                    <a:cubicBezTo>
                      <a:pt x="64" y="644"/>
                      <a:pt x="66" y="618"/>
                      <a:pt x="66" y="579"/>
                    </a:cubicBezTo>
                    <a:cubicBezTo>
                      <a:pt x="66" y="426"/>
                      <a:pt x="66" y="274"/>
                      <a:pt x="66" y="121"/>
                    </a:cubicBezTo>
                    <a:cubicBezTo>
                      <a:pt x="66" y="90"/>
                      <a:pt x="64" y="68"/>
                      <a:pt x="60" y="54"/>
                    </a:cubicBezTo>
                    <a:cubicBezTo>
                      <a:pt x="56" y="44"/>
                      <a:pt x="50" y="35"/>
                      <a:pt x="42" y="28"/>
                    </a:cubicBezTo>
                    <a:cubicBezTo>
                      <a:pt x="33" y="22"/>
                      <a:pt x="19" y="19"/>
                      <a:pt x="0" y="19"/>
                    </a:cubicBezTo>
                    <a:cubicBezTo>
                      <a:pt x="0" y="12"/>
                      <a:pt x="0" y="6"/>
                      <a:pt x="0" y="0"/>
                    </a:cubicBezTo>
                    <a:cubicBezTo>
                      <a:pt x="44" y="0"/>
                      <a:pt x="88" y="0"/>
                      <a:pt x="132" y="0"/>
                    </a:cubicBezTo>
                    <a:cubicBezTo>
                      <a:pt x="188" y="183"/>
                      <a:pt x="246" y="365"/>
                      <a:pt x="301" y="548"/>
                    </a:cubicBezTo>
                    <a:cubicBezTo>
                      <a:pt x="356" y="365"/>
                      <a:pt x="413" y="183"/>
                      <a:pt x="467" y="0"/>
                    </a:cubicBezTo>
                    <a:cubicBezTo>
                      <a:pt x="511" y="0"/>
                      <a:pt x="555" y="0"/>
                      <a:pt x="599" y="0"/>
                    </a:cubicBezTo>
                    <a:cubicBezTo>
                      <a:pt x="599" y="6"/>
                      <a:pt x="599" y="12"/>
                      <a:pt x="599" y="19"/>
                    </a:cubicBezTo>
                    <a:cubicBezTo>
                      <a:pt x="594" y="19"/>
                      <a:pt x="588" y="19"/>
                      <a:pt x="583" y="19"/>
                    </a:cubicBezTo>
                    <a:cubicBezTo>
                      <a:pt x="563" y="19"/>
                      <a:pt x="549" y="27"/>
                      <a:pt x="541" y="46"/>
                    </a:cubicBezTo>
                    <a:cubicBezTo>
                      <a:pt x="536" y="56"/>
                      <a:pt x="533" y="82"/>
                      <a:pt x="533" y="121"/>
                    </a:cubicBezTo>
                    <a:cubicBezTo>
                      <a:pt x="533" y="274"/>
                      <a:pt x="533" y="426"/>
                      <a:pt x="533" y="579"/>
                    </a:cubicBezTo>
                    <a:cubicBezTo>
                      <a:pt x="533" y="622"/>
                      <a:pt x="536" y="649"/>
                      <a:pt x="543" y="660"/>
                    </a:cubicBezTo>
                    <a:cubicBezTo>
                      <a:pt x="551" y="674"/>
                      <a:pt x="565" y="681"/>
                      <a:pt x="583" y="681"/>
                    </a:cubicBezTo>
                    <a:cubicBezTo>
                      <a:pt x="588" y="681"/>
                      <a:pt x="594" y="681"/>
                      <a:pt x="599" y="681"/>
                    </a:cubicBezTo>
                    <a:cubicBezTo>
                      <a:pt x="599" y="688"/>
                      <a:pt x="599" y="694"/>
                      <a:pt x="599" y="700"/>
                    </a:cubicBezTo>
                    <a:cubicBezTo>
                      <a:pt x="533" y="700"/>
                      <a:pt x="467" y="700"/>
                      <a:pt x="401" y="700"/>
                    </a:cubicBezTo>
                    <a:cubicBezTo>
                      <a:pt x="401" y="694"/>
                      <a:pt x="401" y="688"/>
                      <a:pt x="401" y="681"/>
                    </a:cubicBezTo>
                    <a:cubicBezTo>
                      <a:pt x="407" y="681"/>
                      <a:pt x="412" y="681"/>
                      <a:pt x="418" y="681"/>
                    </a:cubicBezTo>
                    <a:cubicBezTo>
                      <a:pt x="438" y="681"/>
                      <a:pt x="452" y="673"/>
                      <a:pt x="460" y="654"/>
                    </a:cubicBezTo>
                    <a:cubicBezTo>
                      <a:pt x="465" y="644"/>
                      <a:pt x="467" y="618"/>
                      <a:pt x="467" y="579"/>
                    </a:cubicBezTo>
                    <a:cubicBezTo>
                      <a:pt x="467" y="423"/>
                      <a:pt x="467" y="267"/>
                      <a:pt x="467" y="111"/>
                    </a:cubicBezTo>
                    <a:cubicBezTo>
                      <a:pt x="409" y="308"/>
                      <a:pt x="347" y="504"/>
                      <a:pt x="288" y="700"/>
                    </a:cubicBezTo>
                    <a:cubicBezTo>
                      <a:pt x="284" y="700"/>
                      <a:pt x="280" y="700"/>
                      <a:pt x="276" y="70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93" name="Freeform 412">
                <a:extLst>
                  <a:ext uri="{FF2B5EF4-FFF2-40B4-BE49-F238E27FC236}">
                    <a16:creationId xmlns:a16="http://schemas.microsoft.com/office/drawing/2014/main" id="{2B7472AE-8C65-4CE8-BCEF-710906773E4A}"/>
                  </a:ext>
                </a:extLst>
              </p:cNvPr>
              <p:cNvSpPr>
                <a:spLocks noEditPoints="1"/>
              </p:cNvSpPr>
              <p:nvPr/>
            </p:nvSpPr>
            <p:spPr bwMode="auto">
              <a:xfrm>
                <a:off x="2239" y="1767"/>
                <a:ext cx="69" cy="74"/>
              </a:xfrm>
              <a:custGeom>
                <a:avLst/>
                <a:gdLst>
                  <a:gd name="T0" fmla="*/ 49 w 266"/>
                  <a:gd name="T1" fmla="*/ 193 h 503"/>
                  <a:gd name="T2" fmla="*/ 83 w 266"/>
                  <a:gd name="T3" fmla="*/ 359 h 503"/>
                  <a:gd name="T4" fmla="*/ 163 w 266"/>
                  <a:gd name="T5" fmla="*/ 419 h 503"/>
                  <a:gd name="T6" fmla="*/ 217 w 266"/>
                  <a:gd name="T7" fmla="*/ 393 h 503"/>
                  <a:gd name="T8" fmla="*/ 255 w 266"/>
                  <a:gd name="T9" fmla="*/ 305 h 503"/>
                  <a:gd name="T10" fmla="*/ 266 w 266"/>
                  <a:gd name="T11" fmla="*/ 316 h 503"/>
                  <a:gd name="T12" fmla="*/ 224 w 266"/>
                  <a:gd name="T13" fmla="*/ 444 h 503"/>
                  <a:gd name="T14" fmla="*/ 137 w 266"/>
                  <a:gd name="T15" fmla="*/ 503 h 503"/>
                  <a:gd name="T16" fmla="*/ 41 w 266"/>
                  <a:gd name="T17" fmla="*/ 436 h 503"/>
                  <a:gd name="T18" fmla="*/ 0 w 266"/>
                  <a:gd name="T19" fmla="*/ 258 h 503"/>
                  <a:gd name="T20" fmla="*/ 42 w 266"/>
                  <a:gd name="T21" fmla="*/ 68 h 503"/>
                  <a:gd name="T22" fmla="*/ 145 w 266"/>
                  <a:gd name="T23" fmla="*/ 0 h 503"/>
                  <a:gd name="T24" fmla="*/ 232 w 266"/>
                  <a:gd name="T25" fmla="*/ 53 h 503"/>
                  <a:gd name="T26" fmla="*/ 266 w 266"/>
                  <a:gd name="T27" fmla="*/ 193 h 503"/>
                  <a:gd name="T28" fmla="*/ 49 w 266"/>
                  <a:gd name="T29" fmla="*/ 193 h 503"/>
                  <a:gd name="T30" fmla="*/ 49 w 266"/>
                  <a:gd name="T31" fmla="*/ 163 h 503"/>
                  <a:gd name="T32" fmla="*/ 194 w 266"/>
                  <a:gd name="T33" fmla="*/ 163 h 503"/>
                  <a:gd name="T34" fmla="*/ 187 w 266"/>
                  <a:gd name="T35" fmla="*/ 99 h 503"/>
                  <a:gd name="T36" fmla="*/ 162 w 266"/>
                  <a:gd name="T37" fmla="*/ 54 h 503"/>
                  <a:gd name="T38" fmla="*/ 126 w 266"/>
                  <a:gd name="T39" fmla="*/ 37 h 503"/>
                  <a:gd name="T40" fmla="*/ 75 w 266"/>
                  <a:gd name="T41" fmla="*/ 70 h 503"/>
                  <a:gd name="T42" fmla="*/ 49 w 266"/>
                  <a:gd name="T43" fmla="*/ 163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6" h="503">
                    <a:moveTo>
                      <a:pt x="49" y="193"/>
                    </a:moveTo>
                    <a:cubicBezTo>
                      <a:pt x="48" y="264"/>
                      <a:pt x="60" y="319"/>
                      <a:pt x="83" y="359"/>
                    </a:cubicBezTo>
                    <a:cubicBezTo>
                      <a:pt x="105" y="399"/>
                      <a:pt x="133" y="419"/>
                      <a:pt x="163" y="419"/>
                    </a:cubicBezTo>
                    <a:cubicBezTo>
                      <a:pt x="184" y="419"/>
                      <a:pt x="202" y="410"/>
                      <a:pt x="217" y="393"/>
                    </a:cubicBezTo>
                    <a:cubicBezTo>
                      <a:pt x="232" y="376"/>
                      <a:pt x="245" y="347"/>
                      <a:pt x="255" y="305"/>
                    </a:cubicBezTo>
                    <a:cubicBezTo>
                      <a:pt x="259" y="309"/>
                      <a:pt x="263" y="312"/>
                      <a:pt x="266" y="316"/>
                    </a:cubicBezTo>
                    <a:cubicBezTo>
                      <a:pt x="261" y="363"/>
                      <a:pt x="247" y="406"/>
                      <a:pt x="224" y="444"/>
                    </a:cubicBezTo>
                    <a:cubicBezTo>
                      <a:pt x="202" y="483"/>
                      <a:pt x="172" y="503"/>
                      <a:pt x="137" y="503"/>
                    </a:cubicBezTo>
                    <a:cubicBezTo>
                      <a:pt x="100" y="503"/>
                      <a:pt x="67" y="481"/>
                      <a:pt x="41" y="436"/>
                    </a:cubicBezTo>
                    <a:cubicBezTo>
                      <a:pt x="14" y="392"/>
                      <a:pt x="0" y="333"/>
                      <a:pt x="0" y="258"/>
                    </a:cubicBezTo>
                    <a:cubicBezTo>
                      <a:pt x="0" y="177"/>
                      <a:pt x="14" y="114"/>
                      <a:pt x="42" y="68"/>
                    </a:cubicBezTo>
                    <a:cubicBezTo>
                      <a:pt x="69" y="23"/>
                      <a:pt x="104" y="0"/>
                      <a:pt x="145" y="0"/>
                    </a:cubicBezTo>
                    <a:cubicBezTo>
                      <a:pt x="181" y="0"/>
                      <a:pt x="210" y="18"/>
                      <a:pt x="232" y="53"/>
                    </a:cubicBezTo>
                    <a:cubicBezTo>
                      <a:pt x="254" y="88"/>
                      <a:pt x="266" y="135"/>
                      <a:pt x="266" y="193"/>
                    </a:cubicBezTo>
                    <a:cubicBezTo>
                      <a:pt x="194" y="193"/>
                      <a:pt x="121" y="193"/>
                      <a:pt x="49" y="193"/>
                    </a:cubicBezTo>
                    <a:close/>
                    <a:moveTo>
                      <a:pt x="49" y="163"/>
                    </a:moveTo>
                    <a:cubicBezTo>
                      <a:pt x="97" y="163"/>
                      <a:pt x="146" y="163"/>
                      <a:pt x="194" y="163"/>
                    </a:cubicBezTo>
                    <a:cubicBezTo>
                      <a:pt x="193" y="133"/>
                      <a:pt x="191" y="112"/>
                      <a:pt x="187" y="99"/>
                    </a:cubicBezTo>
                    <a:cubicBezTo>
                      <a:pt x="181" y="80"/>
                      <a:pt x="173" y="65"/>
                      <a:pt x="162" y="54"/>
                    </a:cubicBezTo>
                    <a:cubicBezTo>
                      <a:pt x="151" y="43"/>
                      <a:pt x="138" y="37"/>
                      <a:pt x="126" y="37"/>
                    </a:cubicBezTo>
                    <a:cubicBezTo>
                      <a:pt x="107" y="37"/>
                      <a:pt x="90" y="48"/>
                      <a:pt x="75" y="70"/>
                    </a:cubicBezTo>
                    <a:cubicBezTo>
                      <a:pt x="60" y="93"/>
                      <a:pt x="51" y="124"/>
                      <a:pt x="49" y="16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94" name="Freeform 413">
                <a:extLst>
                  <a:ext uri="{FF2B5EF4-FFF2-40B4-BE49-F238E27FC236}">
                    <a16:creationId xmlns:a16="http://schemas.microsoft.com/office/drawing/2014/main" id="{77A32067-4C0C-4828-B48A-9EAC9982F8F5}"/>
                  </a:ext>
                </a:extLst>
              </p:cNvPr>
              <p:cNvSpPr>
                <a:spLocks/>
              </p:cNvSpPr>
              <p:nvPr/>
            </p:nvSpPr>
            <p:spPr bwMode="auto">
              <a:xfrm>
                <a:off x="2315" y="1747"/>
                <a:ext cx="48" cy="93"/>
              </a:xfrm>
              <a:custGeom>
                <a:avLst/>
                <a:gdLst>
                  <a:gd name="T0" fmla="*/ 106 w 189"/>
                  <a:gd name="T1" fmla="*/ 0 h 637"/>
                  <a:gd name="T2" fmla="*/ 106 w 189"/>
                  <a:gd name="T3" fmla="*/ 156 h 637"/>
                  <a:gd name="T4" fmla="*/ 180 w 189"/>
                  <a:gd name="T5" fmla="*/ 156 h 637"/>
                  <a:gd name="T6" fmla="*/ 180 w 189"/>
                  <a:gd name="T7" fmla="*/ 192 h 637"/>
                  <a:gd name="T8" fmla="*/ 106 w 189"/>
                  <a:gd name="T9" fmla="*/ 192 h 637"/>
                  <a:gd name="T10" fmla="*/ 106 w 189"/>
                  <a:gd name="T11" fmla="*/ 499 h 637"/>
                  <a:gd name="T12" fmla="*/ 115 w 189"/>
                  <a:gd name="T13" fmla="*/ 561 h 637"/>
                  <a:gd name="T14" fmla="*/ 138 w 189"/>
                  <a:gd name="T15" fmla="*/ 577 h 637"/>
                  <a:gd name="T16" fmla="*/ 160 w 189"/>
                  <a:gd name="T17" fmla="*/ 566 h 637"/>
                  <a:gd name="T18" fmla="*/ 176 w 189"/>
                  <a:gd name="T19" fmla="*/ 535 h 637"/>
                  <a:gd name="T20" fmla="*/ 189 w 189"/>
                  <a:gd name="T21" fmla="*/ 535 h 637"/>
                  <a:gd name="T22" fmla="*/ 155 w 189"/>
                  <a:gd name="T23" fmla="*/ 611 h 637"/>
                  <a:gd name="T24" fmla="*/ 110 w 189"/>
                  <a:gd name="T25" fmla="*/ 637 h 637"/>
                  <a:gd name="T26" fmla="*/ 79 w 189"/>
                  <a:gd name="T27" fmla="*/ 624 h 637"/>
                  <a:gd name="T28" fmla="*/ 57 w 189"/>
                  <a:gd name="T29" fmla="*/ 586 h 637"/>
                  <a:gd name="T30" fmla="*/ 50 w 189"/>
                  <a:gd name="T31" fmla="*/ 511 h 637"/>
                  <a:gd name="T32" fmla="*/ 50 w 189"/>
                  <a:gd name="T33" fmla="*/ 192 h 637"/>
                  <a:gd name="T34" fmla="*/ 0 w 189"/>
                  <a:gd name="T35" fmla="*/ 192 h 637"/>
                  <a:gd name="T36" fmla="*/ 0 w 189"/>
                  <a:gd name="T37" fmla="*/ 175 h 637"/>
                  <a:gd name="T38" fmla="*/ 39 w 189"/>
                  <a:gd name="T39" fmla="*/ 136 h 637"/>
                  <a:gd name="T40" fmla="*/ 74 w 189"/>
                  <a:gd name="T41" fmla="*/ 72 h 637"/>
                  <a:gd name="T42" fmla="*/ 96 w 189"/>
                  <a:gd name="T43" fmla="*/ 0 h 637"/>
                  <a:gd name="T44" fmla="*/ 106 w 189"/>
                  <a:gd name="T45" fmla="*/ 0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9" h="637">
                    <a:moveTo>
                      <a:pt x="106" y="0"/>
                    </a:moveTo>
                    <a:cubicBezTo>
                      <a:pt x="106" y="52"/>
                      <a:pt x="106" y="104"/>
                      <a:pt x="106" y="156"/>
                    </a:cubicBezTo>
                    <a:cubicBezTo>
                      <a:pt x="131" y="156"/>
                      <a:pt x="155" y="156"/>
                      <a:pt x="180" y="156"/>
                    </a:cubicBezTo>
                    <a:cubicBezTo>
                      <a:pt x="180" y="168"/>
                      <a:pt x="180" y="180"/>
                      <a:pt x="180" y="192"/>
                    </a:cubicBezTo>
                    <a:cubicBezTo>
                      <a:pt x="155" y="192"/>
                      <a:pt x="131" y="192"/>
                      <a:pt x="106" y="192"/>
                    </a:cubicBezTo>
                    <a:cubicBezTo>
                      <a:pt x="106" y="295"/>
                      <a:pt x="106" y="397"/>
                      <a:pt x="106" y="499"/>
                    </a:cubicBezTo>
                    <a:cubicBezTo>
                      <a:pt x="106" y="530"/>
                      <a:pt x="110" y="550"/>
                      <a:pt x="115" y="561"/>
                    </a:cubicBezTo>
                    <a:cubicBezTo>
                      <a:pt x="121" y="572"/>
                      <a:pt x="128" y="577"/>
                      <a:pt x="138" y="577"/>
                    </a:cubicBezTo>
                    <a:cubicBezTo>
                      <a:pt x="145" y="577"/>
                      <a:pt x="152" y="574"/>
                      <a:pt x="160" y="566"/>
                    </a:cubicBezTo>
                    <a:cubicBezTo>
                      <a:pt x="167" y="560"/>
                      <a:pt x="172" y="549"/>
                      <a:pt x="176" y="535"/>
                    </a:cubicBezTo>
                    <a:cubicBezTo>
                      <a:pt x="181" y="535"/>
                      <a:pt x="185" y="535"/>
                      <a:pt x="189" y="535"/>
                    </a:cubicBezTo>
                    <a:cubicBezTo>
                      <a:pt x="182" y="569"/>
                      <a:pt x="170" y="594"/>
                      <a:pt x="155" y="611"/>
                    </a:cubicBezTo>
                    <a:cubicBezTo>
                      <a:pt x="141" y="629"/>
                      <a:pt x="126" y="637"/>
                      <a:pt x="110" y="637"/>
                    </a:cubicBezTo>
                    <a:cubicBezTo>
                      <a:pt x="99" y="637"/>
                      <a:pt x="89" y="633"/>
                      <a:pt x="79" y="624"/>
                    </a:cubicBezTo>
                    <a:cubicBezTo>
                      <a:pt x="69" y="615"/>
                      <a:pt x="62" y="603"/>
                      <a:pt x="57" y="586"/>
                    </a:cubicBezTo>
                    <a:cubicBezTo>
                      <a:pt x="52" y="570"/>
                      <a:pt x="50" y="545"/>
                      <a:pt x="50" y="511"/>
                    </a:cubicBezTo>
                    <a:cubicBezTo>
                      <a:pt x="50" y="404"/>
                      <a:pt x="50" y="298"/>
                      <a:pt x="50" y="192"/>
                    </a:cubicBezTo>
                    <a:cubicBezTo>
                      <a:pt x="33" y="192"/>
                      <a:pt x="17" y="192"/>
                      <a:pt x="0" y="192"/>
                    </a:cubicBezTo>
                    <a:cubicBezTo>
                      <a:pt x="0" y="186"/>
                      <a:pt x="0" y="181"/>
                      <a:pt x="0" y="175"/>
                    </a:cubicBezTo>
                    <a:cubicBezTo>
                      <a:pt x="13" y="167"/>
                      <a:pt x="26" y="155"/>
                      <a:pt x="39" y="136"/>
                    </a:cubicBezTo>
                    <a:cubicBezTo>
                      <a:pt x="52" y="118"/>
                      <a:pt x="64" y="97"/>
                      <a:pt x="74" y="72"/>
                    </a:cubicBezTo>
                    <a:cubicBezTo>
                      <a:pt x="79" y="59"/>
                      <a:pt x="87" y="35"/>
                      <a:pt x="96" y="0"/>
                    </a:cubicBezTo>
                    <a:cubicBezTo>
                      <a:pt x="99" y="0"/>
                      <a:pt x="103" y="0"/>
                      <a:pt x="106"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95" name="Freeform 414">
                <a:extLst>
                  <a:ext uri="{FF2B5EF4-FFF2-40B4-BE49-F238E27FC236}">
                    <a16:creationId xmlns:a16="http://schemas.microsoft.com/office/drawing/2014/main" id="{542DCEC3-F26B-44AF-BAA8-086D3FB9B728}"/>
                  </a:ext>
                </a:extLst>
              </p:cNvPr>
              <p:cNvSpPr>
                <a:spLocks noEditPoints="1"/>
              </p:cNvSpPr>
              <p:nvPr/>
            </p:nvSpPr>
            <p:spPr bwMode="auto">
              <a:xfrm>
                <a:off x="2370" y="1768"/>
                <a:ext cx="73" cy="72"/>
              </a:xfrm>
              <a:custGeom>
                <a:avLst/>
                <a:gdLst>
                  <a:gd name="T0" fmla="*/ 176 w 286"/>
                  <a:gd name="T1" fmla="*/ 419 h 497"/>
                  <a:gd name="T2" fmla="*/ 115 w 286"/>
                  <a:gd name="T3" fmla="*/ 484 h 497"/>
                  <a:gd name="T4" fmla="*/ 75 w 286"/>
                  <a:gd name="T5" fmla="*/ 497 h 497"/>
                  <a:gd name="T6" fmla="*/ 22 w 286"/>
                  <a:gd name="T7" fmla="*/ 464 h 497"/>
                  <a:gd name="T8" fmla="*/ 0 w 286"/>
                  <a:gd name="T9" fmla="*/ 375 h 497"/>
                  <a:gd name="T10" fmla="*/ 11 w 286"/>
                  <a:gd name="T11" fmla="*/ 315 h 497"/>
                  <a:gd name="T12" fmla="*/ 60 w 286"/>
                  <a:gd name="T13" fmla="*/ 249 h 497"/>
                  <a:gd name="T14" fmla="*/ 176 w 286"/>
                  <a:gd name="T15" fmla="*/ 174 h 497"/>
                  <a:gd name="T16" fmla="*/ 176 w 286"/>
                  <a:gd name="T17" fmla="*/ 155 h 497"/>
                  <a:gd name="T18" fmla="*/ 161 w 286"/>
                  <a:gd name="T19" fmla="*/ 58 h 497"/>
                  <a:gd name="T20" fmla="*/ 117 w 286"/>
                  <a:gd name="T21" fmla="*/ 32 h 497"/>
                  <a:gd name="T22" fmla="*/ 83 w 286"/>
                  <a:gd name="T23" fmla="*/ 49 h 497"/>
                  <a:gd name="T24" fmla="*/ 70 w 286"/>
                  <a:gd name="T25" fmla="*/ 89 h 497"/>
                  <a:gd name="T26" fmla="*/ 71 w 286"/>
                  <a:gd name="T27" fmla="*/ 119 h 497"/>
                  <a:gd name="T28" fmla="*/ 63 w 286"/>
                  <a:gd name="T29" fmla="*/ 156 h 497"/>
                  <a:gd name="T30" fmla="*/ 41 w 286"/>
                  <a:gd name="T31" fmla="*/ 169 h 497"/>
                  <a:gd name="T32" fmla="*/ 21 w 286"/>
                  <a:gd name="T33" fmla="*/ 156 h 497"/>
                  <a:gd name="T34" fmla="*/ 12 w 286"/>
                  <a:gd name="T35" fmla="*/ 119 h 497"/>
                  <a:gd name="T36" fmla="*/ 43 w 286"/>
                  <a:gd name="T37" fmla="*/ 37 h 497"/>
                  <a:gd name="T38" fmla="*/ 128 w 286"/>
                  <a:gd name="T39" fmla="*/ 0 h 497"/>
                  <a:gd name="T40" fmla="*/ 196 w 286"/>
                  <a:gd name="T41" fmla="*/ 21 h 497"/>
                  <a:gd name="T42" fmla="*/ 226 w 286"/>
                  <a:gd name="T43" fmla="*/ 71 h 497"/>
                  <a:gd name="T44" fmla="*/ 232 w 286"/>
                  <a:gd name="T45" fmla="*/ 162 h 497"/>
                  <a:gd name="T46" fmla="*/ 232 w 286"/>
                  <a:gd name="T47" fmla="*/ 323 h 497"/>
                  <a:gd name="T48" fmla="*/ 234 w 286"/>
                  <a:gd name="T49" fmla="*/ 406 h 497"/>
                  <a:gd name="T50" fmla="*/ 240 w 286"/>
                  <a:gd name="T51" fmla="*/ 426 h 497"/>
                  <a:gd name="T52" fmla="*/ 249 w 286"/>
                  <a:gd name="T53" fmla="*/ 432 h 497"/>
                  <a:gd name="T54" fmla="*/ 258 w 286"/>
                  <a:gd name="T55" fmla="*/ 428 h 497"/>
                  <a:gd name="T56" fmla="*/ 286 w 286"/>
                  <a:gd name="T57" fmla="*/ 390 h 497"/>
                  <a:gd name="T58" fmla="*/ 286 w 286"/>
                  <a:gd name="T59" fmla="*/ 419 h 497"/>
                  <a:gd name="T60" fmla="*/ 213 w 286"/>
                  <a:gd name="T61" fmla="*/ 497 h 497"/>
                  <a:gd name="T62" fmla="*/ 186 w 286"/>
                  <a:gd name="T63" fmla="*/ 479 h 497"/>
                  <a:gd name="T64" fmla="*/ 176 w 286"/>
                  <a:gd name="T65" fmla="*/ 419 h 497"/>
                  <a:gd name="T66" fmla="*/ 176 w 286"/>
                  <a:gd name="T67" fmla="*/ 386 h 497"/>
                  <a:gd name="T68" fmla="*/ 176 w 286"/>
                  <a:gd name="T69" fmla="*/ 205 h 497"/>
                  <a:gd name="T70" fmla="*/ 109 w 286"/>
                  <a:gd name="T71" fmla="*/ 249 h 497"/>
                  <a:gd name="T72" fmla="*/ 70 w 286"/>
                  <a:gd name="T73" fmla="*/ 297 h 497"/>
                  <a:gd name="T74" fmla="*/ 58 w 286"/>
                  <a:gd name="T75" fmla="*/ 351 h 497"/>
                  <a:gd name="T76" fmla="*/ 73 w 286"/>
                  <a:gd name="T77" fmla="*/ 412 h 497"/>
                  <a:gd name="T78" fmla="*/ 107 w 286"/>
                  <a:gd name="T79" fmla="*/ 437 h 497"/>
                  <a:gd name="T80" fmla="*/ 176 w 286"/>
                  <a:gd name="T81" fmla="*/ 38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6" h="497">
                    <a:moveTo>
                      <a:pt x="176" y="419"/>
                    </a:moveTo>
                    <a:cubicBezTo>
                      <a:pt x="144" y="457"/>
                      <a:pt x="123" y="479"/>
                      <a:pt x="115" y="484"/>
                    </a:cubicBezTo>
                    <a:cubicBezTo>
                      <a:pt x="103" y="493"/>
                      <a:pt x="89" y="497"/>
                      <a:pt x="75" y="497"/>
                    </a:cubicBezTo>
                    <a:cubicBezTo>
                      <a:pt x="54" y="497"/>
                      <a:pt x="36" y="486"/>
                      <a:pt x="22" y="464"/>
                    </a:cubicBezTo>
                    <a:cubicBezTo>
                      <a:pt x="8" y="441"/>
                      <a:pt x="0" y="412"/>
                      <a:pt x="0" y="375"/>
                    </a:cubicBezTo>
                    <a:cubicBezTo>
                      <a:pt x="0" y="352"/>
                      <a:pt x="4" y="332"/>
                      <a:pt x="11" y="315"/>
                    </a:cubicBezTo>
                    <a:cubicBezTo>
                      <a:pt x="20" y="292"/>
                      <a:pt x="37" y="270"/>
                      <a:pt x="60" y="249"/>
                    </a:cubicBezTo>
                    <a:cubicBezTo>
                      <a:pt x="83" y="228"/>
                      <a:pt x="122" y="204"/>
                      <a:pt x="176" y="174"/>
                    </a:cubicBezTo>
                    <a:cubicBezTo>
                      <a:pt x="176" y="167"/>
                      <a:pt x="176" y="161"/>
                      <a:pt x="176" y="155"/>
                    </a:cubicBezTo>
                    <a:cubicBezTo>
                      <a:pt x="176" y="108"/>
                      <a:pt x="171" y="76"/>
                      <a:pt x="161" y="58"/>
                    </a:cubicBezTo>
                    <a:cubicBezTo>
                      <a:pt x="151" y="40"/>
                      <a:pt x="136" y="32"/>
                      <a:pt x="117" y="32"/>
                    </a:cubicBezTo>
                    <a:cubicBezTo>
                      <a:pt x="103" y="32"/>
                      <a:pt x="91" y="37"/>
                      <a:pt x="83" y="49"/>
                    </a:cubicBezTo>
                    <a:cubicBezTo>
                      <a:pt x="74" y="61"/>
                      <a:pt x="70" y="74"/>
                      <a:pt x="70" y="89"/>
                    </a:cubicBezTo>
                    <a:cubicBezTo>
                      <a:pt x="70" y="99"/>
                      <a:pt x="70" y="109"/>
                      <a:pt x="71" y="119"/>
                    </a:cubicBezTo>
                    <a:cubicBezTo>
                      <a:pt x="71" y="135"/>
                      <a:pt x="68" y="147"/>
                      <a:pt x="63" y="156"/>
                    </a:cubicBezTo>
                    <a:cubicBezTo>
                      <a:pt x="57" y="165"/>
                      <a:pt x="50" y="169"/>
                      <a:pt x="41" y="169"/>
                    </a:cubicBezTo>
                    <a:cubicBezTo>
                      <a:pt x="33" y="169"/>
                      <a:pt x="26" y="164"/>
                      <a:pt x="21" y="156"/>
                    </a:cubicBezTo>
                    <a:cubicBezTo>
                      <a:pt x="15" y="147"/>
                      <a:pt x="12" y="134"/>
                      <a:pt x="12" y="119"/>
                    </a:cubicBezTo>
                    <a:cubicBezTo>
                      <a:pt x="12" y="89"/>
                      <a:pt x="23" y="62"/>
                      <a:pt x="43" y="37"/>
                    </a:cubicBezTo>
                    <a:cubicBezTo>
                      <a:pt x="63" y="12"/>
                      <a:pt x="91" y="0"/>
                      <a:pt x="128" y="0"/>
                    </a:cubicBezTo>
                    <a:cubicBezTo>
                      <a:pt x="155" y="0"/>
                      <a:pt x="178" y="7"/>
                      <a:pt x="196" y="21"/>
                    </a:cubicBezTo>
                    <a:cubicBezTo>
                      <a:pt x="209" y="32"/>
                      <a:pt x="220" y="49"/>
                      <a:pt x="226" y="71"/>
                    </a:cubicBezTo>
                    <a:cubicBezTo>
                      <a:pt x="230" y="86"/>
                      <a:pt x="232" y="116"/>
                      <a:pt x="232" y="162"/>
                    </a:cubicBezTo>
                    <a:cubicBezTo>
                      <a:pt x="232" y="216"/>
                      <a:pt x="232" y="269"/>
                      <a:pt x="232" y="323"/>
                    </a:cubicBezTo>
                    <a:cubicBezTo>
                      <a:pt x="232" y="368"/>
                      <a:pt x="233" y="396"/>
                      <a:pt x="234" y="406"/>
                    </a:cubicBezTo>
                    <a:cubicBezTo>
                      <a:pt x="235" y="416"/>
                      <a:pt x="237" y="423"/>
                      <a:pt x="240" y="426"/>
                    </a:cubicBezTo>
                    <a:cubicBezTo>
                      <a:pt x="242" y="430"/>
                      <a:pt x="245" y="432"/>
                      <a:pt x="249" y="432"/>
                    </a:cubicBezTo>
                    <a:cubicBezTo>
                      <a:pt x="253" y="432"/>
                      <a:pt x="256" y="431"/>
                      <a:pt x="258" y="428"/>
                    </a:cubicBezTo>
                    <a:cubicBezTo>
                      <a:pt x="263" y="423"/>
                      <a:pt x="273" y="411"/>
                      <a:pt x="286" y="390"/>
                    </a:cubicBezTo>
                    <a:cubicBezTo>
                      <a:pt x="286" y="400"/>
                      <a:pt x="286" y="410"/>
                      <a:pt x="286" y="419"/>
                    </a:cubicBezTo>
                    <a:cubicBezTo>
                      <a:pt x="261" y="471"/>
                      <a:pt x="236" y="497"/>
                      <a:pt x="213" y="497"/>
                    </a:cubicBezTo>
                    <a:cubicBezTo>
                      <a:pt x="201" y="497"/>
                      <a:pt x="192" y="491"/>
                      <a:pt x="186" y="479"/>
                    </a:cubicBezTo>
                    <a:cubicBezTo>
                      <a:pt x="179" y="467"/>
                      <a:pt x="176" y="448"/>
                      <a:pt x="176" y="419"/>
                    </a:cubicBezTo>
                    <a:close/>
                    <a:moveTo>
                      <a:pt x="176" y="386"/>
                    </a:moveTo>
                    <a:cubicBezTo>
                      <a:pt x="176" y="325"/>
                      <a:pt x="176" y="265"/>
                      <a:pt x="176" y="205"/>
                    </a:cubicBezTo>
                    <a:cubicBezTo>
                      <a:pt x="141" y="226"/>
                      <a:pt x="118" y="240"/>
                      <a:pt x="109" y="249"/>
                    </a:cubicBezTo>
                    <a:cubicBezTo>
                      <a:pt x="91" y="264"/>
                      <a:pt x="78" y="280"/>
                      <a:pt x="70" y="297"/>
                    </a:cubicBezTo>
                    <a:cubicBezTo>
                      <a:pt x="62" y="313"/>
                      <a:pt x="58" y="331"/>
                      <a:pt x="58" y="351"/>
                    </a:cubicBezTo>
                    <a:cubicBezTo>
                      <a:pt x="58" y="376"/>
                      <a:pt x="63" y="396"/>
                      <a:pt x="73" y="412"/>
                    </a:cubicBezTo>
                    <a:cubicBezTo>
                      <a:pt x="83" y="429"/>
                      <a:pt x="94" y="437"/>
                      <a:pt x="107" y="437"/>
                    </a:cubicBezTo>
                    <a:cubicBezTo>
                      <a:pt x="124" y="437"/>
                      <a:pt x="147" y="421"/>
                      <a:pt x="176" y="386"/>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96" name="Freeform 415">
                <a:extLst>
                  <a:ext uri="{FF2B5EF4-FFF2-40B4-BE49-F238E27FC236}">
                    <a16:creationId xmlns:a16="http://schemas.microsoft.com/office/drawing/2014/main" id="{91A8A147-C1D0-4347-A3EE-DC70C200177E}"/>
                  </a:ext>
                </a:extLst>
              </p:cNvPr>
              <p:cNvSpPr>
                <a:spLocks noEditPoints="1"/>
              </p:cNvSpPr>
              <p:nvPr/>
            </p:nvSpPr>
            <p:spPr bwMode="auto">
              <a:xfrm>
                <a:off x="2443" y="1731"/>
                <a:ext cx="85" cy="110"/>
              </a:xfrm>
              <a:custGeom>
                <a:avLst/>
                <a:gdLst>
                  <a:gd name="T0" fmla="*/ 110 w 329"/>
                  <a:gd name="T1" fmla="*/ 344 h 750"/>
                  <a:gd name="T2" fmla="*/ 208 w 329"/>
                  <a:gd name="T3" fmla="*/ 248 h 750"/>
                  <a:gd name="T4" fmla="*/ 293 w 329"/>
                  <a:gd name="T5" fmla="*/ 310 h 750"/>
                  <a:gd name="T6" fmla="*/ 329 w 329"/>
                  <a:gd name="T7" fmla="*/ 481 h 750"/>
                  <a:gd name="T8" fmla="*/ 273 w 329"/>
                  <a:gd name="T9" fmla="*/ 684 h 750"/>
                  <a:gd name="T10" fmla="*/ 167 w 329"/>
                  <a:gd name="T11" fmla="*/ 750 h 750"/>
                  <a:gd name="T12" fmla="*/ 111 w 329"/>
                  <a:gd name="T13" fmla="*/ 735 h 750"/>
                  <a:gd name="T14" fmla="*/ 53 w 329"/>
                  <a:gd name="T15" fmla="*/ 690 h 750"/>
                  <a:gd name="T16" fmla="*/ 53 w 329"/>
                  <a:gd name="T17" fmla="*/ 199 h 750"/>
                  <a:gd name="T18" fmla="*/ 51 w 329"/>
                  <a:gd name="T19" fmla="*/ 100 h 750"/>
                  <a:gd name="T20" fmla="*/ 42 w 329"/>
                  <a:gd name="T21" fmla="*/ 75 h 750"/>
                  <a:gd name="T22" fmla="*/ 29 w 329"/>
                  <a:gd name="T23" fmla="*/ 68 h 750"/>
                  <a:gd name="T24" fmla="*/ 5 w 329"/>
                  <a:gd name="T25" fmla="*/ 76 h 750"/>
                  <a:gd name="T26" fmla="*/ 0 w 329"/>
                  <a:gd name="T27" fmla="*/ 58 h 750"/>
                  <a:gd name="T28" fmla="*/ 94 w 329"/>
                  <a:gd name="T29" fmla="*/ 0 h 750"/>
                  <a:gd name="T30" fmla="*/ 110 w 329"/>
                  <a:gd name="T31" fmla="*/ 0 h 750"/>
                  <a:gd name="T32" fmla="*/ 110 w 329"/>
                  <a:gd name="T33" fmla="*/ 344 h 750"/>
                  <a:gd name="T34" fmla="*/ 110 w 329"/>
                  <a:gd name="T35" fmla="*/ 377 h 750"/>
                  <a:gd name="T36" fmla="*/ 110 w 329"/>
                  <a:gd name="T37" fmla="*/ 660 h 750"/>
                  <a:gd name="T38" fmla="*/ 146 w 329"/>
                  <a:gd name="T39" fmla="*/ 699 h 750"/>
                  <a:gd name="T40" fmla="*/ 184 w 329"/>
                  <a:gd name="T41" fmla="*/ 712 h 750"/>
                  <a:gd name="T42" fmla="*/ 243 w 329"/>
                  <a:gd name="T43" fmla="*/ 660 h 750"/>
                  <a:gd name="T44" fmla="*/ 269 w 329"/>
                  <a:gd name="T45" fmla="*/ 510 h 750"/>
                  <a:gd name="T46" fmla="*/ 243 w 329"/>
                  <a:gd name="T47" fmla="*/ 370 h 750"/>
                  <a:gd name="T48" fmla="*/ 181 w 329"/>
                  <a:gd name="T49" fmla="*/ 321 h 750"/>
                  <a:gd name="T50" fmla="*/ 145 w 329"/>
                  <a:gd name="T51" fmla="*/ 335 h 750"/>
                  <a:gd name="T52" fmla="*/ 110 w 329"/>
                  <a:gd name="T53" fmla="*/ 377 h 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9" h="750">
                    <a:moveTo>
                      <a:pt x="110" y="344"/>
                    </a:moveTo>
                    <a:cubicBezTo>
                      <a:pt x="140" y="280"/>
                      <a:pt x="173" y="248"/>
                      <a:pt x="208" y="248"/>
                    </a:cubicBezTo>
                    <a:cubicBezTo>
                      <a:pt x="240" y="248"/>
                      <a:pt x="269" y="269"/>
                      <a:pt x="293" y="310"/>
                    </a:cubicBezTo>
                    <a:cubicBezTo>
                      <a:pt x="316" y="352"/>
                      <a:pt x="329" y="409"/>
                      <a:pt x="329" y="481"/>
                    </a:cubicBezTo>
                    <a:cubicBezTo>
                      <a:pt x="329" y="565"/>
                      <a:pt x="310" y="632"/>
                      <a:pt x="273" y="684"/>
                    </a:cubicBezTo>
                    <a:cubicBezTo>
                      <a:pt x="242" y="728"/>
                      <a:pt x="206" y="750"/>
                      <a:pt x="167" y="750"/>
                    </a:cubicBezTo>
                    <a:cubicBezTo>
                      <a:pt x="148" y="750"/>
                      <a:pt x="130" y="745"/>
                      <a:pt x="111" y="735"/>
                    </a:cubicBezTo>
                    <a:cubicBezTo>
                      <a:pt x="92" y="725"/>
                      <a:pt x="72" y="710"/>
                      <a:pt x="53" y="690"/>
                    </a:cubicBezTo>
                    <a:cubicBezTo>
                      <a:pt x="53" y="526"/>
                      <a:pt x="53" y="363"/>
                      <a:pt x="53" y="199"/>
                    </a:cubicBezTo>
                    <a:cubicBezTo>
                      <a:pt x="53" y="146"/>
                      <a:pt x="52" y="113"/>
                      <a:pt x="51" y="100"/>
                    </a:cubicBezTo>
                    <a:cubicBezTo>
                      <a:pt x="49" y="88"/>
                      <a:pt x="46" y="80"/>
                      <a:pt x="42" y="75"/>
                    </a:cubicBezTo>
                    <a:cubicBezTo>
                      <a:pt x="39" y="70"/>
                      <a:pt x="34" y="68"/>
                      <a:pt x="29" y="68"/>
                    </a:cubicBezTo>
                    <a:cubicBezTo>
                      <a:pt x="22" y="68"/>
                      <a:pt x="14" y="71"/>
                      <a:pt x="5" y="76"/>
                    </a:cubicBezTo>
                    <a:cubicBezTo>
                      <a:pt x="3" y="70"/>
                      <a:pt x="1" y="64"/>
                      <a:pt x="0" y="58"/>
                    </a:cubicBezTo>
                    <a:cubicBezTo>
                      <a:pt x="31" y="39"/>
                      <a:pt x="63" y="20"/>
                      <a:pt x="94" y="0"/>
                    </a:cubicBezTo>
                    <a:cubicBezTo>
                      <a:pt x="99" y="0"/>
                      <a:pt x="105" y="0"/>
                      <a:pt x="110" y="0"/>
                    </a:cubicBezTo>
                    <a:cubicBezTo>
                      <a:pt x="110" y="115"/>
                      <a:pt x="110" y="229"/>
                      <a:pt x="110" y="344"/>
                    </a:cubicBezTo>
                    <a:close/>
                    <a:moveTo>
                      <a:pt x="110" y="377"/>
                    </a:moveTo>
                    <a:cubicBezTo>
                      <a:pt x="110" y="471"/>
                      <a:pt x="110" y="566"/>
                      <a:pt x="110" y="660"/>
                    </a:cubicBezTo>
                    <a:cubicBezTo>
                      <a:pt x="121" y="677"/>
                      <a:pt x="133" y="690"/>
                      <a:pt x="146" y="699"/>
                    </a:cubicBezTo>
                    <a:cubicBezTo>
                      <a:pt x="158" y="708"/>
                      <a:pt x="171" y="712"/>
                      <a:pt x="184" y="712"/>
                    </a:cubicBezTo>
                    <a:cubicBezTo>
                      <a:pt x="205" y="712"/>
                      <a:pt x="225" y="695"/>
                      <a:pt x="243" y="660"/>
                    </a:cubicBezTo>
                    <a:cubicBezTo>
                      <a:pt x="260" y="626"/>
                      <a:pt x="269" y="576"/>
                      <a:pt x="269" y="510"/>
                    </a:cubicBezTo>
                    <a:cubicBezTo>
                      <a:pt x="269" y="450"/>
                      <a:pt x="260" y="403"/>
                      <a:pt x="243" y="370"/>
                    </a:cubicBezTo>
                    <a:cubicBezTo>
                      <a:pt x="225" y="337"/>
                      <a:pt x="204" y="321"/>
                      <a:pt x="181" y="321"/>
                    </a:cubicBezTo>
                    <a:cubicBezTo>
                      <a:pt x="169" y="321"/>
                      <a:pt x="157" y="326"/>
                      <a:pt x="145" y="335"/>
                    </a:cubicBezTo>
                    <a:cubicBezTo>
                      <a:pt x="135" y="342"/>
                      <a:pt x="124" y="356"/>
                      <a:pt x="110" y="377"/>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97" name="Freeform 416">
                <a:extLst>
                  <a:ext uri="{FF2B5EF4-FFF2-40B4-BE49-F238E27FC236}">
                    <a16:creationId xmlns:a16="http://schemas.microsoft.com/office/drawing/2014/main" id="{A02EE4BD-ADAA-4F46-B410-AB0F14115309}"/>
                  </a:ext>
                </a:extLst>
              </p:cNvPr>
              <p:cNvSpPr>
                <a:spLocks noEditPoints="1"/>
              </p:cNvSpPr>
              <p:nvPr/>
            </p:nvSpPr>
            <p:spPr bwMode="auto">
              <a:xfrm>
                <a:off x="2540" y="1768"/>
                <a:ext cx="78" cy="73"/>
              </a:xfrm>
              <a:custGeom>
                <a:avLst/>
                <a:gdLst>
                  <a:gd name="T0" fmla="*/ 152 w 303"/>
                  <a:gd name="T1" fmla="*/ 0 h 502"/>
                  <a:gd name="T2" fmla="*/ 267 w 303"/>
                  <a:gd name="T3" fmla="*/ 82 h 502"/>
                  <a:gd name="T4" fmla="*/ 303 w 303"/>
                  <a:gd name="T5" fmla="*/ 242 h 502"/>
                  <a:gd name="T6" fmla="*/ 283 w 303"/>
                  <a:gd name="T7" fmla="*/ 371 h 502"/>
                  <a:gd name="T8" fmla="*/ 227 w 303"/>
                  <a:gd name="T9" fmla="*/ 469 h 502"/>
                  <a:gd name="T10" fmla="*/ 148 w 303"/>
                  <a:gd name="T11" fmla="*/ 502 h 502"/>
                  <a:gd name="T12" fmla="*/ 35 w 303"/>
                  <a:gd name="T13" fmla="*/ 417 h 502"/>
                  <a:gd name="T14" fmla="*/ 0 w 303"/>
                  <a:gd name="T15" fmla="*/ 255 h 502"/>
                  <a:gd name="T16" fmla="*/ 21 w 303"/>
                  <a:gd name="T17" fmla="*/ 126 h 502"/>
                  <a:gd name="T18" fmla="*/ 78 w 303"/>
                  <a:gd name="T19" fmla="*/ 31 h 502"/>
                  <a:gd name="T20" fmla="*/ 152 w 303"/>
                  <a:gd name="T21" fmla="*/ 0 h 502"/>
                  <a:gd name="T22" fmla="*/ 141 w 303"/>
                  <a:gd name="T23" fmla="*/ 34 h 502"/>
                  <a:gd name="T24" fmla="*/ 105 w 303"/>
                  <a:gd name="T25" fmla="*/ 50 h 502"/>
                  <a:gd name="T26" fmla="*/ 75 w 303"/>
                  <a:gd name="T27" fmla="*/ 107 h 502"/>
                  <a:gd name="T28" fmla="*/ 64 w 303"/>
                  <a:gd name="T29" fmla="*/ 212 h 502"/>
                  <a:gd name="T30" fmla="*/ 91 w 303"/>
                  <a:gd name="T31" fmla="*/ 390 h 502"/>
                  <a:gd name="T32" fmla="*/ 163 w 303"/>
                  <a:gd name="T33" fmla="*/ 465 h 502"/>
                  <a:gd name="T34" fmla="*/ 218 w 303"/>
                  <a:gd name="T35" fmla="*/ 424 h 502"/>
                  <a:gd name="T36" fmla="*/ 239 w 303"/>
                  <a:gd name="T37" fmla="*/ 282 h 502"/>
                  <a:gd name="T38" fmla="*/ 203 w 303"/>
                  <a:gd name="T39" fmla="*/ 83 h 502"/>
                  <a:gd name="T40" fmla="*/ 141 w 303"/>
                  <a:gd name="T41" fmla="*/ 34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3" h="502">
                    <a:moveTo>
                      <a:pt x="152" y="0"/>
                    </a:moveTo>
                    <a:cubicBezTo>
                      <a:pt x="200" y="0"/>
                      <a:pt x="238" y="27"/>
                      <a:pt x="267" y="82"/>
                    </a:cubicBezTo>
                    <a:cubicBezTo>
                      <a:pt x="291" y="128"/>
                      <a:pt x="303" y="181"/>
                      <a:pt x="303" y="242"/>
                    </a:cubicBezTo>
                    <a:cubicBezTo>
                      <a:pt x="303" y="284"/>
                      <a:pt x="296" y="327"/>
                      <a:pt x="283" y="371"/>
                    </a:cubicBezTo>
                    <a:cubicBezTo>
                      <a:pt x="270" y="414"/>
                      <a:pt x="251" y="446"/>
                      <a:pt x="227" y="469"/>
                    </a:cubicBezTo>
                    <a:cubicBezTo>
                      <a:pt x="204" y="491"/>
                      <a:pt x="177" y="502"/>
                      <a:pt x="148" y="502"/>
                    </a:cubicBezTo>
                    <a:cubicBezTo>
                      <a:pt x="101" y="502"/>
                      <a:pt x="63" y="474"/>
                      <a:pt x="35" y="417"/>
                    </a:cubicBezTo>
                    <a:cubicBezTo>
                      <a:pt x="12" y="368"/>
                      <a:pt x="0" y="315"/>
                      <a:pt x="0" y="255"/>
                    </a:cubicBezTo>
                    <a:cubicBezTo>
                      <a:pt x="0" y="212"/>
                      <a:pt x="7" y="169"/>
                      <a:pt x="21" y="126"/>
                    </a:cubicBezTo>
                    <a:cubicBezTo>
                      <a:pt x="35" y="83"/>
                      <a:pt x="55" y="51"/>
                      <a:pt x="78" y="31"/>
                    </a:cubicBezTo>
                    <a:cubicBezTo>
                      <a:pt x="101" y="10"/>
                      <a:pt x="126" y="0"/>
                      <a:pt x="152" y="0"/>
                    </a:cubicBezTo>
                    <a:close/>
                    <a:moveTo>
                      <a:pt x="141" y="34"/>
                    </a:moveTo>
                    <a:cubicBezTo>
                      <a:pt x="129" y="34"/>
                      <a:pt x="117" y="39"/>
                      <a:pt x="105" y="50"/>
                    </a:cubicBezTo>
                    <a:cubicBezTo>
                      <a:pt x="93" y="61"/>
                      <a:pt x="82" y="80"/>
                      <a:pt x="75" y="107"/>
                    </a:cubicBezTo>
                    <a:cubicBezTo>
                      <a:pt x="68" y="134"/>
                      <a:pt x="64" y="169"/>
                      <a:pt x="64" y="212"/>
                    </a:cubicBezTo>
                    <a:cubicBezTo>
                      <a:pt x="64" y="281"/>
                      <a:pt x="73" y="340"/>
                      <a:pt x="91" y="390"/>
                    </a:cubicBezTo>
                    <a:cubicBezTo>
                      <a:pt x="109" y="441"/>
                      <a:pt x="133" y="465"/>
                      <a:pt x="163" y="465"/>
                    </a:cubicBezTo>
                    <a:cubicBezTo>
                      <a:pt x="185" y="465"/>
                      <a:pt x="204" y="451"/>
                      <a:pt x="218" y="424"/>
                    </a:cubicBezTo>
                    <a:cubicBezTo>
                      <a:pt x="232" y="396"/>
                      <a:pt x="239" y="349"/>
                      <a:pt x="239" y="282"/>
                    </a:cubicBezTo>
                    <a:cubicBezTo>
                      <a:pt x="239" y="197"/>
                      <a:pt x="227" y="131"/>
                      <a:pt x="203" y="83"/>
                    </a:cubicBezTo>
                    <a:cubicBezTo>
                      <a:pt x="187" y="50"/>
                      <a:pt x="166" y="34"/>
                      <a:pt x="141" y="3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98" name="Freeform 417">
                <a:extLst>
                  <a:ext uri="{FF2B5EF4-FFF2-40B4-BE49-F238E27FC236}">
                    <a16:creationId xmlns:a16="http://schemas.microsoft.com/office/drawing/2014/main" id="{4B66D0DA-7BBF-47B8-AAE1-05DE341EB45B}"/>
                  </a:ext>
                </a:extLst>
              </p:cNvPr>
              <p:cNvSpPr>
                <a:spLocks/>
              </p:cNvSpPr>
              <p:nvPr/>
            </p:nvSpPr>
            <p:spPr bwMode="auto">
              <a:xfrm>
                <a:off x="2630" y="1731"/>
                <a:ext cx="41" cy="108"/>
              </a:xfrm>
              <a:custGeom>
                <a:avLst/>
                <a:gdLst>
                  <a:gd name="T0" fmla="*/ 109 w 160"/>
                  <a:gd name="T1" fmla="*/ 0 h 735"/>
                  <a:gd name="T2" fmla="*/ 109 w 160"/>
                  <a:gd name="T3" fmla="*/ 628 h 735"/>
                  <a:gd name="T4" fmla="*/ 113 w 160"/>
                  <a:gd name="T5" fmla="*/ 687 h 735"/>
                  <a:gd name="T6" fmla="*/ 126 w 160"/>
                  <a:gd name="T7" fmla="*/ 709 h 735"/>
                  <a:gd name="T8" fmla="*/ 160 w 160"/>
                  <a:gd name="T9" fmla="*/ 717 h 735"/>
                  <a:gd name="T10" fmla="*/ 160 w 160"/>
                  <a:gd name="T11" fmla="*/ 735 h 735"/>
                  <a:gd name="T12" fmla="*/ 5 w 160"/>
                  <a:gd name="T13" fmla="*/ 735 h 735"/>
                  <a:gd name="T14" fmla="*/ 5 w 160"/>
                  <a:gd name="T15" fmla="*/ 717 h 735"/>
                  <a:gd name="T16" fmla="*/ 35 w 160"/>
                  <a:gd name="T17" fmla="*/ 710 h 735"/>
                  <a:gd name="T18" fmla="*/ 47 w 160"/>
                  <a:gd name="T19" fmla="*/ 688 h 735"/>
                  <a:gd name="T20" fmla="*/ 52 w 160"/>
                  <a:gd name="T21" fmla="*/ 628 h 735"/>
                  <a:gd name="T22" fmla="*/ 52 w 160"/>
                  <a:gd name="T23" fmla="*/ 198 h 735"/>
                  <a:gd name="T24" fmla="*/ 49 w 160"/>
                  <a:gd name="T25" fmla="*/ 100 h 735"/>
                  <a:gd name="T26" fmla="*/ 42 w 160"/>
                  <a:gd name="T27" fmla="*/ 75 h 735"/>
                  <a:gd name="T28" fmla="*/ 28 w 160"/>
                  <a:gd name="T29" fmla="*/ 68 h 735"/>
                  <a:gd name="T30" fmla="*/ 5 w 160"/>
                  <a:gd name="T31" fmla="*/ 76 h 735"/>
                  <a:gd name="T32" fmla="*/ 0 w 160"/>
                  <a:gd name="T33" fmla="*/ 58 h 735"/>
                  <a:gd name="T34" fmla="*/ 93 w 160"/>
                  <a:gd name="T35" fmla="*/ 0 h 735"/>
                  <a:gd name="T36" fmla="*/ 109 w 160"/>
                  <a:gd name="T3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0" h="735">
                    <a:moveTo>
                      <a:pt x="109" y="0"/>
                    </a:moveTo>
                    <a:cubicBezTo>
                      <a:pt x="109" y="210"/>
                      <a:pt x="109" y="419"/>
                      <a:pt x="109" y="628"/>
                    </a:cubicBezTo>
                    <a:cubicBezTo>
                      <a:pt x="109" y="658"/>
                      <a:pt x="110" y="678"/>
                      <a:pt x="113" y="687"/>
                    </a:cubicBezTo>
                    <a:cubicBezTo>
                      <a:pt x="116" y="697"/>
                      <a:pt x="121" y="704"/>
                      <a:pt x="126" y="709"/>
                    </a:cubicBezTo>
                    <a:cubicBezTo>
                      <a:pt x="132" y="714"/>
                      <a:pt x="143" y="717"/>
                      <a:pt x="160" y="717"/>
                    </a:cubicBezTo>
                    <a:cubicBezTo>
                      <a:pt x="160" y="723"/>
                      <a:pt x="160" y="729"/>
                      <a:pt x="160" y="735"/>
                    </a:cubicBezTo>
                    <a:cubicBezTo>
                      <a:pt x="108" y="735"/>
                      <a:pt x="57" y="735"/>
                      <a:pt x="5" y="735"/>
                    </a:cubicBezTo>
                    <a:cubicBezTo>
                      <a:pt x="5" y="729"/>
                      <a:pt x="5" y="723"/>
                      <a:pt x="5" y="717"/>
                    </a:cubicBezTo>
                    <a:cubicBezTo>
                      <a:pt x="20" y="717"/>
                      <a:pt x="30" y="715"/>
                      <a:pt x="35" y="710"/>
                    </a:cubicBezTo>
                    <a:cubicBezTo>
                      <a:pt x="40" y="705"/>
                      <a:pt x="44" y="698"/>
                      <a:pt x="47" y="688"/>
                    </a:cubicBezTo>
                    <a:cubicBezTo>
                      <a:pt x="50" y="678"/>
                      <a:pt x="52" y="658"/>
                      <a:pt x="52" y="628"/>
                    </a:cubicBezTo>
                    <a:cubicBezTo>
                      <a:pt x="52" y="485"/>
                      <a:pt x="52" y="342"/>
                      <a:pt x="52" y="198"/>
                    </a:cubicBezTo>
                    <a:cubicBezTo>
                      <a:pt x="52" y="145"/>
                      <a:pt x="51" y="112"/>
                      <a:pt x="49" y="100"/>
                    </a:cubicBezTo>
                    <a:cubicBezTo>
                      <a:pt x="48" y="88"/>
                      <a:pt x="45" y="80"/>
                      <a:pt x="42" y="75"/>
                    </a:cubicBezTo>
                    <a:cubicBezTo>
                      <a:pt x="38" y="70"/>
                      <a:pt x="34" y="68"/>
                      <a:pt x="28" y="68"/>
                    </a:cubicBezTo>
                    <a:cubicBezTo>
                      <a:pt x="22" y="68"/>
                      <a:pt x="15" y="71"/>
                      <a:pt x="5" y="76"/>
                    </a:cubicBezTo>
                    <a:cubicBezTo>
                      <a:pt x="4" y="70"/>
                      <a:pt x="2" y="64"/>
                      <a:pt x="0" y="58"/>
                    </a:cubicBezTo>
                    <a:cubicBezTo>
                      <a:pt x="31" y="39"/>
                      <a:pt x="62" y="20"/>
                      <a:pt x="93" y="0"/>
                    </a:cubicBezTo>
                    <a:cubicBezTo>
                      <a:pt x="98" y="0"/>
                      <a:pt x="104" y="0"/>
                      <a:pt x="109"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99" name="Freeform 418">
                <a:extLst>
                  <a:ext uri="{FF2B5EF4-FFF2-40B4-BE49-F238E27FC236}">
                    <a16:creationId xmlns:a16="http://schemas.microsoft.com/office/drawing/2014/main" id="{A07B2303-C78A-41D3-AD6B-97EFEB0B0112}"/>
                  </a:ext>
                </a:extLst>
              </p:cNvPr>
              <p:cNvSpPr>
                <a:spLocks noEditPoints="1"/>
              </p:cNvSpPr>
              <p:nvPr/>
            </p:nvSpPr>
            <p:spPr bwMode="auto">
              <a:xfrm>
                <a:off x="2680" y="1731"/>
                <a:ext cx="41" cy="108"/>
              </a:xfrm>
              <a:custGeom>
                <a:avLst/>
                <a:gdLst>
                  <a:gd name="T0" fmla="*/ 81 w 157"/>
                  <a:gd name="T1" fmla="*/ 0 h 735"/>
                  <a:gd name="T2" fmla="*/ 106 w 157"/>
                  <a:gd name="T3" fmla="*/ 15 h 735"/>
                  <a:gd name="T4" fmla="*/ 116 w 157"/>
                  <a:gd name="T5" fmla="*/ 53 h 735"/>
                  <a:gd name="T6" fmla="*/ 106 w 157"/>
                  <a:gd name="T7" fmla="*/ 90 h 735"/>
                  <a:gd name="T8" fmla="*/ 81 w 157"/>
                  <a:gd name="T9" fmla="*/ 105 h 735"/>
                  <a:gd name="T10" fmla="*/ 56 w 157"/>
                  <a:gd name="T11" fmla="*/ 90 h 735"/>
                  <a:gd name="T12" fmla="*/ 46 w 157"/>
                  <a:gd name="T13" fmla="*/ 53 h 735"/>
                  <a:gd name="T14" fmla="*/ 56 w 157"/>
                  <a:gd name="T15" fmla="*/ 15 h 735"/>
                  <a:gd name="T16" fmla="*/ 81 w 157"/>
                  <a:gd name="T17" fmla="*/ 0 h 735"/>
                  <a:gd name="T18" fmla="*/ 109 w 157"/>
                  <a:gd name="T19" fmla="*/ 248 h 735"/>
                  <a:gd name="T20" fmla="*/ 109 w 157"/>
                  <a:gd name="T21" fmla="*/ 628 h 735"/>
                  <a:gd name="T22" fmla="*/ 114 w 157"/>
                  <a:gd name="T23" fmla="*/ 687 h 735"/>
                  <a:gd name="T24" fmla="*/ 127 w 157"/>
                  <a:gd name="T25" fmla="*/ 710 h 735"/>
                  <a:gd name="T26" fmla="*/ 157 w 157"/>
                  <a:gd name="T27" fmla="*/ 717 h 735"/>
                  <a:gd name="T28" fmla="*/ 157 w 157"/>
                  <a:gd name="T29" fmla="*/ 735 h 735"/>
                  <a:gd name="T30" fmla="*/ 4 w 157"/>
                  <a:gd name="T31" fmla="*/ 735 h 735"/>
                  <a:gd name="T32" fmla="*/ 4 w 157"/>
                  <a:gd name="T33" fmla="*/ 717 h 735"/>
                  <a:gd name="T34" fmla="*/ 35 w 157"/>
                  <a:gd name="T35" fmla="*/ 710 h 735"/>
                  <a:gd name="T36" fmla="*/ 48 w 157"/>
                  <a:gd name="T37" fmla="*/ 688 h 735"/>
                  <a:gd name="T38" fmla="*/ 52 w 157"/>
                  <a:gd name="T39" fmla="*/ 628 h 735"/>
                  <a:gd name="T40" fmla="*/ 52 w 157"/>
                  <a:gd name="T41" fmla="*/ 446 h 735"/>
                  <a:gd name="T42" fmla="*/ 49 w 157"/>
                  <a:gd name="T43" fmla="*/ 346 h 735"/>
                  <a:gd name="T44" fmla="*/ 42 w 157"/>
                  <a:gd name="T45" fmla="*/ 323 h 735"/>
                  <a:gd name="T46" fmla="*/ 28 w 157"/>
                  <a:gd name="T47" fmla="*/ 317 h 735"/>
                  <a:gd name="T48" fmla="*/ 4 w 157"/>
                  <a:gd name="T49" fmla="*/ 325 h 735"/>
                  <a:gd name="T50" fmla="*/ 0 w 157"/>
                  <a:gd name="T51" fmla="*/ 306 h 735"/>
                  <a:gd name="T52" fmla="*/ 94 w 157"/>
                  <a:gd name="T53" fmla="*/ 248 h 735"/>
                  <a:gd name="T54" fmla="*/ 109 w 157"/>
                  <a:gd name="T55" fmla="*/ 248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7" h="735">
                    <a:moveTo>
                      <a:pt x="81" y="0"/>
                    </a:moveTo>
                    <a:cubicBezTo>
                      <a:pt x="91" y="0"/>
                      <a:pt x="99" y="6"/>
                      <a:pt x="106" y="15"/>
                    </a:cubicBezTo>
                    <a:cubicBezTo>
                      <a:pt x="112" y="26"/>
                      <a:pt x="116" y="38"/>
                      <a:pt x="116" y="53"/>
                    </a:cubicBezTo>
                    <a:cubicBezTo>
                      <a:pt x="116" y="67"/>
                      <a:pt x="112" y="79"/>
                      <a:pt x="106" y="90"/>
                    </a:cubicBezTo>
                    <a:cubicBezTo>
                      <a:pt x="99" y="100"/>
                      <a:pt x="91" y="105"/>
                      <a:pt x="81" y="105"/>
                    </a:cubicBezTo>
                    <a:cubicBezTo>
                      <a:pt x="71" y="105"/>
                      <a:pt x="63" y="100"/>
                      <a:pt x="56" y="90"/>
                    </a:cubicBezTo>
                    <a:cubicBezTo>
                      <a:pt x="49" y="79"/>
                      <a:pt x="46" y="67"/>
                      <a:pt x="46" y="53"/>
                    </a:cubicBezTo>
                    <a:cubicBezTo>
                      <a:pt x="46" y="38"/>
                      <a:pt x="49" y="26"/>
                      <a:pt x="56" y="15"/>
                    </a:cubicBezTo>
                    <a:cubicBezTo>
                      <a:pt x="63" y="6"/>
                      <a:pt x="71" y="0"/>
                      <a:pt x="81" y="0"/>
                    </a:cubicBezTo>
                    <a:close/>
                    <a:moveTo>
                      <a:pt x="109" y="248"/>
                    </a:moveTo>
                    <a:cubicBezTo>
                      <a:pt x="109" y="375"/>
                      <a:pt x="109" y="502"/>
                      <a:pt x="109" y="628"/>
                    </a:cubicBezTo>
                    <a:cubicBezTo>
                      <a:pt x="109" y="658"/>
                      <a:pt x="111" y="678"/>
                      <a:pt x="114" y="687"/>
                    </a:cubicBezTo>
                    <a:cubicBezTo>
                      <a:pt x="117" y="697"/>
                      <a:pt x="121" y="705"/>
                      <a:pt x="127" y="710"/>
                    </a:cubicBezTo>
                    <a:cubicBezTo>
                      <a:pt x="132" y="714"/>
                      <a:pt x="142" y="717"/>
                      <a:pt x="157" y="717"/>
                    </a:cubicBezTo>
                    <a:cubicBezTo>
                      <a:pt x="157" y="723"/>
                      <a:pt x="157" y="729"/>
                      <a:pt x="157" y="735"/>
                    </a:cubicBezTo>
                    <a:cubicBezTo>
                      <a:pt x="106" y="735"/>
                      <a:pt x="55" y="735"/>
                      <a:pt x="4" y="735"/>
                    </a:cubicBezTo>
                    <a:cubicBezTo>
                      <a:pt x="4" y="729"/>
                      <a:pt x="4" y="723"/>
                      <a:pt x="4" y="717"/>
                    </a:cubicBezTo>
                    <a:cubicBezTo>
                      <a:pt x="20" y="717"/>
                      <a:pt x="30" y="715"/>
                      <a:pt x="35" y="710"/>
                    </a:cubicBezTo>
                    <a:cubicBezTo>
                      <a:pt x="40" y="705"/>
                      <a:pt x="45" y="698"/>
                      <a:pt x="48" y="688"/>
                    </a:cubicBezTo>
                    <a:cubicBezTo>
                      <a:pt x="51" y="678"/>
                      <a:pt x="52" y="658"/>
                      <a:pt x="52" y="628"/>
                    </a:cubicBezTo>
                    <a:cubicBezTo>
                      <a:pt x="52" y="568"/>
                      <a:pt x="52" y="507"/>
                      <a:pt x="52" y="446"/>
                    </a:cubicBezTo>
                    <a:cubicBezTo>
                      <a:pt x="52" y="395"/>
                      <a:pt x="51" y="361"/>
                      <a:pt x="49" y="346"/>
                    </a:cubicBezTo>
                    <a:cubicBezTo>
                      <a:pt x="48" y="335"/>
                      <a:pt x="45" y="328"/>
                      <a:pt x="42" y="323"/>
                    </a:cubicBezTo>
                    <a:cubicBezTo>
                      <a:pt x="38" y="319"/>
                      <a:pt x="34" y="317"/>
                      <a:pt x="28" y="317"/>
                    </a:cubicBezTo>
                    <a:cubicBezTo>
                      <a:pt x="21" y="317"/>
                      <a:pt x="14" y="319"/>
                      <a:pt x="4" y="325"/>
                    </a:cubicBezTo>
                    <a:cubicBezTo>
                      <a:pt x="3" y="318"/>
                      <a:pt x="1" y="312"/>
                      <a:pt x="0" y="306"/>
                    </a:cubicBezTo>
                    <a:cubicBezTo>
                      <a:pt x="31" y="286"/>
                      <a:pt x="63" y="268"/>
                      <a:pt x="94" y="248"/>
                    </a:cubicBezTo>
                    <a:cubicBezTo>
                      <a:pt x="99" y="248"/>
                      <a:pt x="104" y="248"/>
                      <a:pt x="109" y="24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00" name="Freeform 419">
                <a:extLst>
                  <a:ext uri="{FF2B5EF4-FFF2-40B4-BE49-F238E27FC236}">
                    <a16:creationId xmlns:a16="http://schemas.microsoft.com/office/drawing/2014/main" id="{FB1FF41C-5437-4804-99F5-20F6B1EC6401}"/>
                  </a:ext>
                </a:extLst>
              </p:cNvPr>
              <p:cNvSpPr>
                <a:spLocks/>
              </p:cNvSpPr>
              <p:nvPr/>
            </p:nvSpPr>
            <p:spPr bwMode="auto">
              <a:xfrm>
                <a:off x="2734" y="1768"/>
                <a:ext cx="55" cy="73"/>
              </a:xfrm>
              <a:custGeom>
                <a:avLst/>
                <a:gdLst>
                  <a:gd name="T0" fmla="*/ 191 w 214"/>
                  <a:gd name="T1" fmla="*/ 0 h 502"/>
                  <a:gd name="T2" fmla="*/ 191 w 214"/>
                  <a:gd name="T3" fmla="*/ 161 h 502"/>
                  <a:gd name="T4" fmla="*/ 179 w 214"/>
                  <a:gd name="T5" fmla="*/ 161 h 502"/>
                  <a:gd name="T6" fmla="*/ 146 w 214"/>
                  <a:gd name="T7" fmla="*/ 58 h 502"/>
                  <a:gd name="T8" fmla="*/ 94 w 214"/>
                  <a:gd name="T9" fmla="*/ 31 h 502"/>
                  <a:gd name="T10" fmla="*/ 55 w 214"/>
                  <a:gd name="T11" fmla="*/ 50 h 502"/>
                  <a:gd name="T12" fmla="*/ 40 w 214"/>
                  <a:gd name="T13" fmla="*/ 92 h 502"/>
                  <a:gd name="T14" fmla="*/ 51 w 214"/>
                  <a:gd name="T15" fmla="*/ 142 h 502"/>
                  <a:gd name="T16" fmla="*/ 94 w 214"/>
                  <a:gd name="T17" fmla="*/ 187 h 502"/>
                  <a:gd name="T18" fmla="*/ 145 w 214"/>
                  <a:gd name="T19" fmla="*/ 223 h 502"/>
                  <a:gd name="T20" fmla="*/ 214 w 214"/>
                  <a:gd name="T21" fmla="*/ 358 h 502"/>
                  <a:gd name="T22" fmla="*/ 182 w 214"/>
                  <a:gd name="T23" fmla="*/ 462 h 502"/>
                  <a:gd name="T24" fmla="*/ 109 w 214"/>
                  <a:gd name="T25" fmla="*/ 502 h 502"/>
                  <a:gd name="T26" fmla="*/ 43 w 214"/>
                  <a:gd name="T27" fmla="*/ 486 h 502"/>
                  <a:gd name="T28" fmla="*/ 25 w 214"/>
                  <a:gd name="T29" fmla="*/ 481 h 502"/>
                  <a:gd name="T30" fmla="*/ 12 w 214"/>
                  <a:gd name="T31" fmla="*/ 495 h 502"/>
                  <a:gd name="T32" fmla="*/ 1 w 214"/>
                  <a:gd name="T33" fmla="*/ 495 h 502"/>
                  <a:gd name="T34" fmla="*/ 1 w 214"/>
                  <a:gd name="T35" fmla="*/ 326 h 502"/>
                  <a:gd name="T36" fmla="*/ 12 w 214"/>
                  <a:gd name="T37" fmla="*/ 326 h 502"/>
                  <a:gd name="T38" fmla="*/ 49 w 214"/>
                  <a:gd name="T39" fmla="*/ 435 h 502"/>
                  <a:gd name="T40" fmla="*/ 110 w 214"/>
                  <a:gd name="T41" fmla="*/ 471 h 502"/>
                  <a:gd name="T42" fmla="*/ 149 w 214"/>
                  <a:gd name="T43" fmla="*/ 450 h 502"/>
                  <a:gd name="T44" fmla="*/ 163 w 214"/>
                  <a:gd name="T45" fmla="*/ 400 h 502"/>
                  <a:gd name="T46" fmla="*/ 147 w 214"/>
                  <a:gd name="T47" fmla="*/ 340 h 502"/>
                  <a:gd name="T48" fmla="*/ 80 w 214"/>
                  <a:gd name="T49" fmla="*/ 279 h 502"/>
                  <a:gd name="T50" fmla="*/ 15 w 214"/>
                  <a:gd name="T51" fmla="*/ 211 h 502"/>
                  <a:gd name="T52" fmla="*/ 0 w 214"/>
                  <a:gd name="T53" fmla="*/ 137 h 502"/>
                  <a:gd name="T54" fmla="*/ 26 w 214"/>
                  <a:gd name="T55" fmla="*/ 39 h 502"/>
                  <a:gd name="T56" fmla="*/ 95 w 214"/>
                  <a:gd name="T57" fmla="*/ 0 h 502"/>
                  <a:gd name="T58" fmla="*/ 140 w 214"/>
                  <a:gd name="T59" fmla="*/ 12 h 502"/>
                  <a:gd name="T60" fmla="*/ 163 w 214"/>
                  <a:gd name="T61" fmla="*/ 20 h 502"/>
                  <a:gd name="T62" fmla="*/ 172 w 214"/>
                  <a:gd name="T63" fmla="*/ 16 h 502"/>
                  <a:gd name="T64" fmla="*/ 179 w 214"/>
                  <a:gd name="T65" fmla="*/ 0 h 502"/>
                  <a:gd name="T66" fmla="*/ 191 w 214"/>
                  <a:gd name="T67" fmla="*/ 0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14" h="502">
                    <a:moveTo>
                      <a:pt x="191" y="0"/>
                    </a:moveTo>
                    <a:cubicBezTo>
                      <a:pt x="191" y="54"/>
                      <a:pt x="191" y="108"/>
                      <a:pt x="191" y="161"/>
                    </a:cubicBezTo>
                    <a:cubicBezTo>
                      <a:pt x="187" y="161"/>
                      <a:pt x="183" y="161"/>
                      <a:pt x="179" y="161"/>
                    </a:cubicBezTo>
                    <a:cubicBezTo>
                      <a:pt x="171" y="111"/>
                      <a:pt x="159" y="76"/>
                      <a:pt x="146" y="58"/>
                    </a:cubicBezTo>
                    <a:cubicBezTo>
                      <a:pt x="132" y="40"/>
                      <a:pt x="115" y="31"/>
                      <a:pt x="94" y="31"/>
                    </a:cubicBezTo>
                    <a:cubicBezTo>
                      <a:pt x="78" y="31"/>
                      <a:pt x="65" y="37"/>
                      <a:pt x="55" y="50"/>
                    </a:cubicBezTo>
                    <a:cubicBezTo>
                      <a:pt x="45" y="63"/>
                      <a:pt x="40" y="77"/>
                      <a:pt x="40" y="92"/>
                    </a:cubicBezTo>
                    <a:cubicBezTo>
                      <a:pt x="40" y="111"/>
                      <a:pt x="44" y="128"/>
                      <a:pt x="51" y="142"/>
                    </a:cubicBezTo>
                    <a:cubicBezTo>
                      <a:pt x="58" y="156"/>
                      <a:pt x="73" y="170"/>
                      <a:pt x="94" y="187"/>
                    </a:cubicBezTo>
                    <a:cubicBezTo>
                      <a:pt x="111" y="199"/>
                      <a:pt x="128" y="211"/>
                      <a:pt x="145" y="223"/>
                    </a:cubicBezTo>
                    <a:cubicBezTo>
                      <a:pt x="191" y="258"/>
                      <a:pt x="214" y="302"/>
                      <a:pt x="214" y="358"/>
                    </a:cubicBezTo>
                    <a:cubicBezTo>
                      <a:pt x="214" y="401"/>
                      <a:pt x="203" y="436"/>
                      <a:pt x="182" y="462"/>
                    </a:cubicBezTo>
                    <a:cubicBezTo>
                      <a:pt x="161" y="489"/>
                      <a:pt x="136" y="502"/>
                      <a:pt x="109" y="502"/>
                    </a:cubicBezTo>
                    <a:cubicBezTo>
                      <a:pt x="90" y="502"/>
                      <a:pt x="68" y="497"/>
                      <a:pt x="43" y="486"/>
                    </a:cubicBezTo>
                    <a:cubicBezTo>
                      <a:pt x="36" y="483"/>
                      <a:pt x="30" y="481"/>
                      <a:pt x="25" y="481"/>
                    </a:cubicBezTo>
                    <a:cubicBezTo>
                      <a:pt x="20" y="481"/>
                      <a:pt x="15" y="486"/>
                      <a:pt x="12" y="495"/>
                    </a:cubicBezTo>
                    <a:cubicBezTo>
                      <a:pt x="9" y="495"/>
                      <a:pt x="5" y="495"/>
                      <a:pt x="1" y="495"/>
                    </a:cubicBezTo>
                    <a:cubicBezTo>
                      <a:pt x="1" y="438"/>
                      <a:pt x="1" y="382"/>
                      <a:pt x="1" y="326"/>
                    </a:cubicBezTo>
                    <a:cubicBezTo>
                      <a:pt x="5" y="326"/>
                      <a:pt x="9" y="326"/>
                      <a:pt x="12" y="326"/>
                    </a:cubicBezTo>
                    <a:cubicBezTo>
                      <a:pt x="19" y="374"/>
                      <a:pt x="31" y="410"/>
                      <a:pt x="49" y="435"/>
                    </a:cubicBezTo>
                    <a:cubicBezTo>
                      <a:pt x="67" y="459"/>
                      <a:pt x="88" y="471"/>
                      <a:pt x="110" y="471"/>
                    </a:cubicBezTo>
                    <a:cubicBezTo>
                      <a:pt x="126" y="471"/>
                      <a:pt x="139" y="464"/>
                      <a:pt x="149" y="450"/>
                    </a:cubicBezTo>
                    <a:cubicBezTo>
                      <a:pt x="158" y="436"/>
                      <a:pt x="163" y="420"/>
                      <a:pt x="163" y="400"/>
                    </a:cubicBezTo>
                    <a:cubicBezTo>
                      <a:pt x="163" y="376"/>
                      <a:pt x="158" y="356"/>
                      <a:pt x="147" y="340"/>
                    </a:cubicBezTo>
                    <a:cubicBezTo>
                      <a:pt x="136" y="324"/>
                      <a:pt x="113" y="304"/>
                      <a:pt x="80" y="279"/>
                    </a:cubicBezTo>
                    <a:cubicBezTo>
                      <a:pt x="47" y="253"/>
                      <a:pt x="25" y="232"/>
                      <a:pt x="15" y="211"/>
                    </a:cubicBezTo>
                    <a:cubicBezTo>
                      <a:pt x="5" y="192"/>
                      <a:pt x="0" y="167"/>
                      <a:pt x="0" y="137"/>
                    </a:cubicBezTo>
                    <a:cubicBezTo>
                      <a:pt x="0" y="98"/>
                      <a:pt x="9" y="66"/>
                      <a:pt x="26" y="39"/>
                    </a:cubicBezTo>
                    <a:cubicBezTo>
                      <a:pt x="44" y="13"/>
                      <a:pt x="67" y="0"/>
                      <a:pt x="95" y="0"/>
                    </a:cubicBezTo>
                    <a:cubicBezTo>
                      <a:pt x="107" y="0"/>
                      <a:pt x="123" y="4"/>
                      <a:pt x="140" y="12"/>
                    </a:cubicBezTo>
                    <a:cubicBezTo>
                      <a:pt x="152" y="17"/>
                      <a:pt x="160" y="20"/>
                      <a:pt x="163" y="20"/>
                    </a:cubicBezTo>
                    <a:cubicBezTo>
                      <a:pt x="167" y="20"/>
                      <a:pt x="170" y="19"/>
                      <a:pt x="172" y="16"/>
                    </a:cubicBezTo>
                    <a:cubicBezTo>
                      <a:pt x="174" y="13"/>
                      <a:pt x="177" y="8"/>
                      <a:pt x="179" y="0"/>
                    </a:cubicBezTo>
                    <a:cubicBezTo>
                      <a:pt x="183" y="0"/>
                      <a:pt x="187" y="0"/>
                      <a:pt x="191"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01" name="Freeform 420">
                <a:extLst>
                  <a:ext uri="{FF2B5EF4-FFF2-40B4-BE49-F238E27FC236}">
                    <a16:creationId xmlns:a16="http://schemas.microsoft.com/office/drawing/2014/main" id="{D45769CF-7AE6-4AFA-84BE-32DD9CAA4F17}"/>
                  </a:ext>
                </a:extLst>
              </p:cNvPr>
              <p:cNvSpPr>
                <a:spLocks/>
              </p:cNvSpPr>
              <p:nvPr/>
            </p:nvSpPr>
            <p:spPr bwMode="auto">
              <a:xfrm>
                <a:off x="2797" y="1768"/>
                <a:ext cx="139" cy="71"/>
              </a:xfrm>
              <a:custGeom>
                <a:avLst/>
                <a:gdLst>
                  <a:gd name="T0" fmla="*/ 109 w 538"/>
                  <a:gd name="T1" fmla="*/ 101 h 487"/>
                  <a:gd name="T2" fmla="*/ 150 w 538"/>
                  <a:gd name="T3" fmla="*/ 41 h 487"/>
                  <a:gd name="T4" fmla="*/ 183 w 538"/>
                  <a:gd name="T5" fmla="*/ 11 h 487"/>
                  <a:gd name="T6" fmla="*/ 218 w 538"/>
                  <a:gd name="T7" fmla="*/ 0 h 487"/>
                  <a:gd name="T8" fmla="*/ 269 w 538"/>
                  <a:gd name="T9" fmla="*/ 26 h 487"/>
                  <a:gd name="T10" fmla="*/ 298 w 538"/>
                  <a:gd name="T11" fmla="*/ 101 h 487"/>
                  <a:gd name="T12" fmla="*/ 358 w 538"/>
                  <a:gd name="T13" fmla="*/ 19 h 487"/>
                  <a:gd name="T14" fmla="*/ 408 w 538"/>
                  <a:gd name="T15" fmla="*/ 0 h 487"/>
                  <a:gd name="T16" fmla="*/ 452 w 538"/>
                  <a:gd name="T17" fmla="*/ 19 h 487"/>
                  <a:gd name="T18" fmla="*/ 483 w 538"/>
                  <a:gd name="T19" fmla="*/ 83 h 487"/>
                  <a:gd name="T20" fmla="*/ 490 w 538"/>
                  <a:gd name="T21" fmla="*/ 177 h 487"/>
                  <a:gd name="T22" fmla="*/ 490 w 538"/>
                  <a:gd name="T23" fmla="*/ 380 h 487"/>
                  <a:gd name="T24" fmla="*/ 495 w 538"/>
                  <a:gd name="T25" fmla="*/ 441 h 487"/>
                  <a:gd name="T26" fmla="*/ 508 w 538"/>
                  <a:gd name="T27" fmla="*/ 461 h 487"/>
                  <a:gd name="T28" fmla="*/ 538 w 538"/>
                  <a:gd name="T29" fmla="*/ 469 h 487"/>
                  <a:gd name="T30" fmla="*/ 538 w 538"/>
                  <a:gd name="T31" fmla="*/ 487 h 487"/>
                  <a:gd name="T32" fmla="*/ 383 w 538"/>
                  <a:gd name="T33" fmla="*/ 487 h 487"/>
                  <a:gd name="T34" fmla="*/ 383 w 538"/>
                  <a:gd name="T35" fmla="*/ 469 h 487"/>
                  <a:gd name="T36" fmla="*/ 389 w 538"/>
                  <a:gd name="T37" fmla="*/ 469 h 487"/>
                  <a:gd name="T38" fmla="*/ 421 w 538"/>
                  <a:gd name="T39" fmla="*/ 457 h 487"/>
                  <a:gd name="T40" fmla="*/ 432 w 538"/>
                  <a:gd name="T41" fmla="*/ 431 h 487"/>
                  <a:gd name="T42" fmla="*/ 433 w 538"/>
                  <a:gd name="T43" fmla="*/ 380 h 487"/>
                  <a:gd name="T44" fmla="*/ 433 w 538"/>
                  <a:gd name="T45" fmla="*/ 177 h 487"/>
                  <a:gd name="T46" fmla="*/ 424 w 538"/>
                  <a:gd name="T47" fmla="*/ 95 h 487"/>
                  <a:gd name="T48" fmla="*/ 381 w 538"/>
                  <a:gd name="T49" fmla="*/ 62 h 487"/>
                  <a:gd name="T50" fmla="*/ 345 w 538"/>
                  <a:gd name="T51" fmla="*/ 75 h 487"/>
                  <a:gd name="T52" fmla="*/ 300 w 538"/>
                  <a:gd name="T53" fmla="*/ 127 h 487"/>
                  <a:gd name="T54" fmla="*/ 300 w 538"/>
                  <a:gd name="T55" fmla="*/ 132 h 487"/>
                  <a:gd name="T56" fmla="*/ 300 w 538"/>
                  <a:gd name="T57" fmla="*/ 155 h 487"/>
                  <a:gd name="T58" fmla="*/ 300 w 538"/>
                  <a:gd name="T59" fmla="*/ 380 h 487"/>
                  <a:gd name="T60" fmla="*/ 304 w 538"/>
                  <a:gd name="T61" fmla="*/ 441 h 487"/>
                  <a:gd name="T62" fmla="*/ 317 w 538"/>
                  <a:gd name="T63" fmla="*/ 461 h 487"/>
                  <a:gd name="T64" fmla="*/ 351 w 538"/>
                  <a:gd name="T65" fmla="*/ 469 h 487"/>
                  <a:gd name="T66" fmla="*/ 351 w 538"/>
                  <a:gd name="T67" fmla="*/ 487 h 487"/>
                  <a:gd name="T68" fmla="*/ 192 w 538"/>
                  <a:gd name="T69" fmla="*/ 487 h 487"/>
                  <a:gd name="T70" fmla="*/ 192 w 538"/>
                  <a:gd name="T71" fmla="*/ 469 h 487"/>
                  <a:gd name="T72" fmla="*/ 228 w 538"/>
                  <a:gd name="T73" fmla="*/ 460 h 487"/>
                  <a:gd name="T74" fmla="*/ 242 w 538"/>
                  <a:gd name="T75" fmla="*/ 432 h 487"/>
                  <a:gd name="T76" fmla="*/ 244 w 538"/>
                  <a:gd name="T77" fmla="*/ 380 h 487"/>
                  <a:gd name="T78" fmla="*/ 244 w 538"/>
                  <a:gd name="T79" fmla="*/ 177 h 487"/>
                  <a:gd name="T80" fmla="*/ 232 w 538"/>
                  <a:gd name="T81" fmla="*/ 94 h 487"/>
                  <a:gd name="T82" fmla="*/ 190 w 538"/>
                  <a:gd name="T83" fmla="*/ 60 h 487"/>
                  <a:gd name="T84" fmla="*/ 153 w 538"/>
                  <a:gd name="T85" fmla="*/ 75 h 487"/>
                  <a:gd name="T86" fmla="*/ 109 w 538"/>
                  <a:gd name="T87" fmla="*/ 127 h 487"/>
                  <a:gd name="T88" fmla="*/ 109 w 538"/>
                  <a:gd name="T89" fmla="*/ 380 h 487"/>
                  <a:gd name="T90" fmla="*/ 114 w 538"/>
                  <a:gd name="T91" fmla="*/ 441 h 487"/>
                  <a:gd name="T92" fmla="*/ 127 w 538"/>
                  <a:gd name="T93" fmla="*/ 462 h 487"/>
                  <a:gd name="T94" fmla="*/ 161 w 538"/>
                  <a:gd name="T95" fmla="*/ 469 h 487"/>
                  <a:gd name="T96" fmla="*/ 161 w 538"/>
                  <a:gd name="T97" fmla="*/ 487 h 487"/>
                  <a:gd name="T98" fmla="*/ 5 w 538"/>
                  <a:gd name="T99" fmla="*/ 487 h 487"/>
                  <a:gd name="T100" fmla="*/ 5 w 538"/>
                  <a:gd name="T101" fmla="*/ 469 h 487"/>
                  <a:gd name="T102" fmla="*/ 35 w 538"/>
                  <a:gd name="T103" fmla="*/ 462 h 487"/>
                  <a:gd name="T104" fmla="*/ 48 w 538"/>
                  <a:gd name="T105" fmla="*/ 439 h 487"/>
                  <a:gd name="T106" fmla="*/ 53 w 538"/>
                  <a:gd name="T107" fmla="*/ 380 h 487"/>
                  <a:gd name="T108" fmla="*/ 53 w 538"/>
                  <a:gd name="T109" fmla="*/ 200 h 487"/>
                  <a:gd name="T110" fmla="*/ 50 w 538"/>
                  <a:gd name="T111" fmla="*/ 99 h 487"/>
                  <a:gd name="T112" fmla="*/ 42 w 538"/>
                  <a:gd name="T113" fmla="*/ 75 h 487"/>
                  <a:gd name="T114" fmla="*/ 28 w 538"/>
                  <a:gd name="T115" fmla="*/ 69 h 487"/>
                  <a:gd name="T116" fmla="*/ 5 w 538"/>
                  <a:gd name="T117" fmla="*/ 77 h 487"/>
                  <a:gd name="T118" fmla="*/ 0 w 538"/>
                  <a:gd name="T119" fmla="*/ 58 h 487"/>
                  <a:gd name="T120" fmla="*/ 95 w 538"/>
                  <a:gd name="T121" fmla="*/ 0 h 487"/>
                  <a:gd name="T122" fmla="*/ 109 w 538"/>
                  <a:gd name="T123" fmla="*/ 0 h 487"/>
                  <a:gd name="T124" fmla="*/ 109 w 538"/>
                  <a:gd name="T125" fmla="*/ 101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38" h="487">
                    <a:moveTo>
                      <a:pt x="109" y="101"/>
                    </a:moveTo>
                    <a:cubicBezTo>
                      <a:pt x="132" y="66"/>
                      <a:pt x="146" y="47"/>
                      <a:pt x="150" y="41"/>
                    </a:cubicBezTo>
                    <a:cubicBezTo>
                      <a:pt x="160" y="28"/>
                      <a:pt x="171" y="18"/>
                      <a:pt x="183" y="11"/>
                    </a:cubicBezTo>
                    <a:cubicBezTo>
                      <a:pt x="195" y="4"/>
                      <a:pt x="207" y="0"/>
                      <a:pt x="218" y="0"/>
                    </a:cubicBezTo>
                    <a:cubicBezTo>
                      <a:pt x="238" y="0"/>
                      <a:pt x="255" y="9"/>
                      <a:pt x="269" y="26"/>
                    </a:cubicBezTo>
                    <a:cubicBezTo>
                      <a:pt x="283" y="43"/>
                      <a:pt x="293" y="68"/>
                      <a:pt x="298" y="101"/>
                    </a:cubicBezTo>
                    <a:cubicBezTo>
                      <a:pt x="321" y="59"/>
                      <a:pt x="342" y="32"/>
                      <a:pt x="358" y="19"/>
                    </a:cubicBezTo>
                    <a:cubicBezTo>
                      <a:pt x="374" y="6"/>
                      <a:pt x="391" y="0"/>
                      <a:pt x="408" y="0"/>
                    </a:cubicBezTo>
                    <a:cubicBezTo>
                      <a:pt x="425" y="0"/>
                      <a:pt x="439" y="6"/>
                      <a:pt x="452" y="19"/>
                    </a:cubicBezTo>
                    <a:cubicBezTo>
                      <a:pt x="465" y="32"/>
                      <a:pt x="475" y="53"/>
                      <a:pt x="483" y="83"/>
                    </a:cubicBezTo>
                    <a:cubicBezTo>
                      <a:pt x="488" y="103"/>
                      <a:pt x="490" y="134"/>
                      <a:pt x="490" y="177"/>
                    </a:cubicBezTo>
                    <a:cubicBezTo>
                      <a:pt x="490" y="245"/>
                      <a:pt x="490" y="313"/>
                      <a:pt x="490" y="380"/>
                    </a:cubicBezTo>
                    <a:cubicBezTo>
                      <a:pt x="490" y="410"/>
                      <a:pt x="492" y="431"/>
                      <a:pt x="495" y="441"/>
                    </a:cubicBezTo>
                    <a:cubicBezTo>
                      <a:pt x="497" y="449"/>
                      <a:pt x="501" y="455"/>
                      <a:pt x="508" y="461"/>
                    </a:cubicBezTo>
                    <a:cubicBezTo>
                      <a:pt x="514" y="466"/>
                      <a:pt x="524" y="469"/>
                      <a:pt x="538" y="469"/>
                    </a:cubicBezTo>
                    <a:cubicBezTo>
                      <a:pt x="538" y="475"/>
                      <a:pt x="538" y="481"/>
                      <a:pt x="538" y="487"/>
                    </a:cubicBezTo>
                    <a:cubicBezTo>
                      <a:pt x="486" y="487"/>
                      <a:pt x="434" y="487"/>
                      <a:pt x="383" y="487"/>
                    </a:cubicBezTo>
                    <a:cubicBezTo>
                      <a:pt x="383" y="481"/>
                      <a:pt x="383" y="475"/>
                      <a:pt x="383" y="469"/>
                    </a:cubicBezTo>
                    <a:cubicBezTo>
                      <a:pt x="385" y="469"/>
                      <a:pt x="387" y="469"/>
                      <a:pt x="389" y="469"/>
                    </a:cubicBezTo>
                    <a:cubicBezTo>
                      <a:pt x="403" y="469"/>
                      <a:pt x="413" y="465"/>
                      <a:pt x="421" y="457"/>
                    </a:cubicBezTo>
                    <a:cubicBezTo>
                      <a:pt x="426" y="451"/>
                      <a:pt x="430" y="442"/>
                      <a:pt x="432" y="431"/>
                    </a:cubicBezTo>
                    <a:cubicBezTo>
                      <a:pt x="433" y="425"/>
                      <a:pt x="433" y="408"/>
                      <a:pt x="433" y="380"/>
                    </a:cubicBezTo>
                    <a:cubicBezTo>
                      <a:pt x="433" y="313"/>
                      <a:pt x="433" y="245"/>
                      <a:pt x="433" y="177"/>
                    </a:cubicBezTo>
                    <a:cubicBezTo>
                      <a:pt x="433" y="138"/>
                      <a:pt x="430" y="111"/>
                      <a:pt x="424" y="95"/>
                    </a:cubicBezTo>
                    <a:cubicBezTo>
                      <a:pt x="415" y="73"/>
                      <a:pt x="401" y="62"/>
                      <a:pt x="381" y="62"/>
                    </a:cubicBezTo>
                    <a:cubicBezTo>
                      <a:pt x="369" y="62"/>
                      <a:pt x="357" y="67"/>
                      <a:pt x="345" y="75"/>
                    </a:cubicBezTo>
                    <a:cubicBezTo>
                      <a:pt x="333" y="85"/>
                      <a:pt x="318" y="102"/>
                      <a:pt x="300" y="127"/>
                    </a:cubicBezTo>
                    <a:cubicBezTo>
                      <a:pt x="300" y="129"/>
                      <a:pt x="300" y="130"/>
                      <a:pt x="300" y="132"/>
                    </a:cubicBezTo>
                    <a:cubicBezTo>
                      <a:pt x="300" y="140"/>
                      <a:pt x="300" y="147"/>
                      <a:pt x="300" y="155"/>
                    </a:cubicBezTo>
                    <a:cubicBezTo>
                      <a:pt x="300" y="230"/>
                      <a:pt x="300" y="305"/>
                      <a:pt x="300" y="380"/>
                    </a:cubicBezTo>
                    <a:cubicBezTo>
                      <a:pt x="300" y="413"/>
                      <a:pt x="302" y="433"/>
                      <a:pt x="304" y="441"/>
                    </a:cubicBezTo>
                    <a:cubicBezTo>
                      <a:pt x="306" y="449"/>
                      <a:pt x="311" y="455"/>
                      <a:pt x="317" y="461"/>
                    </a:cubicBezTo>
                    <a:cubicBezTo>
                      <a:pt x="324" y="466"/>
                      <a:pt x="335" y="469"/>
                      <a:pt x="351" y="469"/>
                    </a:cubicBezTo>
                    <a:cubicBezTo>
                      <a:pt x="351" y="475"/>
                      <a:pt x="351" y="481"/>
                      <a:pt x="351" y="487"/>
                    </a:cubicBezTo>
                    <a:cubicBezTo>
                      <a:pt x="298" y="487"/>
                      <a:pt x="245" y="487"/>
                      <a:pt x="192" y="487"/>
                    </a:cubicBezTo>
                    <a:cubicBezTo>
                      <a:pt x="192" y="481"/>
                      <a:pt x="192" y="475"/>
                      <a:pt x="192" y="469"/>
                    </a:cubicBezTo>
                    <a:cubicBezTo>
                      <a:pt x="210" y="469"/>
                      <a:pt x="222" y="466"/>
                      <a:pt x="228" y="460"/>
                    </a:cubicBezTo>
                    <a:cubicBezTo>
                      <a:pt x="235" y="453"/>
                      <a:pt x="240" y="444"/>
                      <a:pt x="242" y="432"/>
                    </a:cubicBezTo>
                    <a:cubicBezTo>
                      <a:pt x="243" y="426"/>
                      <a:pt x="244" y="409"/>
                      <a:pt x="244" y="380"/>
                    </a:cubicBezTo>
                    <a:cubicBezTo>
                      <a:pt x="244" y="313"/>
                      <a:pt x="244" y="245"/>
                      <a:pt x="244" y="177"/>
                    </a:cubicBezTo>
                    <a:cubicBezTo>
                      <a:pt x="244" y="138"/>
                      <a:pt x="240" y="111"/>
                      <a:pt x="232" y="94"/>
                    </a:cubicBezTo>
                    <a:cubicBezTo>
                      <a:pt x="222" y="71"/>
                      <a:pt x="208" y="60"/>
                      <a:pt x="190" y="60"/>
                    </a:cubicBezTo>
                    <a:cubicBezTo>
                      <a:pt x="178" y="60"/>
                      <a:pt x="165" y="66"/>
                      <a:pt x="153" y="75"/>
                    </a:cubicBezTo>
                    <a:cubicBezTo>
                      <a:pt x="135" y="91"/>
                      <a:pt x="119" y="107"/>
                      <a:pt x="109" y="127"/>
                    </a:cubicBezTo>
                    <a:cubicBezTo>
                      <a:pt x="109" y="211"/>
                      <a:pt x="109" y="296"/>
                      <a:pt x="109" y="380"/>
                    </a:cubicBezTo>
                    <a:cubicBezTo>
                      <a:pt x="109" y="411"/>
                      <a:pt x="111" y="432"/>
                      <a:pt x="114" y="441"/>
                    </a:cubicBezTo>
                    <a:cubicBezTo>
                      <a:pt x="116" y="450"/>
                      <a:pt x="121" y="457"/>
                      <a:pt x="127" y="462"/>
                    </a:cubicBezTo>
                    <a:cubicBezTo>
                      <a:pt x="132" y="466"/>
                      <a:pt x="143" y="469"/>
                      <a:pt x="161" y="469"/>
                    </a:cubicBezTo>
                    <a:cubicBezTo>
                      <a:pt x="161" y="475"/>
                      <a:pt x="161" y="481"/>
                      <a:pt x="161" y="487"/>
                    </a:cubicBezTo>
                    <a:cubicBezTo>
                      <a:pt x="109" y="487"/>
                      <a:pt x="57" y="487"/>
                      <a:pt x="5" y="487"/>
                    </a:cubicBezTo>
                    <a:cubicBezTo>
                      <a:pt x="5" y="481"/>
                      <a:pt x="5" y="475"/>
                      <a:pt x="5" y="469"/>
                    </a:cubicBezTo>
                    <a:cubicBezTo>
                      <a:pt x="19" y="469"/>
                      <a:pt x="29" y="466"/>
                      <a:pt x="35" y="462"/>
                    </a:cubicBezTo>
                    <a:cubicBezTo>
                      <a:pt x="41" y="457"/>
                      <a:pt x="45" y="450"/>
                      <a:pt x="48" y="439"/>
                    </a:cubicBezTo>
                    <a:cubicBezTo>
                      <a:pt x="51" y="430"/>
                      <a:pt x="53" y="410"/>
                      <a:pt x="53" y="380"/>
                    </a:cubicBezTo>
                    <a:cubicBezTo>
                      <a:pt x="53" y="320"/>
                      <a:pt x="53" y="260"/>
                      <a:pt x="53" y="200"/>
                    </a:cubicBezTo>
                    <a:cubicBezTo>
                      <a:pt x="53" y="147"/>
                      <a:pt x="52" y="114"/>
                      <a:pt x="50" y="99"/>
                    </a:cubicBezTo>
                    <a:cubicBezTo>
                      <a:pt x="48" y="87"/>
                      <a:pt x="45" y="80"/>
                      <a:pt x="42" y="75"/>
                    </a:cubicBezTo>
                    <a:cubicBezTo>
                      <a:pt x="39" y="71"/>
                      <a:pt x="34" y="69"/>
                      <a:pt x="28" y="69"/>
                    </a:cubicBezTo>
                    <a:cubicBezTo>
                      <a:pt x="21" y="69"/>
                      <a:pt x="14" y="71"/>
                      <a:pt x="5" y="77"/>
                    </a:cubicBezTo>
                    <a:cubicBezTo>
                      <a:pt x="3" y="70"/>
                      <a:pt x="1" y="64"/>
                      <a:pt x="0" y="58"/>
                    </a:cubicBezTo>
                    <a:cubicBezTo>
                      <a:pt x="31" y="38"/>
                      <a:pt x="63" y="20"/>
                      <a:pt x="95" y="0"/>
                    </a:cubicBezTo>
                    <a:cubicBezTo>
                      <a:pt x="99" y="0"/>
                      <a:pt x="104" y="0"/>
                      <a:pt x="109" y="0"/>
                    </a:cubicBezTo>
                    <a:cubicBezTo>
                      <a:pt x="109" y="34"/>
                      <a:pt x="109" y="67"/>
                      <a:pt x="109" y="101"/>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202" name="Freeform 421">
                <a:extLst>
                  <a:ext uri="{FF2B5EF4-FFF2-40B4-BE49-F238E27FC236}">
                    <a16:creationId xmlns:a16="http://schemas.microsoft.com/office/drawing/2014/main" id="{78F660D6-04F9-4139-B95C-47FF57D9EA1D}"/>
                  </a:ext>
                </a:extLst>
              </p:cNvPr>
              <p:cNvSpPr>
                <a:spLocks noEditPoints="1"/>
              </p:cNvSpPr>
              <p:nvPr/>
            </p:nvSpPr>
            <p:spPr bwMode="auto">
              <a:xfrm>
                <a:off x="2943" y="1768"/>
                <a:ext cx="78" cy="73"/>
              </a:xfrm>
              <a:custGeom>
                <a:avLst/>
                <a:gdLst>
                  <a:gd name="T0" fmla="*/ 152 w 303"/>
                  <a:gd name="T1" fmla="*/ 0 h 502"/>
                  <a:gd name="T2" fmla="*/ 266 w 303"/>
                  <a:gd name="T3" fmla="*/ 82 h 502"/>
                  <a:gd name="T4" fmla="*/ 303 w 303"/>
                  <a:gd name="T5" fmla="*/ 242 h 502"/>
                  <a:gd name="T6" fmla="*/ 283 w 303"/>
                  <a:gd name="T7" fmla="*/ 371 h 502"/>
                  <a:gd name="T8" fmla="*/ 227 w 303"/>
                  <a:gd name="T9" fmla="*/ 469 h 502"/>
                  <a:gd name="T10" fmla="*/ 148 w 303"/>
                  <a:gd name="T11" fmla="*/ 502 h 502"/>
                  <a:gd name="T12" fmla="*/ 35 w 303"/>
                  <a:gd name="T13" fmla="*/ 417 h 502"/>
                  <a:gd name="T14" fmla="*/ 0 w 303"/>
                  <a:gd name="T15" fmla="*/ 255 h 502"/>
                  <a:gd name="T16" fmla="*/ 21 w 303"/>
                  <a:gd name="T17" fmla="*/ 126 h 502"/>
                  <a:gd name="T18" fmla="*/ 78 w 303"/>
                  <a:gd name="T19" fmla="*/ 31 h 502"/>
                  <a:gd name="T20" fmla="*/ 152 w 303"/>
                  <a:gd name="T21" fmla="*/ 0 h 502"/>
                  <a:gd name="T22" fmla="*/ 141 w 303"/>
                  <a:gd name="T23" fmla="*/ 34 h 502"/>
                  <a:gd name="T24" fmla="*/ 105 w 303"/>
                  <a:gd name="T25" fmla="*/ 50 h 502"/>
                  <a:gd name="T26" fmla="*/ 75 w 303"/>
                  <a:gd name="T27" fmla="*/ 107 h 502"/>
                  <a:gd name="T28" fmla="*/ 63 w 303"/>
                  <a:gd name="T29" fmla="*/ 212 h 502"/>
                  <a:gd name="T30" fmla="*/ 91 w 303"/>
                  <a:gd name="T31" fmla="*/ 390 h 502"/>
                  <a:gd name="T32" fmla="*/ 163 w 303"/>
                  <a:gd name="T33" fmla="*/ 465 h 502"/>
                  <a:gd name="T34" fmla="*/ 218 w 303"/>
                  <a:gd name="T35" fmla="*/ 424 h 502"/>
                  <a:gd name="T36" fmla="*/ 239 w 303"/>
                  <a:gd name="T37" fmla="*/ 282 h 502"/>
                  <a:gd name="T38" fmla="*/ 203 w 303"/>
                  <a:gd name="T39" fmla="*/ 83 h 502"/>
                  <a:gd name="T40" fmla="*/ 141 w 303"/>
                  <a:gd name="T41" fmla="*/ 34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3" h="502">
                    <a:moveTo>
                      <a:pt x="152" y="0"/>
                    </a:moveTo>
                    <a:cubicBezTo>
                      <a:pt x="199" y="0"/>
                      <a:pt x="238" y="27"/>
                      <a:pt x="266" y="82"/>
                    </a:cubicBezTo>
                    <a:cubicBezTo>
                      <a:pt x="290" y="128"/>
                      <a:pt x="303" y="181"/>
                      <a:pt x="303" y="242"/>
                    </a:cubicBezTo>
                    <a:cubicBezTo>
                      <a:pt x="303" y="284"/>
                      <a:pt x="296" y="327"/>
                      <a:pt x="283" y="371"/>
                    </a:cubicBezTo>
                    <a:cubicBezTo>
                      <a:pt x="270" y="414"/>
                      <a:pt x="251" y="446"/>
                      <a:pt x="227" y="469"/>
                    </a:cubicBezTo>
                    <a:cubicBezTo>
                      <a:pt x="204" y="491"/>
                      <a:pt x="177" y="502"/>
                      <a:pt x="148" y="502"/>
                    </a:cubicBezTo>
                    <a:cubicBezTo>
                      <a:pt x="101" y="502"/>
                      <a:pt x="62" y="474"/>
                      <a:pt x="35" y="417"/>
                    </a:cubicBezTo>
                    <a:cubicBezTo>
                      <a:pt x="12" y="368"/>
                      <a:pt x="0" y="315"/>
                      <a:pt x="0" y="255"/>
                    </a:cubicBezTo>
                    <a:cubicBezTo>
                      <a:pt x="0" y="212"/>
                      <a:pt x="7" y="169"/>
                      <a:pt x="21" y="126"/>
                    </a:cubicBezTo>
                    <a:cubicBezTo>
                      <a:pt x="35" y="83"/>
                      <a:pt x="54" y="51"/>
                      <a:pt x="78" y="31"/>
                    </a:cubicBezTo>
                    <a:cubicBezTo>
                      <a:pt x="101" y="10"/>
                      <a:pt x="126" y="0"/>
                      <a:pt x="152" y="0"/>
                    </a:cubicBezTo>
                    <a:close/>
                    <a:moveTo>
                      <a:pt x="141" y="34"/>
                    </a:moveTo>
                    <a:cubicBezTo>
                      <a:pt x="129" y="34"/>
                      <a:pt x="117" y="39"/>
                      <a:pt x="105" y="50"/>
                    </a:cubicBezTo>
                    <a:cubicBezTo>
                      <a:pt x="92" y="61"/>
                      <a:pt x="82" y="80"/>
                      <a:pt x="75" y="107"/>
                    </a:cubicBezTo>
                    <a:cubicBezTo>
                      <a:pt x="67" y="134"/>
                      <a:pt x="63" y="169"/>
                      <a:pt x="63" y="212"/>
                    </a:cubicBezTo>
                    <a:cubicBezTo>
                      <a:pt x="63" y="281"/>
                      <a:pt x="73" y="340"/>
                      <a:pt x="91" y="390"/>
                    </a:cubicBezTo>
                    <a:cubicBezTo>
                      <a:pt x="109" y="441"/>
                      <a:pt x="133" y="465"/>
                      <a:pt x="163" y="465"/>
                    </a:cubicBezTo>
                    <a:cubicBezTo>
                      <a:pt x="185" y="465"/>
                      <a:pt x="203" y="451"/>
                      <a:pt x="218" y="424"/>
                    </a:cubicBezTo>
                    <a:cubicBezTo>
                      <a:pt x="232" y="396"/>
                      <a:pt x="239" y="349"/>
                      <a:pt x="239" y="282"/>
                    </a:cubicBezTo>
                    <a:cubicBezTo>
                      <a:pt x="239" y="197"/>
                      <a:pt x="227" y="131"/>
                      <a:pt x="203" y="83"/>
                    </a:cubicBezTo>
                    <a:cubicBezTo>
                      <a:pt x="187" y="50"/>
                      <a:pt x="166" y="34"/>
                      <a:pt x="141" y="3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32" name="Group 471">
              <a:extLst>
                <a:ext uri="{FF2B5EF4-FFF2-40B4-BE49-F238E27FC236}">
                  <a16:creationId xmlns:a16="http://schemas.microsoft.com/office/drawing/2014/main" id="{8A128C8C-1E04-417A-BC69-22D876CE7D1D}"/>
                </a:ext>
              </a:extLst>
            </p:cNvPr>
            <p:cNvGrpSpPr>
              <a:grpSpLocks/>
            </p:cNvGrpSpPr>
            <p:nvPr/>
          </p:nvGrpSpPr>
          <p:grpSpPr bwMode="auto">
            <a:xfrm>
              <a:off x="4804" y="1731"/>
              <a:ext cx="978" cy="140"/>
              <a:chOff x="4804" y="1731"/>
              <a:chExt cx="978" cy="140"/>
            </a:xfrm>
          </p:grpSpPr>
          <p:sp>
            <p:nvSpPr>
              <p:cNvPr id="111" name="Rectangle 423">
                <a:extLst>
                  <a:ext uri="{FF2B5EF4-FFF2-40B4-BE49-F238E27FC236}">
                    <a16:creationId xmlns:a16="http://schemas.microsoft.com/office/drawing/2014/main" id="{D2945763-0E26-4B98-BE3D-126C845E6AEC}"/>
                  </a:ext>
                </a:extLst>
              </p:cNvPr>
              <p:cNvSpPr>
                <a:spLocks noChangeArrowheads="1"/>
              </p:cNvSpPr>
              <p:nvPr/>
            </p:nvSpPr>
            <p:spPr bwMode="auto">
              <a:xfrm>
                <a:off x="4827" y="1744"/>
                <a:ext cx="119" cy="9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12" name="Freeform 424">
                <a:extLst>
                  <a:ext uri="{FF2B5EF4-FFF2-40B4-BE49-F238E27FC236}">
                    <a16:creationId xmlns:a16="http://schemas.microsoft.com/office/drawing/2014/main" id="{97217DEE-F51D-4979-B1A5-19B295346DB2}"/>
                  </a:ext>
                </a:extLst>
              </p:cNvPr>
              <p:cNvSpPr>
                <a:spLocks noEditPoints="1"/>
              </p:cNvSpPr>
              <p:nvPr/>
            </p:nvSpPr>
            <p:spPr bwMode="auto">
              <a:xfrm>
                <a:off x="4830" y="1746"/>
                <a:ext cx="111" cy="94"/>
              </a:xfrm>
              <a:custGeom>
                <a:avLst/>
                <a:gdLst>
                  <a:gd name="T0" fmla="*/ 434 w 434"/>
                  <a:gd name="T1" fmla="*/ 644 h 644"/>
                  <a:gd name="T2" fmla="*/ 317 w 434"/>
                  <a:gd name="T3" fmla="*/ 644 h 644"/>
                  <a:gd name="T4" fmla="*/ 170 w 434"/>
                  <a:gd name="T5" fmla="*/ 343 h 644"/>
                  <a:gd name="T6" fmla="*/ 143 w 434"/>
                  <a:gd name="T7" fmla="*/ 344 h 644"/>
                  <a:gd name="T8" fmla="*/ 134 w 434"/>
                  <a:gd name="T9" fmla="*/ 344 h 644"/>
                  <a:gd name="T10" fmla="*/ 124 w 434"/>
                  <a:gd name="T11" fmla="*/ 343 h 644"/>
                  <a:gd name="T12" fmla="*/ 124 w 434"/>
                  <a:gd name="T13" fmla="*/ 530 h 644"/>
                  <a:gd name="T14" fmla="*/ 133 w 434"/>
                  <a:gd name="T15" fmla="*/ 606 h 644"/>
                  <a:gd name="T16" fmla="*/ 170 w 434"/>
                  <a:gd name="T17" fmla="*/ 627 h 644"/>
                  <a:gd name="T18" fmla="*/ 187 w 434"/>
                  <a:gd name="T19" fmla="*/ 627 h 644"/>
                  <a:gd name="T20" fmla="*/ 187 w 434"/>
                  <a:gd name="T21" fmla="*/ 644 h 644"/>
                  <a:gd name="T22" fmla="*/ 0 w 434"/>
                  <a:gd name="T23" fmla="*/ 644 h 644"/>
                  <a:gd name="T24" fmla="*/ 0 w 434"/>
                  <a:gd name="T25" fmla="*/ 627 h 644"/>
                  <a:gd name="T26" fmla="*/ 17 w 434"/>
                  <a:gd name="T27" fmla="*/ 627 h 644"/>
                  <a:gd name="T28" fmla="*/ 56 w 434"/>
                  <a:gd name="T29" fmla="*/ 600 h 644"/>
                  <a:gd name="T30" fmla="*/ 63 w 434"/>
                  <a:gd name="T31" fmla="*/ 530 h 644"/>
                  <a:gd name="T32" fmla="*/ 63 w 434"/>
                  <a:gd name="T33" fmla="*/ 114 h 644"/>
                  <a:gd name="T34" fmla="*/ 54 w 434"/>
                  <a:gd name="T35" fmla="*/ 39 h 644"/>
                  <a:gd name="T36" fmla="*/ 17 w 434"/>
                  <a:gd name="T37" fmla="*/ 18 h 644"/>
                  <a:gd name="T38" fmla="*/ 0 w 434"/>
                  <a:gd name="T39" fmla="*/ 18 h 644"/>
                  <a:gd name="T40" fmla="*/ 0 w 434"/>
                  <a:gd name="T41" fmla="*/ 0 h 644"/>
                  <a:gd name="T42" fmla="*/ 159 w 434"/>
                  <a:gd name="T43" fmla="*/ 0 h 644"/>
                  <a:gd name="T44" fmla="*/ 262 w 434"/>
                  <a:gd name="T45" fmla="*/ 15 h 644"/>
                  <a:gd name="T46" fmla="*/ 317 w 434"/>
                  <a:gd name="T47" fmla="*/ 70 h 644"/>
                  <a:gd name="T48" fmla="*/ 340 w 434"/>
                  <a:gd name="T49" fmla="*/ 166 h 644"/>
                  <a:gd name="T50" fmla="*/ 314 w 434"/>
                  <a:gd name="T51" fmla="*/ 269 h 644"/>
                  <a:gd name="T52" fmla="*/ 233 w 434"/>
                  <a:gd name="T53" fmla="*/ 331 h 644"/>
                  <a:gd name="T54" fmla="*/ 323 w 434"/>
                  <a:gd name="T55" fmla="*/ 515 h 644"/>
                  <a:gd name="T56" fmla="*/ 376 w 434"/>
                  <a:gd name="T57" fmla="*/ 600 h 644"/>
                  <a:gd name="T58" fmla="*/ 434 w 434"/>
                  <a:gd name="T59" fmla="*/ 627 h 644"/>
                  <a:gd name="T60" fmla="*/ 434 w 434"/>
                  <a:gd name="T61" fmla="*/ 644 h 644"/>
                  <a:gd name="T62" fmla="*/ 124 w 434"/>
                  <a:gd name="T63" fmla="*/ 313 h 644"/>
                  <a:gd name="T64" fmla="*/ 135 w 434"/>
                  <a:gd name="T65" fmla="*/ 313 h 644"/>
                  <a:gd name="T66" fmla="*/ 142 w 434"/>
                  <a:gd name="T67" fmla="*/ 314 h 644"/>
                  <a:gd name="T68" fmla="*/ 236 w 434"/>
                  <a:gd name="T69" fmla="*/ 274 h 644"/>
                  <a:gd name="T70" fmla="*/ 268 w 434"/>
                  <a:gd name="T71" fmla="*/ 172 h 644"/>
                  <a:gd name="T72" fmla="*/ 243 w 434"/>
                  <a:gd name="T73" fmla="*/ 74 h 644"/>
                  <a:gd name="T74" fmla="*/ 175 w 434"/>
                  <a:gd name="T75" fmla="*/ 36 h 644"/>
                  <a:gd name="T76" fmla="*/ 124 w 434"/>
                  <a:gd name="T77" fmla="*/ 46 h 644"/>
                  <a:gd name="T78" fmla="*/ 124 w 434"/>
                  <a:gd name="T79" fmla="*/ 313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34" h="644">
                    <a:moveTo>
                      <a:pt x="434" y="644"/>
                    </a:moveTo>
                    <a:cubicBezTo>
                      <a:pt x="395" y="644"/>
                      <a:pt x="356" y="644"/>
                      <a:pt x="317" y="644"/>
                    </a:cubicBezTo>
                    <a:cubicBezTo>
                      <a:pt x="269" y="543"/>
                      <a:pt x="218" y="444"/>
                      <a:pt x="170" y="343"/>
                    </a:cubicBezTo>
                    <a:cubicBezTo>
                      <a:pt x="159" y="344"/>
                      <a:pt x="150" y="344"/>
                      <a:pt x="143" y="344"/>
                    </a:cubicBezTo>
                    <a:cubicBezTo>
                      <a:pt x="140" y="344"/>
                      <a:pt x="138" y="344"/>
                      <a:pt x="134" y="344"/>
                    </a:cubicBezTo>
                    <a:cubicBezTo>
                      <a:pt x="131" y="344"/>
                      <a:pt x="128" y="344"/>
                      <a:pt x="124" y="343"/>
                    </a:cubicBezTo>
                    <a:cubicBezTo>
                      <a:pt x="124" y="405"/>
                      <a:pt x="124" y="468"/>
                      <a:pt x="124" y="530"/>
                    </a:cubicBezTo>
                    <a:cubicBezTo>
                      <a:pt x="124" y="571"/>
                      <a:pt x="127" y="596"/>
                      <a:pt x="133" y="606"/>
                    </a:cubicBezTo>
                    <a:cubicBezTo>
                      <a:pt x="141" y="619"/>
                      <a:pt x="154" y="627"/>
                      <a:pt x="170" y="627"/>
                    </a:cubicBezTo>
                    <a:cubicBezTo>
                      <a:pt x="176" y="627"/>
                      <a:pt x="181" y="627"/>
                      <a:pt x="187" y="627"/>
                    </a:cubicBezTo>
                    <a:cubicBezTo>
                      <a:pt x="187" y="632"/>
                      <a:pt x="187" y="638"/>
                      <a:pt x="187" y="644"/>
                    </a:cubicBezTo>
                    <a:cubicBezTo>
                      <a:pt x="125" y="644"/>
                      <a:pt x="63" y="644"/>
                      <a:pt x="0" y="644"/>
                    </a:cubicBezTo>
                    <a:cubicBezTo>
                      <a:pt x="0" y="638"/>
                      <a:pt x="0" y="632"/>
                      <a:pt x="0" y="627"/>
                    </a:cubicBezTo>
                    <a:cubicBezTo>
                      <a:pt x="6" y="627"/>
                      <a:pt x="11" y="627"/>
                      <a:pt x="17" y="627"/>
                    </a:cubicBezTo>
                    <a:cubicBezTo>
                      <a:pt x="35" y="627"/>
                      <a:pt x="48" y="618"/>
                      <a:pt x="56" y="600"/>
                    </a:cubicBezTo>
                    <a:cubicBezTo>
                      <a:pt x="61" y="590"/>
                      <a:pt x="63" y="567"/>
                      <a:pt x="63" y="530"/>
                    </a:cubicBezTo>
                    <a:cubicBezTo>
                      <a:pt x="63" y="392"/>
                      <a:pt x="63" y="253"/>
                      <a:pt x="63" y="114"/>
                    </a:cubicBezTo>
                    <a:cubicBezTo>
                      <a:pt x="63" y="74"/>
                      <a:pt x="60" y="49"/>
                      <a:pt x="54" y="39"/>
                    </a:cubicBezTo>
                    <a:cubicBezTo>
                      <a:pt x="46" y="25"/>
                      <a:pt x="33" y="18"/>
                      <a:pt x="17" y="18"/>
                    </a:cubicBezTo>
                    <a:cubicBezTo>
                      <a:pt x="11" y="18"/>
                      <a:pt x="6" y="18"/>
                      <a:pt x="0" y="18"/>
                    </a:cubicBezTo>
                    <a:cubicBezTo>
                      <a:pt x="0" y="12"/>
                      <a:pt x="0" y="6"/>
                      <a:pt x="0" y="0"/>
                    </a:cubicBezTo>
                    <a:cubicBezTo>
                      <a:pt x="53" y="0"/>
                      <a:pt x="106" y="0"/>
                      <a:pt x="159" y="0"/>
                    </a:cubicBezTo>
                    <a:cubicBezTo>
                      <a:pt x="205" y="0"/>
                      <a:pt x="239" y="5"/>
                      <a:pt x="262" y="15"/>
                    </a:cubicBezTo>
                    <a:cubicBezTo>
                      <a:pt x="283" y="25"/>
                      <a:pt x="302" y="43"/>
                      <a:pt x="317" y="70"/>
                    </a:cubicBezTo>
                    <a:cubicBezTo>
                      <a:pt x="332" y="97"/>
                      <a:pt x="340" y="129"/>
                      <a:pt x="340" y="166"/>
                    </a:cubicBezTo>
                    <a:cubicBezTo>
                      <a:pt x="340" y="206"/>
                      <a:pt x="331" y="240"/>
                      <a:pt x="314" y="269"/>
                    </a:cubicBezTo>
                    <a:cubicBezTo>
                      <a:pt x="297" y="298"/>
                      <a:pt x="269" y="319"/>
                      <a:pt x="233" y="331"/>
                    </a:cubicBezTo>
                    <a:cubicBezTo>
                      <a:pt x="262" y="393"/>
                      <a:pt x="293" y="454"/>
                      <a:pt x="323" y="515"/>
                    </a:cubicBezTo>
                    <a:cubicBezTo>
                      <a:pt x="343" y="558"/>
                      <a:pt x="361" y="586"/>
                      <a:pt x="376" y="600"/>
                    </a:cubicBezTo>
                    <a:cubicBezTo>
                      <a:pt x="390" y="614"/>
                      <a:pt x="410" y="623"/>
                      <a:pt x="434" y="627"/>
                    </a:cubicBezTo>
                    <a:cubicBezTo>
                      <a:pt x="434" y="632"/>
                      <a:pt x="434" y="638"/>
                      <a:pt x="434" y="644"/>
                    </a:cubicBezTo>
                    <a:close/>
                    <a:moveTo>
                      <a:pt x="124" y="313"/>
                    </a:moveTo>
                    <a:cubicBezTo>
                      <a:pt x="129" y="313"/>
                      <a:pt x="132" y="313"/>
                      <a:pt x="135" y="313"/>
                    </a:cubicBezTo>
                    <a:cubicBezTo>
                      <a:pt x="138" y="314"/>
                      <a:pt x="140" y="314"/>
                      <a:pt x="142" y="314"/>
                    </a:cubicBezTo>
                    <a:cubicBezTo>
                      <a:pt x="184" y="314"/>
                      <a:pt x="216" y="301"/>
                      <a:pt x="236" y="274"/>
                    </a:cubicBezTo>
                    <a:cubicBezTo>
                      <a:pt x="257" y="247"/>
                      <a:pt x="268" y="214"/>
                      <a:pt x="268" y="172"/>
                    </a:cubicBezTo>
                    <a:cubicBezTo>
                      <a:pt x="268" y="132"/>
                      <a:pt x="259" y="99"/>
                      <a:pt x="243" y="74"/>
                    </a:cubicBezTo>
                    <a:cubicBezTo>
                      <a:pt x="226" y="49"/>
                      <a:pt x="203" y="36"/>
                      <a:pt x="175" y="36"/>
                    </a:cubicBezTo>
                    <a:cubicBezTo>
                      <a:pt x="162" y="36"/>
                      <a:pt x="146" y="39"/>
                      <a:pt x="124" y="46"/>
                    </a:cubicBezTo>
                    <a:cubicBezTo>
                      <a:pt x="124" y="135"/>
                      <a:pt x="124" y="224"/>
                      <a:pt x="124" y="31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13" name="Rectangle 425">
                <a:extLst>
                  <a:ext uri="{FF2B5EF4-FFF2-40B4-BE49-F238E27FC236}">
                    <a16:creationId xmlns:a16="http://schemas.microsoft.com/office/drawing/2014/main" id="{24DBB0B9-FECC-41F2-9144-6412D4A24C4A}"/>
                  </a:ext>
                </a:extLst>
              </p:cNvPr>
              <p:cNvSpPr>
                <a:spLocks noChangeArrowheads="1"/>
              </p:cNvSpPr>
              <p:nvPr/>
            </p:nvSpPr>
            <p:spPr bwMode="auto">
              <a:xfrm>
                <a:off x="4827" y="1744"/>
                <a:ext cx="119" cy="9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14" name="Rectangle 426">
                <a:extLst>
                  <a:ext uri="{FF2B5EF4-FFF2-40B4-BE49-F238E27FC236}">
                    <a16:creationId xmlns:a16="http://schemas.microsoft.com/office/drawing/2014/main" id="{487FB3EA-C171-4E75-BBFD-43F035FEF91E}"/>
                  </a:ext>
                </a:extLst>
              </p:cNvPr>
              <p:cNvSpPr>
                <a:spLocks noChangeArrowheads="1"/>
              </p:cNvSpPr>
              <p:nvPr/>
            </p:nvSpPr>
            <p:spPr bwMode="auto">
              <a:xfrm>
                <a:off x="4946" y="1772"/>
                <a:ext cx="70" cy="7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15" name="Freeform 427">
                <a:extLst>
                  <a:ext uri="{FF2B5EF4-FFF2-40B4-BE49-F238E27FC236}">
                    <a16:creationId xmlns:a16="http://schemas.microsoft.com/office/drawing/2014/main" id="{59E9BCBB-D6B3-42D5-A223-AB507155B17B}"/>
                  </a:ext>
                </a:extLst>
              </p:cNvPr>
              <p:cNvSpPr>
                <a:spLocks noEditPoints="1"/>
              </p:cNvSpPr>
              <p:nvPr/>
            </p:nvSpPr>
            <p:spPr bwMode="auto">
              <a:xfrm>
                <a:off x="4946" y="1774"/>
                <a:ext cx="64" cy="68"/>
              </a:xfrm>
              <a:custGeom>
                <a:avLst/>
                <a:gdLst>
                  <a:gd name="T0" fmla="*/ 46 w 249"/>
                  <a:gd name="T1" fmla="*/ 177 h 461"/>
                  <a:gd name="T2" fmla="*/ 78 w 249"/>
                  <a:gd name="T3" fmla="*/ 329 h 461"/>
                  <a:gd name="T4" fmla="*/ 153 w 249"/>
                  <a:gd name="T5" fmla="*/ 384 h 461"/>
                  <a:gd name="T6" fmla="*/ 203 w 249"/>
                  <a:gd name="T7" fmla="*/ 360 h 461"/>
                  <a:gd name="T8" fmla="*/ 239 w 249"/>
                  <a:gd name="T9" fmla="*/ 280 h 461"/>
                  <a:gd name="T10" fmla="*/ 249 w 249"/>
                  <a:gd name="T11" fmla="*/ 290 h 461"/>
                  <a:gd name="T12" fmla="*/ 210 w 249"/>
                  <a:gd name="T13" fmla="*/ 408 h 461"/>
                  <a:gd name="T14" fmla="*/ 129 w 249"/>
                  <a:gd name="T15" fmla="*/ 461 h 461"/>
                  <a:gd name="T16" fmla="*/ 38 w 249"/>
                  <a:gd name="T17" fmla="*/ 400 h 461"/>
                  <a:gd name="T18" fmla="*/ 0 w 249"/>
                  <a:gd name="T19" fmla="*/ 236 h 461"/>
                  <a:gd name="T20" fmla="*/ 39 w 249"/>
                  <a:gd name="T21" fmla="*/ 62 h 461"/>
                  <a:gd name="T22" fmla="*/ 136 w 249"/>
                  <a:gd name="T23" fmla="*/ 0 h 461"/>
                  <a:gd name="T24" fmla="*/ 217 w 249"/>
                  <a:gd name="T25" fmla="*/ 48 h 461"/>
                  <a:gd name="T26" fmla="*/ 249 w 249"/>
                  <a:gd name="T27" fmla="*/ 177 h 461"/>
                  <a:gd name="T28" fmla="*/ 46 w 249"/>
                  <a:gd name="T29" fmla="*/ 177 h 461"/>
                  <a:gd name="T30" fmla="*/ 46 w 249"/>
                  <a:gd name="T31" fmla="*/ 150 h 461"/>
                  <a:gd name="T32" fmla="*/ 182 w 249"/>
                  <a:gd name="T33" fmla="*/ 150 h 461"/>
                  <a:gd name="T34" fmla="*/ 175 w 249"/>
                  <a:gd name="T35" fmla="*/ 91 h 461"/>
                  <a:gd name="T36" fmla="*/ 151 w 249"/>
                  <a:gd name="T37" fmla="*/ 49 h 461"/>
                  <a:gd name="T38" fmla="*/ 118 w 249"/>
                  <a:gd name="T39" fmla="*/ 34 h 461"/>
                  <a:gd name="T40" fmla="*/ 71 w 249"/>
                  <a:gd name="T41" fmla="*/ 64 h 461"/>
                  <a:gd name="T42" fmla="*/ 46 w 249"/>
                  <a:gd name="T43" fmla="*/ 150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9" h="461">
                    <a:moveTo>
                      <a:pt x="46" y="177"/>
                    </a:moveTo>
                    <a:cubicBezTo>
                      <a:pt x="46" y="242"/>
                      <a:pt x="56" y="292"/>
                      <a:pt x="78" y="329"/>
                    </a:cubicBezTo>
                    <a:cubicBezTo>
                      <a:pt x="99" y="366"/>
                      <a:pt x="124" y="384"/>
                      <a:pt x="153" y="384"/>
                    </a:cubicBezTo>
                    <a:cubicBezTo>
                      <a:pt x="172" y="384"/>
                      <a:pt x="189" y="376"/>
                      <a:pt x="203" y="360"/>
                    </a:cubicBezTo>
                    <a:cubicBezTo>
                      <a:pt x="217" y="344"/>
                      <a:pt x="230" y="318"/>
                      <a:pt x="239" y="280"/>
                    </a:cubicBezTo>
                    <a:cubicBezTo>
                      <a:pt x="242" y="283"/>
                      <a:pt x="246" y="286"/>
                      <a:pt x="249" y="290"/>
                    </a:cubicBezTo>
                    <a:cubicBezTo>
                      <a:pt x="245" y="333"/>
                      <a:pt x="231" y="372"/>
                      <a:pt x="210" y="408"/>
                    </a:cubicBezTo>
                    <a:cubicBezTo>
                      <a:pt x="189" y="444"/>
                      <a:pt x="161" y="461"/>
                      <a:pt x="129" y="461"/>
                    </a:cubicBezTo>
                    <a:cubicBezTo>
                      <a:pt x="93" y="461"/>
                      <a:pt x="63" y="441"/>
                      <a:pt x="38" y="400"/>
                    </a:cubicBezTo>
                    <a:cubicBezTo>
                      <a:pt x="13" y="360"/>
                      <a:pt x="0" y="305"/>
                      <a:pt x="0" y="236"/>
                    </a:cubicBezTo>
                    <a:cubicBezTo>
                      <a:pt x="0" y="162"/>
                      <a:pt x="13" y="104"/>
                      <a:pt x="39" y="62"/>
                    </a:cubicBezTo>
                    <a:cubicBezTo>
                      <a:pt x="64" y="21"/>
                      <a:pt x="97" y="0"/>
                      <a:pt x="136" y="0"/>
                    </a:cubicBezTo>
                    <a:cubicBezTo>
                      <a:pt x="169" y="0"/>
                      <a:pt x="196" y="16"/>
                      <a:pt x="217" y="48"/>
                    </a:cubicBezTo>
                    <a:cubicBezTo>
                      <a:pt x="238" y="80"/>
                      <a:pt x="249" y="123"/>
                      <a:pt x="249" y="177"/>
                    </a:cubicBezTo>
                    <a:cubicBezTo>
                      <a:pt x="181" y="177"/>
                      <a:pt x="114" y="177"/>
                      <a:pt x="46" y="177"/>
                    </a:cubicBezTo>
                    <a:close/>
                    <a:moveTo>
                      <a:pt x="46" y="150"/>
                    </a:moveTo>
                    <a:cubicBezTo>
                      <a:pt x="91" y="150"/>
                      <a:pt x="137" y="150"/>
                      <a:pt x="182" y="150"/>
                    </a:cubicBezTo>
                    <a:cubicBezTo>
                      <a:pt x="181" y="121"/>
                      <a:pt x="179" y="102"/>
                      <a:pt x="175" y="91"/>
                    </a:cubicBezTo>
                    <a:cubicBezTo>
                      <a:pt x="170" y="73"/>
                      <a:pt x="162" y="59"/>
                      <a:pt x="151" y="49"/>
                    </a:cubicBezTo>
                    <a:cubicBezTo>
                      <a:pt x="141" y="39"/>
                      <a:pt x="130" y="34"/>
                      <a:pt x="118" y="34"/>
                    </a:cubicBezTo>
                    <a:cubicBezTo>
                      <a:pt x="100" y="34"/>
                      <a:pt x="84" y="44"/>
                      <a:pt x="71" y="64"/>
                    </a:cubicBezTo>
                    <a:cubicBezTo>
                      <a:pt x="57" y="85"/>
                      <a:pt x="48" y="113"/>
                      <a:pt x="46" y="15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16" name="Rectangle 428">
                <a:extLst>
                  <a:ext uri="{FF2B5EF4-FFF2-40B4-BE49-F238E27FC236}">
                    <a16:creationId xmlns:a16="http://schemas.microsoft.com/office/drawing/2014/main" id="{E335E640-D448-45E2-BD27-F8D8E9EB3636}"/>
                  </a:ext>
                </a:extLst>
              </p:cNvPr>
              <p:cNvSpPr>
                <a:spLocks noChangeArrowheads="1"/>
              </p:cNvSpPr>
              <p:nvPr/>
            </p:nvSpPr>
            <p:spPr bwMode="auto">
              <a:xfrm>
                <a:off x="4946" y="1772"/>
                <a:ext cx="70" cy="7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17" name="Rectangle 429">
                <a:extLst>
                  <a:ext uri="{FF2B5EF4-FFF2-40B4-BE49-F238E27FC236}">
                    <a16:creationId xmlns:a16="http://schemas.microsoft.com/office/drawing/2014/main" id="{65CBE077-2687-4932-9B85-D6C1377764A2}"/>
                  </a:ext>
                </a:extLst>
              </p:cNvPr>
              <p:cNvSpPr>
                <a:spLocks noChangeArrowheads="1"/>
              </p:cNvSpPr>
              <p:nvPr/>
            </p:nvSpPr>
            <p:spPr bwMode="auto">
              <a:xfrm>
                <a:off x="5012" y="1772"/>
                <a:ext cx="87" cy="9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18" name="Freeform 430">
                <a:extLst>
                  <a:ext uri="{FF2B5EF4-FFF2-40B4-BE49-F238E27FC236}">
                    <a16:creationId xmlns:a16="http://schemas.microsoft.com/office/drawing/2014/main" id="{1F5001A5-D622-4E04-ADA0-42DF8C8037B7}"/>
                  </a:ext>
                </a:extLst>
              </p:cNvPr>
              <p:cNvSpPr>
                <a:spLocks noEditPoints="1"/>
              </p:cNvSpPr>
              <p:nvPr/>
            </p:nvSpPr>
            <p:spPr bwMode="auto">
              <a:xfrm>
                <a:off x="5014" y="1774"/>
                <a:ext cx="80" cy="96"/>
              </a:xfrm>
              <a:custGeom>
                <a:avLst/>
                <a:gdLst>
                  <a:gd name="T0" fmla="*/ 2 w 309"/>
                  <a:gd name="T1" fmla="*/ 56 h 656"/>
                  <a:gd name="T2" fmla="*/ 93 w 309"/>
                  <a:gd name="T3" fmla="*/ 2 h 656"/>
                  <a:gd name="T4" fmla="*/ 105 w 309"/>
                  <a:gd name="T5" fmla="*/ 2 h 656"/>
                  <a:gd name="T6" fmla="*/ 105 w 309"/>
                  <a:gd name="T7" fmla="*/ 104 h 656"/>
                  <a:gd name="T8" fmla="*/ 151 w 309"/>
                  <a:gd name="T9" fmla="*/ 23 h 656"/>
                  <a:gd name="T10" fmla="*/ 199 w 309"/>
                  <a:gd name="T11" fmla="*/ 0 h 656"/>
                  <a:gd name="T12" fmla="*/ 273 w 309"/>
                  <a:gd name="T13" fmla="*/ 52 h 656"/>
                  <a:gd name="T14" fmla="*/ 309 w 309"/>
                  <a:gd name="T15" fmla="*/ 215 h 656"/>
                  <a:gd name="T16" fmla="*/ 265 w 309"/>
                  <a:gd name="T17" fmla="*/ 401 h 656"/>
                  <a:gd name="T18" fmla="*/ 175 w 309"/>
                  <a:gd name="T19" fmla="*/ 461 h 656"/>
                  <a:gd name="T20" fmla="*/ 134 w 309"/>
                  <a:gd name="T21" fmla="*/ 451 h 656"/>
                  <a:gd name="T22" fmla="*/ 105 w 309"/>
                  <a:gd name="T23" fmla="*/ 423 h 656"/>
                  <a:gd name="T24" fmla="*/ 105 w 309"/>
                  <a:gd name="T25" fmla="*/ 555 h 656"/>
                  <a:gd name="T26" fmla="*/ 109 w 309"/>
                  <a:gd name="T27" fmla="*/ 612 h 656"/>
                  <a:gd name="T28" fmla="*/ 122 w 309"/>
                  <a:gd name="T29" fmla="*/ 631 h 656"/>
                  <a:gd name="T30" fmla="*/ 155 w 309"/>
                  <a:gd name="T31" fmla="*/ 638 h 656"/>
                  <a:gd name="T32" fmla="*/ 155 w 309"/>
                  <a:gd name="T33" fmla="*/ 656 h 656"/>
                  <a:gd name="T34" fmla="*/ 0 w 309"/>
                  <a:gd name="T35" fmla="*/ 656 h 656"/>
                  <a:gd name="T36" fmla="*/ 0 w 309"/>
                  <a:gd name="T37" fmla="*/ 638 h 656"/>
                  <a:gd name="T38" fmla="*/ 8 w 309"/>
                  <a:gd name="T39" fmla="*/ 638 h 656"/>
                  <a:gd name="T40" fmla="*/ 39 w 309"/>
                  <a:gd name="T41" fmla="*/ 628 h 656"/>
                  <a:gd name="T42" fmla="*/ 48 w 309"/>
                  <a:gd name="T43" fmla="*/ 612 h 656"/>
                  <a:gd name="T44" fmla="*/ 51 w 309"/>
                  <a:gd name="T45" fmla="*/ 553 h 656"/>
                  <a:gd name="T46" fmla="*/ 51 w 309"/>
                  <a:gd name="T47" fmla="*/ 141 h 656"/>
                  <a:gd name="T48" fmla="*/ 49 w 309"/>
                  <a:gd name="T49" fmla="*/ 88 h 656"/>
                  <a:gd name="T50" fmla="*/ 41 w 309"/>
                  <a:gd name="T51" fmla="*/ 71 h 656"/>
                  <a:gd name="T52" fmla="*/ 26 w 309"/>
                  <a:gd name="T53" fmla="*/ 65 h 656"/>
                  <a:gd name="T54" fmla="*/ 6 w 309"/>
                  <a:gd name="T55" fmla="*/ 72 h 656"/>
                  <a:gd name="T56" fmla="*/ 2 w 309"/>
                  <a:gd name="T57" fmla="*/ 56 h 656"/>
                  <a:gd name="T58" fmla="*/ 105 w 309"/>
                  <a:gd name="T59" fmla="*/ 132 h 656"/>
                  <a:gd name="T60" fmla="*/ 105 w 309"/>
                  <a:gd name="T61" fmla="*/ 294 h 656"/>
                  <a:gd name="T62" fmla="*/ 108 w 309"/>
                  <a:gd name="T63" fmla="*/ 364 h 656"/>
                  <a:gd name="T64" fmla="*/ 130 w 309"/>
                  <a:gd name="T65" fmla="*/ 412 h 656"/>
                  <a:gd name="T66" fmla="*/ 174 w 309"/>
                  <a:gd name="T67" fmla="*/ 433 h 656"/>
                  <a:gd name="T68" fmla="*/ 226 w 309"/>
                  <a:gd name="T69" fmla="*/ 396 h 656"/>
                  <a:gd name="T70" fmla="*/ 252 w 309"/>
                  <a:gd name="T71" fmla="*/ 260 h 656"/>
                  <a:gd name="T72" fmla="*/ 222 w 309"/>
                  <a:gd name="T73" fmla="*/ 106 h 656"/>
                  <a:gd name="T74" fmla="*/ 174 w 309"/>
                  <a:gd name="T75" fmla="*/ 69 h 656"/>
                  <a:gd name="T76" fmla="*/ 143 w 309"/>
                  <a:gd name="T77" fmla="*/ 81 h 656"/>
                  <a:gd name="T78" fmla="*/ 105 w 309"/>
                  <a:gd name="T79" fmla="*/ 132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09" h="656">
                    <a:moveTo>
                      <a:pt x="2" y="56"/>
                    </a:moveTo>
                    <a:cubicBezTo>
                      <a:pt x="32" y="38"/>
                      <a:pt x="63" y="21"/>
                      <a:pt x="93" y="2"/>
                    </a:cubicBezTo>
                    <a:cubicBezTo>
                      <a:pt x="97" y="2"/>
                      <a:pt x="101" y="2"/>
                      <a:pt x="105" y="2"/>
                    </a:cubicBezTo>
                    <a:cubicBezTo>
                      <a:pt x="105" y="36"/>
                      <a:pt x="105" y="70"/>
                      <a:pt x="105" y="104"/>
                    </a:cubicBezTo>
                    <a:cubicBezTo>
                      <a:pt x="120" y="65"/>
                      <a:pt x="135" y="39"/>
                      <a:pt x="151" y="23"/>
                    </a:cubicBezTo>
                    <a:cubicBezTo>
                      <a:pt x="166" y="8"/>
                      <a:pt x="182" y="0"/>
                      <a:pt x="199" y="0"/>
                    </a:cubicBezTo>
                    <a:cubicBezTo>
                      <a:pt x="228" y="0"/>
                      <a:pt x="253" y="17"/>
                      <a:pt x="273" y="52"/>
                    </a:cubicBezTo>
                    <a:cubicBezTo>
                      <a:pt x="296" y="94"/>
                      <a:pt x="309" y="148"/>
                      <a:pt x="309" y="215"/>
                    </a:cubicBezTo>
                    <a:cubicBezTo>
                      <a:pt x="309" y="290"/>
                      <a:pt x="294" y="352"/>
                      <a:pt x="265" y="401"/>
                    </a:cubicBezTo>
                    <a:cubicBezTo>
                      <a:pt x="242" y="442"/>
                      <a:pt x="211" y="461"/>
                      <a:pt x="175" y="461"/>
                    </a:cubicBezTo>
                    <a:cubicBezTo>
                      <a:pt x="159" y="461"/>
                      <a:pt x="145" y="458"/>
                      <a:pt x="134" y="451"/>
                    </a:cubicBezTo>
                    <a:cubicBezTo>
                      <a:pt x="125" y="447"/>
                      <a:pt x="115" y="437"/>
                      <a:pt x="105" y="423"/>
                    </a:cubicBezTo>
                    <a:cubicBezTo>
                      <a:pt x="105" y="467"/>
                      <a:pt x="105" y="511"/>
                      <a:pt x="105" y="555"/>
                    </a:cubicBezTo>
                    <a:cubicBezTo>
                      <a:pt x="105" y="585"/>
                      <a:pt x="106" y="604"/>
                      <a:pt x="109" y="612"/>
                    </a:cubicBezTo>
                    <a:cubicBezTo>
                      <a:pt x="111" y="620"/>
                      <a:pt x="115" y="627"/>
                      <a:pt x="122" y="631"/>
                    </a:cubicBezTo>
                    <a:cubicBezTo>
                      <a:pt x="128" y="636"/>
                      <a:pt x="139" y="638"/>
                      <a:pt x="155" y="638"/>
                    </a:cubicBezTo>
                    <a:cubicBezTo>
                      <a:pt x="155" y="644"/>
                      <a:pt x="155" y="650"/>
                      <a:pt x="155" y="656"/>
                    </a:cubicBezTo>
                    <a:cubicBezTo>
                      <a:pt x="103" y="656"/>
                      <a:pt x="52" y="656"/>
                      <a:pt x="0" y="656"/>
                    </a:cubicBezTo>
                    <a:cubicBezTo>
                      <a:pt x="0" y="650"/>
                      <a:pt x="0" y="644"/>
                      <a:pt x="0" y="638"/>
                    </a:cubicBezTo>
                    <a:cubicBezTo>
                      <a:pt x="3" y="638"/>
                      <a:pt x="6" y="638"/>
                      <a:pt x="8" y="638"/>
                    </a:cubicBezTo>
                    <a:cubicBezTo>
                      <a:pt x="20" y="639"/>
                      <a:pt x="30" y="636"/>
                      <a:pt x="39" y="628"/>
                    </a:cubicBezTo>
                    <a:cubicBezTo>
                      <a:pt x="43" y="625"/>
                      <a:pt x="46" y="619"/>
                      <a:pt x="48" y="612"/>
                    </a:cubicBezTo>
                    <a:cubicBezTo>
                      <a:pt x="51" y="604"/>
                      <a:pt x="51" y="584"/>
                      <a:pt x="51" y="553"/>
                    </a:cubicBezTo>
                    <a:cubicBezTo>
                      <a:pt x="51" y="416"/>
                      <a:pt x="51" y="278"/>
                      <a:pt x="51" y="141"/>
                    </a:cubicBezTo>
                    <a:cubicBezTo>
                      <a:pt x="51" y="113"/>
                      <a:pt x="51" y="95"/>
                      <a:pt x="49" y="88"/>
                    </a:cubicBezTo>
                    <a:cubicBezTo>
                      <a:pt x="47" y="80"/>
                      <a:pt x="44" y="75"/>
                      <a:pt x="41" y="71"/>
                    </a:cubicBezTo>
                    <a:cubicBezTo>
                      <a:pt x="37" y="67"/>
                      <a:pt x="32" y="65"/>
                      <a:pt x="26" y="65"/>
                    </a:cubicBezTo>
                    <a:cubicBezTo>
                      <a:pt x="20" y="65"/>
                      <a:pt x="14" y="67"/>
                      <a:pt x="6" y="72"/>
                    </a:cubicBezTo>
                    <a:cubicBezTo>
                      <a:pt x="5" y="67"/>
                      <a:pt x="3" y="62"/>
                      <a:pt x="2" y="56"/>
                    </a:cubicBezTo>
                    <a:close/>
                    <a:moveTo>
                      <a:pt x="105" y="132"/>
                    </a:moveTo>
                    <a:cubicBezTo>
                      <a:pt x="105" y="186"/>
                      <a:pt x="105" y="240"/>
                      <a:pt x="105" y="294"/>
                    </a:cubicBezTo>
                    <a:cubicBezTo>
                      <a:pt x="105" y="329"/>
                      <a:pt x="106" y="353"/>
                      <a:pt x="108" y="364"/>
                    </a:cubicBezTo>
                    <a:cubicBezTo>
                      <a:pt x="111" y="382"/>
                      <a:pt x="118" y="398"/>
                      <a:pt x="130" y="412"/>
                    </a:cubicBezTo>
                    <a:cubicBezTo>
                      <a:pt x="141" y="426"/>
                      <a:pt x="156" y="433"/>
                      <a:pt x="174" y="433"/>
                    </a:cubicBezTo>
                    <a:cubicBezTo>
                      <a:pt x="195" y="433"/>
                      <a:pt x="213" y="421"/>
                      <a:pt x="226" y="396"/>
                    </a:cubicBezTo>
                    <a:cubicBezTo>
                      <a:pt x="243" y="363"/>
                      <a:pt x="252" y="318"/>
                      <a:pt x="252" y="260"/>
                    </a:cubicBezTo>
                    <a:cubicBezTo>
                      <a:pt x="252" y="193"/>
                      <a:pt x="242" y="142"/>
                      <a:pt x="222" y="106"/>
                    </a:cubicBezTo>
                    <a:cubicBezTo>
                      <a:pt x="209" y="82"/>
                      <a:pt x="192" y="69"/>
                      <a:pt x="174" y="69"/>
                    </a:cubicBezTo>
                    <a:cubicBezTo>
                      <a:pt x="163" y="69"/>
                      <a:pt x="153" y="73"/>
                      <a:pt x="143" y="81"/>
                    </a:cubicBezTo>
                    <a:cubicBezTo>
                      <a:pt x="135" y="86"/>
                      <a:pt x="122" y="103"/>
                      <a:pt x="105" y="132"/>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19" name="Rectangle 431">
                <a:extLst>
                  <a:ext uri="{FF2B5EF4-FFF2-40B4-BE49-F238E27FC236}">
                    <a16:creationId xmlns:a16="http://schemas.microsoft.com/office/drawing/2014/main" id="{AEE5EFA4-45A3-4101-B9E0-9602030C11DD}"/>
                  </a:ext>
                </a:extLst>
              </p:cNvPr>
              <p:cNvSpPr>
                <a:spLocks noChangeArrowheads="1"/>
              </p:cNvSpPr>
              <p:nvPr/>
            </p:nvSpPr>
            <p:spPr bwMode="auto">
              <a:xfrm>
                <a:off x="5012" y="1772"/>
                <a:ext cx="87" cy="9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20" name="Rectangle 432">
                <a:extLst>
                  <a:ext uri="{FF2B5EF4-FFF2-40B4-BE49-F238E27FC236}">
                    <a16:creationId xmlns:a16="http://schemas.microsoft.com/office/drawing/2014/main" id="{CD6852EB-62BC-41B3-BCE2-2640D7FA107F}"/>
                  </a:ext>
                </a:extLst>
              </p:cNvPr>
              <p:cNvSpPr>
                <a:spLocks noChangeArrowheads="1"/>
              </p:cNvSpPr>
              <p:nvPr/>
            </p:nvSpPr>
            <p:spPr bwMode="auto">
              <a:xfrm>
                <a:off x="5099" y="1772"/>
                <a:ext cx="61"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21" name="Freeform 433">
                <a:extLst>
                  <a:ext uri="{FF2B5EF4-FFF2-40B4-BE49-F238E27FC236}">
                    <a16:creationId xmlns:a16="http://schemas.microsoft.com/office/drawing/2014/main" id="{A5FC185C-4A7B-47EC-910E-7303EBC98ED9}"/>
                  </a:ext>
                </a:extLst>
              </p:cNvPr>
              <p:cNvSpPr>
                <a:spLocks/>
              </p:cNvSpPr>
              <p:nvPr/>
            </p:nvSpPr>
            <p:spPr bwMode="auto">
              <a:xfrm>
                <a:off x="5101" y="1774"/>
                <a:ext cx="56" cy="66"/>
              </a:xfrm>
              <a:custGeom>
                <a:avLst/>
                <a:gdLst>
                  <a:gd name="T0" fmla="*/ 102 w 219"/>
                  <a:gd name="T1" fmla="*/ 0 h 448"/>
                  <a:gd name="T2" fmla="*/ 102 w 219"/>
                  <a:gd name="T3" fmla="*/ 98 h 448"/>
                  <a:gd name="T4" fmla="*/ 178 w 219"/>
                  <a:gd name="T5" fmla="*/ 0 h 448"/>
                  <a:gd name="T6" fmla="*/ 207 w 219"/>
                  <a:gd name="T7" fmla="*/ 16 h 448"/>
                  <a:gd name="T8" fmla="*/ 219 w 219"/>
                  <a:gd name="T9" fmla="*/ 53 h 448"/>
                  <a:gd name="T10" fmla="*/ 210 w 219"/>
                  <a:gd name="T11" fmla="*/ 84 h 448"/>
                  <a:gd name="T12" fmla="*/ 190 w 219"/>
                  <a:gd name="T13" fmla="*/ 97 h 448"/>
                  <a:gd name="T14" fmla="*/ 165 w 219"/>
                  <a:gd name="T15" fmla="*/ 81 h 448"/>
                  <a:gd name="T16" fmla="*/ 145 w 219"/>
                  <a:gd name="T17" fmla="*/ 65 h 448"/>
                  <a:gd name="T18" fmla="*/ 132 w 219"/>
                  <a:gd name="T19" fmla="*/ 74 h 448"/>
                  <a:gd name="T20" fmla="*/ 102 w 219"/>
                  <a:gd name="T21" fmla="*/ 138 h 448"/>
                  <a:gd name="T22" fmla="*/ 102 w 219"/>
                  <a:gd name="T23" fmla="*/ 347 h 448"/>
                  <a:gd name="T24" fmla="*/ 108 w 219"/>
                  <a:gd name="T25" fmla="*/ 401 h 448"/>
                  <a:gd name="T26" fmla="*/ 123 w 219"/>
                  <a:gd name="T27" fmla="*/ 422 h 448"/>
                  <a:gd name="T28" fmla="*/ 153 w 219"/>
                  <a:gd name="T29" fmla="*/ 431 h 448"/>
                  <a:gd name="T30" fmla="*/ 153 w 219"/>
                  <a:gd name="T31" fmla="*/ 448 h 448"/>
                  <a:gd name="T32" fmla="*/ 3 w 219"/>
                  <a:gd name="T33" fmla="*/ 448 h 448"/>
                  <a:gd name="T34" fmla="*/ 3 w 219"/>
                  <a:gd name="T35" fmla="*/ 431 h 448"/>
                  <a:gd name="T36" fmla="*/ 36 w 219"/>
                  <a:gd name="T37" fmla="*/ 421 h 448"/>
                  <a:gd name="T38" fmla="*/ 48 w 219"/>
                  <a:gd name="T39" fmla="*/ 396 h 448"/>
                  <a:gd name="T40" fmla="*/ 49 w 219"/>
                  <a:gd name="T41" fmla="*/ 350 h 448"/>
                  <a:gd name="T42" fmla="*/ 49 w 219"/>
                  <a:gd name="T43" fmla="*/ 182 h 448"/>
                  <a:gd name="T44" fmla="*/ 47 w 219"/>
                  <a:gd name="T45" fmla="*/ 91 h 448"/>
                  <a:gd name="T46" fmla="*/ 39 w 219"/>
                  <a:gd name="T47" fmla="*/ 70 h 448"/>
                  <a:gd name="T48" fmla="*/ 25 w 219"/>
                  <a:gd name="T49" fmla="*/ 64 h 448"/>
                  <a:gd name="T50" fmla="*/ 3 w 219"/>
                  <a:gd name="T51" fmla="*/ 71 h 448"/>
                  <a:gd name="T52" fmla="*/ 0 w 219"/>
                  <a:gd name="T53" fmla="*/ 54 h 448"/>
                  <a:gd name="T54" fmla="*/ 89 w 219"/>
                  <a:gd name="T55" fmla="*/ 0 h 448"/>
                  <a:gd name="T56" fmla="*/ 102 w 219"/>
                  <a:gd name="T57"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19" h="448">
                    <a:moveTo>
                      <a:pt x="102" y="0"/>
                    </a:moveTo>
                    <a:cubicBezTo>
                      <a:pt x="102" y="33"/>
                      <a:pt x="102" y="66"/>
                      <a:pt x="102" y="98"/>
                    </a:cubicBezTo>
                    <a:cubicBezTo>
                      <a:pt x="126" y="33"/>
                      <a:pt x="152" y="0"/>
                      <a:pt x="178" y="0"/>
                    </a:cubicBezTo>
                    <a:cubicBezTo>
                      <a:pt x="190" y="0"/>
                      <a:pt x="200" y="6"/>
                      <a:pt x="207" y="16"/>
                    </a:cubicBezTo>
                    <a:cubicBezTo>
                      <a:pt x="215" y="27"/>
                      <a:pt x="219" y="39"/>
                      <a:pt x="219" y="53"/>
                    </a:cubicBezTo>
                    <a:cubicBezTo>
                      <a:pt x="219" y="66"/>
                      <a:pt x="216" y="76"/>
                      <a:pt x="210" y="84"/>
                    </a:cubicBezTo>
                    <a:cubicBezTo>
                      <a:pt x="205" y="93"/>
                      <a:pt x="198" y="97"/>
                      <a:pt x="190" y="97"/>
                    </a:cubicBezTo>
                    <a:cubicBezTo>
                      <a:pt x="183" y="97"/>
                      <a:pt x="175" y="92"/>
                      <a:pt x="165" y="81"/>
                    </a:cubicBezTo>
                    <a:cubicBezTo>
                      <a:pt x="156" y="70"/>
                      <a:pt x="149" y="65"/>
                      <a:pt x="145" y="65"/>
                    </a:cubicBezTo>
                    <a:cubicBezTo>
                      <a:pt x="141" y="65"/>
                      <a:pt x="136" y="68"/>
                      <a:pt x="132" y="74"/>
                    </a:cubicBezTo>
                    <a:cubicBezTo>
                      <a:pt x="122" y="87"/>
                      <a:pt x="112" y="108"/>
                      <a:pt x="102" y="138"/>
                    </a:cubicBezTo>
                    <a:cubicBezTo>
                      <a:pt x="102" y="208"/>
                      <a:pt x="102" y="277"/>
                      <a:pt x="102" y="347"/>
                    </a:cubicBezTo>
                    <a:cubicBezTo>
                      <a:pt x="102" y="371"/>
                      <a:pt x="104" y="389"/>
                      <a:pt x="108" y="401"/>
                    </a:cubicBezTo>
                    <a:cubicBezTo>
                      <a:pt x="111" y="410"/>
                      <a:pt x="116" y="417"/>
                      <a:pt x="123" y="422"/>
                    </a:cubicBezTo>
                    <a:cubicBezTo>
                      <a:pt x="130" y="428"/>
                      <a:pt x="140" y="431"/>
                      <a:pt x="153" y="431"/>
                    </a:cubicBezTo>
                    <a:cubicBezTo>
                      <a:pt x="153" y="437"/>
                      <a:pt x="153" y="442"/>
                      <a:pt x="153" y="448"/>
                    </a:cubicBezTo>
                    <a:cubicBezTo>
                      <a:pt x="103" y="448"/>
                      <a:pt x="53" y="448"/>
                      <a:pt x="3" y="448"/>
                    </a:cubicBezTo>
                    <a:cubicBezTo>
                      <a:pt x="3" y="442"/>
                      <a:pt x="3" y="437"/>
                      <a:pt x="3" y="431"/>
                    </a:cubicBezTo>
                    <a:cubicBezTo>
                      <a:pt x="18" y="431"/>
                      <a:pt x="29" y="428"/>
                      <a:pt x="36" y="421"/>
                    </a:cubicBezTo>
                    <a:cubicBezTo>
                      <a:pt x="42" y="415"/>
                      <a:pt x="45" y="407"/>
                      <a:pt x="48" y="396"/>
                    </a:cubicBezTo>
                    <a:cubicBezTo>
                      <a:pt x="48" y="391"/>
                      <a:pt x="49" y="375"/>
                      <a:pt x="49" y="350"/>
                    </a:cubicBezTo>
                    <a:cubicBezTo>
                      <a:pt x="49" y="294"/>
                      <a:pt x="49" y="238"/>
                      <a:pt x="49" y="182"/>
                    </a:cubicBezTo>
                    <a:cubicBezTo>
                      <a:pt x="49" y="131"/>
                      <a:pt x="48" y="101"/>
                      <a:pt x="47" y="91"/>
                    </a:cubicBezTo>
                    <a:cubicBezTo>
                      <a:pt x="46" y="82"/>
                      <a:pt x="43" y="75"/>
                      <a:pt x="39" y="70"/>
                    </a:cubicBezTo>
                    <a:cubicBezTo>
                      <a:pt x="36" y="66"/>
                      <a:pt x="31" y="64"/>
                      <a:pt x="25" y="64"/>
                    </a:cubicBezTo>
                    <a:cubicBezTo>
                      <a:pt x="19" y="64"/>
                      <a:pt x="11" y="66"/>
                      <a:pt x="3" y="71"/>
                    </a:cubicBezTo>
                    <a:cubicBezTo>
                      <a:pt x="2" y="65"/>
                      <a:pt x="1" y="59"/>
                      <a:pt x="0" y="54"/>
                    </a:cubicBezTo>
                    <a:cubicBezTo>
                      <a:pt x="29" y="36"/>
                      <a:pt x="59" y="18"/>
                      <a:pt x="89" y="0"/>
                    </a:cubicBezTo>
                    <a:cubicBezTo>
                      <a:pt x="93" y="0"/>
                      <a:pt x="98" y="0"/>
                      <a:pt x="102"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22" name="Rectangle 434">
                <a:extLst>
                  <a:ext uri="{FF2B5EF4-FFF2-40B4-BE49-F238E27FC236}">
                    <a16:creationId xmlns:a16="http://schemas.microsoft.com/office/drawing/2014/main" id="{7AABF6B0-6EAB-44E3-B5A2-2CA390ABB597}"/>
                  </a:ext>
                </a:extLst>
              </p:cNvPr>
              <p:cNvSpPr>
                <a:spLocks noChangeArrowheads="1"/>
              </p:cNvSpPr>
              <p:nvPr/>
            </p:nvSpPr>
            <p:spPr bwMode="auto">
              <a:xfrm>
                <a:off x="5099" y="1772"/>
                <a:ext cx="61"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23" name="Rectangle 435">
                <a:extLst>
                  <a:ext uri="{FF2B5EF4-FFF2-40B4-BE49-F238E27FC236}">
                    <a16:creationId xmlns:a16="http://schemas.microsoft.com/office/drawing/2014/main" id="{43CFCB43-4162-4FBA-B3E2-F7CD422C9B4C}"/>
                  </a:ext>
                </a:extLst>
              </p:cNvPr>
              <p:cNvSpPr>
                <a:spLocks noChangeArrowheads="1"/>
              </p:cNvSpPr>
              <p:nvPr/>
            </p:nvSpPr>
            <p:spPr bwMode="auto">
              <a:xfrm>
                <a:off x="5160" y="1772"/>
                <a:ext cx="79" cy="7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24" name="Freeform 436">
                <a:extLst>
                  <a:ext uri="{FF2B5EF4-FFF2-40B4-BE49-F238E27FC236}">
                    <a16:creationId xmlns:a16="http://schemas.microsoft.com/office/drawing/2014/main" id="{6FABE147-460C-4D9C-9427-A39C2FAB344C}"/>
                  </a:ext>
                </a:extLst>
              </p:cNvPr>
              <p:cNvSpPr>
                <a:spLocks noEditPoints="1"/>
              </p:cNvSpPr>
              <p:nvPr/>
            </p:nvSpPr>
            <p:spPr bwMode="auto">
              <a:xfrm>
                <a:off x="5162" y="1774"/>
                <a:ext cx="73" cy="68"/>
              </a:xfrm>
              <a:custGeom>
                <a:avLst/>
                <a:gdLst>
                  <a:gd name="T0" fmla="*/ 142 w 284"/>
                  <a:gd name="T1" fmla="*/ 0 h 461"/>
                  <a:gd name="T2" fmla="*/ 249 w 284"/>
                  <a:gd name="T3" fmla="*/ 75 h 461"/>
                  <a:gd name="T4" fmla="*/ 284 w 284"/>
                  <a:gd name="T5" fmla="*/ 223 h 461"/>
                  <a:gd name="T6" fmla="*/ 265 w 284"/>
                  <a:gd name="T7" fmla="*/ 341 h 461"/>
                  <a:gd name="T8" fmla="*/ 213 w 284"/>
                  <a:gd name="T9" fmla="*/ 431 h 461"/>
                  <a:gd name="T10" fmla="*/ 138 w 284"/>
                  <a:gd name="T11" fmla="*/ 461 h 461"/>
                  <a:gd name="T12" fmla="*/ 33 w 284"/>
                  <a:gd name="T13" fmla="*/ 383 h 461"/>
                  <a:gd name="T14" fmla="*/ 0 w 284"/>
                  <a:gd name="T15" fmla="*/ 235 h 461"/>
                  <a:gd name="T16" fmla="*/ 20 w 284"/>
                  <a:gd name="T17" fmla="*/ 116 h 461"/>
                  <a:gd name="T18" fmla="*/ 73 w 284"/>
                  <a:gd name="T19" fmla="*/ 28 h 461"/>
                  <a:gd name="T20" fmla="*/ 142 w 284"/>
                  <a:gd name="T21" fmla="*/ 0 h 461"/>
                  <a:gd name="T22" fmla="*/ 132 w 284"/>
                  <a:gd name="T23" fmla="*/ 31 h 461"/>
                  <a:gd name="T24" fmla="*/ 98 w 284"/>
                  <a:gd name="T25" fmla="*/ 46 h 461"/>
                  <a:gd name="T26" fmla="*/ 70 w 284"/>
                  <a:gd name="T27" fmla="*/ 99 h 461"/>
                  <a:gd name="T28" fmla="*/ 59 w 284"/>
                  <a:gd name="T29" fmla="*/ 195 h 461"/>
                  <a:gd name="T30" fmla="*/ 85 w 284"/>
                  <a:gd name="T31" fmla="*/ 359 h 461"/>
                  <a:gd name="T32" fmla="*/ 152 w 284"/>
                  <a:gd name="T33" fmla="*/ 428 h 461"/>
                  <a:gd name="T34" fmla="*/ 204 w 284"/>
                  <a:gd name="T35" fmla="*/ 390 h 461"/>
                  <a:gd name="T36" fmla="*/ 224 w 284"/>
                  <a:gd name="T37" fmla="*/ 259 h 461"/>
                  <a:gd name="T38" fmla="*/ 190 w 284"/>
                  <a:gd name="T39" fmla="*/ 77 h 461"/>
                  <a:gd name="T40" fmla="*/ 132 w 284"/>
                  <a:gd name="T41" fmla="*/ 31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4" h="461">
                    <a:moveTo>
                      <a:pt x="142" y="0"/>
                    </a:moveTo>
                    <a:cubicBezTo>
                      <a:pt x="187" y="0"/>
                      <a:pt x="223" y="25"/>
                      <a:pt x="249" y="75"/>
                    </a:cubicBezTo>
                    <a:cubicBezTo>
                      <a:pt x="272" y="118"/>
                      <a:pt x="284" y="167"/>
                      <a:pt x="284" y="223"/>
                    </a:cubicBezTo>
                    <a:cubicBezTo>
                      <a:pt x="284" y="262"/>
                      <a:pt x="277" y="301"/>
                      <a:pt x="265" y="341"/>
                    </a:cubicBezTo>
                    <a:cubicBezTo>
                      <a:pt x="252" y="381"/>
                      <a:pt x="235" y="410"/>
                      <a:pt x="213" y="431"/>
                    </a:cubicBezTo>
                    <a:cubicBezTo>
                      <a:pt x="191" y="452"/>
                      <a:pt x="166" y="461"/>
                      <a:pt x="138" y="461"/>
                    </a:cubicBezTo>
                    <a:cubicBezTo>
                      <a:pt x="94" y="461"/>
                      <a:pt x="58" y="435"/>
                      <a:pt x="33" y="383"/>
                    </a:cubicBezTo>
                    <a:cubicBezTo>
                      <a:pt x="11" y="339"/>
                      <a:pt x="0" y="290"/>
                      <a:pt x="0" y="235"/>
                    </a:cubicBezTo>
                    <a:cubicBezTo>
                      <a:pt x="0" y="195"/>
                      <a:pt x="7" y="155"/>
                      <a:pt x="20" y="116"/>
                    </a:cubicBezTo>
                    <a:cubicBezTo>
                      <a:pt x="33" y="76"/>
                      <a:pt x="51" y="48"/>
                      <a:pt x="73" y="28"/>
                    </a:cubicBezTo>
                    <a:cubicBezTo>
                      <a:pt x="94" y="10"/>
                      <a:pt x="118" y="0"/>
                      <a:pt x="142" y="0"/>
                    </a:cubicBezTo>
                    <a:close/>
                    <a:moveTo>
                      <a:pt x="132" y="31"/>
                    </a:moveTo>
                    <a:cubicBezTo>
                      <a:pt x="121" y="31"/>
                      <a:pt x="109" y="36"/>
                      <a:pt x="98" y="46"/>
                    </a:cubicBezTo>
                    <a:cubicBezTo>
                      <a:pt x="86" y="56"/>
                      <a:pt x="77" y="74"/>
                      <a:pt x="70" y="99"/>
                    </a:cubicBezTo>
                    <a:cubicBezTo>
                      <a:pt x="63" y="124"/>
                      <a:pt x="59" y="156"/>
                      <a:pt x="59" y="195"/>
                    </a:cubicBezTo>
                    <a:cubicBezTo>
                      <a:pt x="59" y="258"/>
                      <a:pt x="68" y="313"/>
                      <a:pt x="85" y="359"/>
                    </a:cubicBezTo>
                    <a:cubicBezTo>
                      <a:pt x="102" y="405"/>
                      <a:pt x="124" y="428"/>
                      <a:pt x="152" y="428"/>
                    </a:cubicBezTo>
                    <a:cubicBezTo>
                      <a:pt x="173" y="428"/>
                      <a:pt x="190" y="415"/>
                      <a:pt x="204" y="390"/>
                    </a:cubicBezTo>
                    <a:cubicBezTo>
                      <a:pt x="217" y="364"/>
                      <a:pt x="224" y="321"/>
                      <a:pt x="224" y="259"/>
                    </a:cubicBezTo>
                    <a:cubicBezTo>
                      <a:pt x="224" y="182"/>
                      <a:pt x="212" y="121"/>
                      <a:pt x="190" y="77"/>
                    </a:cubicBezTo>
                    <a:cubicBezTo>
                      <a:pt x="175" y="46"/>
                      <a:pt x="155" y="31"/>
                      <a:pt x="132" y="31"/>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25" name="Rectangle 437">
                <a:extLst>
                  <a:ext uri="{FF2B5EF4-FFF2-40B4-BE49-F238E27FC236}">
                    <a16:creationId xmlns:a16="http://schemas.microsoft.com/office/drawing/2014/main" id="{CF424E49-013E-4ABB-9963-0845AC7481BF}"/>
                  </a:ext>
                </a:extLst>
              </p:cNvPr>
              <p:cNvSpPr>
                <a:spLocks noChangeArrowheads="1"/>
              </p:cNvSpPr>
              <p:nvPr/>
            </p:nvSpPr>
            <p:spPr bwMode="auto">
              <a:xfrm>
                <a:off x="5160" y="1772"/>
                <a:ext cx="79" cy="7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26" name="Rectangle 438">
                <a:extLst>
                  <a:ext uri="{FF2B5EF4-FFF2-40B4-BE49-F238E27FC236}">
                    <a16:creationId xmlns:a16="http://schemas.microsoft.com/office/drawing/2014/main" id="{2CF97F94-5A1C-4305-B052-41EB5C7C8A49}"/>
                  </a:ext>
                </a:extLst>
              </p:cNvPr>
              <p:cNvSpPr>
                <a:spLocks noChangeArrowheads="1"/>
              </p:cNvSpPr>
              <p:nvPr/>
            </p:nvSpPr>
            <p:spPr bwMode="auto">
              <a:xfrm>
                <a:off x="5243" y="1739"/>
                <a:ext cx="86" cy="10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27" name="Freeform 439">
                <a:extLst>
                  <a:ext uri="{FF2B5EF4-FFF2-40B4-BE49-F238E27FC236}">
                    <a16:creationId xmlns:a16="http://schemas.microsoft.com/office/drawing/2014/main" id="{A101EE0B-B1F4-41EC-82D1-E334AFAFA54B}"/>
                  </a:ext>
                </a:extLst>
              </p:cNvPr>
              <p:cNvSpPr>
                <a:spLocks noEditPoints="1"/>
              </p:cNvSpPr>
              <p:nvPr/>
            </p:nvSpPr>
            <p:spPr bwMode="auto">
              <a:xfrm>
                <a:off x="5246" y="1741"/>
                <a:ext cx="80" cy="101"/>
              </a:xfrm>
              <a:custGeom>
                <a:avLst/>
                <a:gdLst>
                  <a:gd name="T0" fmla="*/ 207 w 309"/>
                  <a:gd name="T1" fmla="*/ 626 h 688"/>
                  <a:gd name="T2" fmla="*/ 165 w 309"/>
                  <a:gd name="T3" fmla="*/ 674 h 688"/>
                  <a:gd name="T4" fmla="*/ 120 w 309"/>
                  <a:gd name="T5" fmla="*/ 688 h 688"/>
                  <a:gd name="T6" fmla="*/ 36 w 309"/>
                  <a:gd name="T7" fmla="*/ 629 h 688"/>
                  <a:gd name="T8" fmla="*/ 0 w 309"/>
                  <a:gd name="T9" fmla="*/ 476 h 688"/>
                  <a:gd name="T10" fmla="*/ 40 w 309"/>
                  <a:gd name="T11" fmla="*/ 304 h 688"/>
                  <a:gd name="T12" fmla="*/ 142 w 309"/>
                  <a:gd name="T13" fmla="*/ 227 h 688"/>
                  <a:gd name="T14" fmla="*/ 207 w 309"/>
                  <a:gd name="T15" fmla="*/ 264 h 688"/>
                  <a:gd name="T16" fmla="*/ 207 w 309"/>
                  <a:gd name="T17" fmla="*/ 183 h 688"/>
                  <a:gd name="T18" fmla="*/ 204 w 309"/>
                  <a:gd name="T19" fmla="*/ 92 h 688"/>
                  <a:gd name="T20" fmla="*/ 197 w 309"/>
                  <a:gd name="T21" fmla="*/ 68 h 688"/>
                  <a:gd name="T22" fmla="*/ 184 w 309"/>
                  <a:gd name="T23" fmla="*/ 62 h 688"/>
                  <a:gd name="T24" fmla="*/ 162 w 309"/>
                  <a:gd name="T25" fmla="*/ 70 h 688"/>
                  <a:gd name="T26" fmla="*/ 158 w 309"/>
                  <a:gd name="T27" fmla="*/ 53 h 688"/>
                  <a:gd name="T28" fmla="*/ 245 w 309"/>
                  <a:gd name="T29" fmla="*/ 0 h 688"/>
                  <a:gd name="T30" fmla="*/ 260 w 309"/>
                  <a:gd name="T31" fmla="*/ 0 h 688"/>
                  <a:gd name="T32" fmla="*/ 260 w 309"/>
                  <a:gd name="T33" fmla="*/ 503 h 688"/>
                  <a:gd name="T34" fmla="*/ 262 w 309"/>
                  <a:gd name="T35" fmla="*/ 596 h 688"/>
                  <a:gd name="T36" fmla="*/ 270 w 309"/>
                  <a:gd name="T37" fmla="*/ 620 h 688"/>
                  <a:gd name="T38" fmla="*/ 282 w 309"/>
                  <a:gd name="T39" fmla="*/ 626 h 688"/>
                  <a:gd name="T40" fmla="*/ 305 w 309"/>
                  <a:gd name="T41" fmla="*/ 618 h 688"/>
                  <a:gd name="T42" fmla="*/ 309 w 309"/>
                  <a:gd name="T43" fmla="*/ 635 h 688"/>
                  <a:gd name="T44" fmla="*/ 221 w 309"/>
                  <a:gd name="T45" fmla="*/ 688 h 688"/>
                  <a:gd name="T46" fmla="*/ 207 w 309"/>
                  <a:gd name="T47" fmla="*/ 688 h 688"/>
                  <a:gd name="T48" fmla="*/ 207 w 309"/>
                  <a:gd name="T49" fmla="*/ 626 h 688"/>
                  <a:gd name="T50" fmla="*/ 207 w 309"/>
                  <a:gd name="T51" fmla="*/ 593 h 688"/>
                  <a:gd name="T52" fmla="*/ 207 w 309"/>
                  <a:gd name="T53" fmla="*/ 369 h 688"/>
                  <a:gd name="T54" fmla="*/ 195 w 309"/>
                  <a:gd name="T55" fmla="*/ 310 h 688"/>
                  <a:gd name="T56" fmla="*/ 170 w 309"/>
                  <a:gd name="T57" fmla="*/ 270 h 688"/>
                  <a:gd name="T58" fmla="*/ 139 w 309"/>
                  <a:gd name="T59" fmla="*/ 256 h 688"/>
                  <a:gd name="T60" fmla="*/ 88 w 309"/>
                  <a:gd name="T61" fmla="*/ 294 h 688"/>
                  <a:gd name="T62" fmla="*/ 59 w 309"/>
                  <a:gd name="T63" fmla="*/ 438 h 688"/>
                  <a:gd name="T64" fmla="*/ 87 w 309"/>
                  <a:gd name="T65" fmla="*/ 585 h 688"/>
                  <a:gd name="T66" fmla="*/ 150 w 309"/>
                  <a:gd name="T67" fmla="*/ 636 h 688"/>
                  <a:gd name="T68" fmla="*/ 207 w 309"/>
                  <a:gd name="T69" fmla="*/ 593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9" h="688">
                    <a:moveTo>
                      <a:pt x="207" y="626"/>
                    </a:moveTo>
                    <a:cubicBezTo>
                      <a:pt x="192" y="649"/>
                      <a:pt x="178" y="664"/>
                      <a:pt x="165" y="674"/>
                    </a:cubicBezTo>
                    <a:cubicBezTo>
                      <a:pt x="151" y="684"/>
                      <a:pt x="136" y="688"/>
                      <a:pt x="120" y="688"/>
                    </a:cubicBezTo>
                    <a:cubicBezTo>
                      <a:pt x="88" y="688"/>
                      <a:pt x="60" y="669"/>
                      <a:pt x="36" y="629"/>
                    </a:cubicBezTo>
                    <a:cubicBezTo>
                      <a:pt x="12" y="589"/>
                      <a:pt x="0" y="538"/>
                      <a:pt x="0" y="476"/>
                    </a:cubicBezTo>
                    <a:cubicBezTo>
                      <a:pt x="0" y="414"/>
                      <a:pt x="14" y="356"/>
                      <a:pt x="40" y="304"/>
                    </a:cubicBezTo>
                    <a:cubicBezTo>
                      <a:pt x="66" y="252"/>
                      <a:pt x="101" y="227"/>
                      <a:pt x="142" y="227"/>
                    </a:cubicBezTo>
                    <a:cubicBezTo>
                      <a:pt x="168" y="227"/>
                      <a:pt x="190" y="239"/>
                      <a:pt x="207" y="264"/>
                    </a:cubicBezTo>
                    <a:cubicBezTo>
                      <a:pt x="207" y="237"/>
                      <a:pt x="207" y="210"/>
                      <a:pt x="207" y="183"/>
                    </a:cubicBezTo>
                    <a:cubicBezTo>
                      <a:pt x="207" y="133"/>
                      <a:pt x="206" y="103"/>
                      <a:pt x="204" y="92"/>
                    </a:cubicBezTo>
                    <a:cubicBezTo>
                      <a:pt x="203" y="80"/>
                      <a:pt x="200" y="73"/>
                      <a:pt x="197" y="68"/>
                    </a:cubicBezTo>
                    <a:cubicBezTo>
                      <a:pt x="193" y="64"/>
                      <a:pt x="189" y="62"/>
                      <a:pt x="184" y="62"/>
                    </a:cubicBezTo>
                    <a:cubicBezTo>
                      <a:pt x="178" y="62"/>
                      <a:pt x="171" y="65"/>
                      <a:pt x="162" y="70"/>
                    </a:cubicBezTo>
                    <a:cubicBezTo>
                      <a:pt x="160" y="64"/>
                      <a:pt x="159" y="59"/>
                      <a:pt x="158" y="53"/>
                    </a:cubicBezTo>
                    <a:cubicBezTo>
                      <a:pt x="187" y="35"/>
                      <a:pt x="216" y="18"/>
                      <a:pt x="245" y="0"/>
                    </a:cubicBezTo>
                    <a:cubicBezTo>
                      <a:pt x="250" y="0"/>
                      <a:pt x="255" y="0"/>
                      <a:pt x="260" y="0"/>
                    </a:cubicBezTo>
                    <a:cubicBezTo>
                      <a:pt x="260" y="168"/>
                      <a:pt x="260" y="335"/>
                      <a:pt x="260" y="503"/>
                    </a:cubicBezTo>
                    <a:cubicBezTo>
                      <a:pt x="260" y="554"/>
                      <a:pt x="261" y="585"/>
                      <a:pt x="262" y="596"/>
                    </a:cubicBezTo>
                    <a:cubicBezTo>
                      <a:pt x="264" y="607"/>
                      <a:pt x="266" y="615"/>
                      <a:pt x="270" y="620"/>
                    </a:cubicBezTo>
                    <a:cubicBezTo>
                      <a:pt x="273" y="624"/>
                      <a:pt x="277" y="626"/>
                      <a:pt x="282" y="626"/>
                    </a:cubicBezTo>
                    <a:cubicBezTo>
                      <a:pt x="288" y="626"/>
                      <a:pt x="296" y="623"/>
                      <a:pt x="305" y="618"/>
                    </a:cubicBezTo>
                    <a:cubicBezTo>
                      <a:pt x="306" y="624"/>
                      <a:pt x="308" y="629"/>
                      <a:pt x="309" y="635"/>
                    </a:cubicBezTo>
                    <a:cubicBezTo>
                      <a:pt x="280" y="653"/>
                      <a:pt x="250" y="670"/>
                      <a:pt x="221" y="688"/>
                    </a:cubicBezTo>
                    <a:cubicBezTo>
                      <a:pt x="216" y="688"/>
                      <a:pt x="212" y="688"/>
                      <a:pt x="207" y="688"/>
                    </a:cubicBezTo>
                    <a:cubicBezTo>
                      <a:pt x="207" y="668"/>
                      <a:pt x="207" y="647"/>
                      <a:pt x="207" y="626"/>
                    </a:cubicBezTo>
                    <a:close/>
                    <a:moveTo>
                      <a:pt x="207" y="593"/>
                    </a:moveTo>
                    <a:cubicBezTo>
                      <a:pt x="207" y="518"/>
                      <a:pt x="207" y="444"/>
                      <a:pt x="207" y="369"/>
                    </a:cubicBezTo>
                    <a:cubicBezTo>
                      <a:pt x="205" y="348"/>
                      <a:pt x="201" y="328"/>
                      <a:pt x="195" y="310"/>
                    </a:cubicBezTo>
                    <a:cubicBezTo>
                      <a:pt x="189" y="292"/>
                      <a:pt x="180" y="279"/>
                      <a:pt x="170" y="270"/>
                    </a:cubicBezTo>
                    <a:cubicBezTo>
                      <a:pt x="159" y="261"/>
                      <a:pt x="148" y="256"/>
                      <a:pt x="139" y="256"/>
                    </a:cubicBezTo>
                    <a:cubicBezTo>
                      <a:pt x="120" y="256"/>
                      <a:pt x="103" y="269"/>
                      <a:pt x="88" y="294"/>
                    </a:cubicBezTo>
                    <a:cubicBezTo>
                      <a:pt x="69" y="327"/>
                      <a:pt x="59" y="375"/>
                      <a:pt x="59" y="438"/>
                    </a:cubicBezTo>
                    <a:cubicBezTo>
                      <a:pt x="59" y="502"/>
                      <a:pt x="69" y="551"/>
                      <a:pt x="87" y="585"/>
                    </a:cubicBezTo>
                    <a:cubicBezTo>
                      <a:pt x="106" y="619"/>
                      <a:pt x="127" y="636"/>
                      <a:pt x="150" y="636"/>
                    </a:cubicBezTo>
                    <a:cubicBezTo>
                      <a:pt x="170" y="636"/>
                      <a:pt x="189" y="622"/>
                      <a:pt x="207" y="59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28" name="Rectangle 440">
                <a:extLst>
                  <a:ext uri="{FF2B5EF4-FFF2-40B4-BE49-F238E27FC236}">
                    <a16:creationId xmlns:a16="http://schemas.microsoft.com/office/drawing/2014/main" id="{933E56D2-729C-450C-94BA-34CF5368901D}"/>
                  </a:ext>
                </a:extLst>
              </p:cNvPr>
              <p:cNvSpPr>
                <a:spLocks noChangeArrowheads="1"/>
              </p:cNvSpPr>
              <p:nvPr/>
            </p:nvSpPr>
            <p:spPr bwMode="auto">
              <a:xfrm>
                <a:off x="5243" y="1739"/>
                <a:ext cx="86" cy="10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29" name="Rectangle 441">
                <a:extLst>
                  <a:ext uri="{FF2B5EF4-FFF2-40B4-BE49-F238E27FC236}">
                    <a16:creationId xmlns:a16="http://schemas.microsoft.com/office/drawing/2014/main" id="{0CA5ADA6-597C-4072-974A-DF9EC6967D29}"/>
                  </a:ext>
                </a:extLst>
              </p:cNvPr>
              <p:cNvSpPr>
                <a:spLocks noChangeArrowheads="1"/>
              </p:cNvSpPr>
              <p:nvPr/>
            </p:nvSpPr>
            <p:spPr bwMode="auto">
              <a:xfrm>
                <a:off x="5325" y="1775"/>
                <a:ext cx="91"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30" name="Freeform 442">
                <a:extLst>
                  <a:ext uri="{FF2B5EF4-FFF2-40B4-BE49-F238E27FC236}">
                    <a16:creationId xmlns:a16="http://schemas.microsoft.com/office/drawing/2014/main" id="{D5B17071-88D9-402E-95A4-0F1CC9AB00FC}"/>
                  </a:ext>
                </a:extLst>
              </p:cNvPr>
              <p:cNvSpPr>
                <a:spLocks/>
              </p:cNvSpPr>
              <p:nvPr/>
            </p:nvSpPr>
            <p:spPr bwMode="auto">
              <a:xfrm>
                <a:off x="5326" y="1776"/>
                <a:ext cx="84" cy="66"/>
              </a:xfrm>
              <a:custGeom>
                <a:avLst/>
                <a:gdLst>
                  <a:gd name="T0" fmla="*/ 278 w 327"/>
                  <a:gd name="T1" fmla="*/ 0 h 448"/>
                  <a:gd name="T2" fmla="*/ 278 w 327"/>
                  <a:gd name="T3" fmla="*/ 264 h 448"/>
                  <a:gd name="T4" fmla="*/ 280 w 327"/>
                  <a:gd name="T5" fmla="*/ 356 h 448"/>
                  <a:gd name="T6" fmla="*/ 288 w 327"/>
                  <a:gd name="T7" fmla="*/ 380 h 448"/>
                  <a:gd name="T8" fmla="*/ 300 w 327"/>
                  <a:gd name="T9" fmla="*/ 386 h 448"/>
                  <a:gd name="T10" fmla="*/ 322 w 327"/>
                  <a:gd name="T11" fmla="*/ 378 h 448"/>
                  <a:gd name="T12" fmla="*/ 327 w 327"/>
                  <a:gd name="T13" fmla="*/ 395 h 448"/>
                  <a:gd name="T14" fmla="*/ 239 w 327"/>
                  <a:gd name="T15" fmla="*/ 448 h 448"/>
                  <a:gd name="T16" fmla="*/ 225 w 327"/>
                  <a:gd name="T17" fmla="*/ 448 h 448"/>
                  <a:gd name="T18" fmla="*/ 225 w 327"/>
                  <a:gd name="T19" fmla="*/ 356 h 448"/>
                  <a:gd name="T20" fmla="*/ 167 w 327"/>
                  <a:gd name="T21" fmla="*/ 433 h 448"/>
                  <a:gd name="T22" fmla="*/ 125 w 327"/>
                  <a:gd name="T23" fmla="*/ 448 h 448"/>
                  <a:gd name="T24" fmla="*/ 82 w 327"/>
                  <a:gd name="T25" fmla="*/ 427 h 448"/>
                  <a:gd name="T26" fmla="*/ 57 w 327"/>
                  <a:gd name="T27" fmla="*/ 373 h 448"/>
                  <a:gd name="T28" fmla="*/ 50 w 327"/>
                  <a:gd name="T29" fmla="*/ 279 h 448"/>
                  <a:gd name="T30" fmla="*/ 50 w 327"/>
                  <a:gd name="T31" fmla="*/ 85 h 448"/>
                  <a:gd name="T32" fmla="*/ 45 w 327"/>
                  <a:gd name="T33" fmla="*/ 42 h 448"/>
                  <a:gd name="T34" fmla="*/ 32 w 327"/>
                  <a:gd name="T35" fmla="*/ 24 h 448"/>
                  <a:gd name="T36" fmla="*/ 0 w 327"/>
                  <a:gd name="T37" fmla="*/ 18 h 448"/>
                  <a:gd name="T38" fmla="*/ 0 w 327"/>
                  <a:gd name="T39" fmla="*/ 0 h 448"/>
                  <a:gd name="T40" fmla="*/ 103 w 327"/>
                  <a:gd name="T41" fmla="*/ 0 h 448"/>
                  <a:gd name="T42" fmla="*/ 103 w 327"/>
                  <a:gd name="T43" fmla="*/ 291 h 448"/>
                  <a:gd name="T44" fmla="*/ 117 w 327"/>
                  <a:gd name="T45" fmla="*/ 371 h 448"/>
                  <a:gd name="T46" fmla="*/ 152 w 327"/>
                  <a:gd name="T47" fmla="*/ 390 h 448"/>
                  <a:gd name="T48" fmla="*/ 183 w 327"/>
                  <a:gd name="T49" fmla="*/ 377 h 448"/>
                  <a:gd name="T50" fmla="*/ 225 w 327"/>
                  <a:gd name="T51" fmla="*/ 328 h 448"/>
                  <a:gd name="T52" fmla="*/ 225 w 327"/>
                  <a:gd name="T53" fmla="*/ 82 h 448"/>
                  <a:gd name="T54" fmla="*/ 216 w 327"/>
                  <a:gd name="T55" fmla="*/ 32 h 448"/>
                  <a:gd name="T56" fmla="*/ 177 w 327"/>
                  <a:gd name="T57" fmla="*/ 18 h 448"/>
                  <a:gd name="T58" fmla="*/ 177 w 327"/>
                  <a:gd name="T59" fmla="*/ 0 h 448"/>
                  <a:gd name="T60" fmla="*/ 278 w 327"/>
                  <a:gd name="T61"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7" h="448">
                    <a:moveTo>
                      <a:pt x="278" y="0"/>
                    </a:moveTo>
                    <a:cubicBezTo>
                      <a:pt x="278" y="88"/>
                      <a:pt x="278" y="176"/>
                      <a:pt x="278" y="264"/>
                    </a:cubicBezTo>
                    <a:cubicBezTo>
                      <a:pt x="278" y="314"/>
                      <a:pt x="278" y="345"/>
                      <a:pt x="280" y="356"/>
                    </a:cubicBezTo>
                    <a:cubicBezTo>
                      <a:pt x="282" y="367"/>
                      <a:pt x="284" y="375"/>
                      <a:pt x="288" y="380"/>
                    </a:cubicBezTo>
                    <a:cubicBezTo>
                      <a:pt x="291" y="384"/>
                      <a:pt x="295" y="386"/>
                      <a:pt x="300" y="386"/>
                    </a:cubicBezTo>
                    <a:cubicBezTo>
                      <a:pt x="307" y="386"/>
                      <a:pt x="314" y="383"/>
                      <a:pt x="322" y="378"/>
                    </a:cubicBezTo>
                    <a:cubicBezTo>
                      <a:pt x="324" y="384"/>
                      <a:pt x="325" y="389"/>
                      <a:pt x="327" y="395"/>
                    </a:cubicBezTo>
                    <a:cubicBezTo>
                      <a:pt x="298" y="413"/>
                      <a:pt x="268" y="430"/>
                      <a:pt x="239" y="448"/>
                    </a:cubicBezTo>
                    <a:cubicBezTo>
                      <a:pt x="234" y="448"/>
                      <a:pt x="229" y="448"/>
                      <a:pt x="225" y="448"/>
                    </a:cubicBezTo>
                    <a:cubicBezTo>
                      <a:pt x="225" y="418"/>
                      <a:pt x="225" y="387"/>
                      <a:pt x="225" y="356"/>
                    </a:cubicBezTo>
                    <a:cubicBezTo>
                      <a:pt x="200" y="397"/>
                      <a:pt x="180" y="422"/>
                      <a:pt x="167" y="433"/>
                    </a:cubicBezTo>
                    <a:cubicBezTo>
                      <a:pt x="154" y="443"/>
                      <a:pt x="139" y="448"/>
                      <a:pt x="125" y="448"/>
                    </a:cubicBezTo>
                    <a:cubicBezTo>
                      <a:pt x="108" y="448"/>
                      <a:pt x="94" y="441"/>
                      <a:pt x="82" y="427"/>
                    </a:cubicBezTo>
                    <a:cubicBezTo>
                      <a:pt x="70" y="413"/>
                      <a:pt x="61" y="395"/>
                      <a:pt x="57" y="373"/>
                    </a:cubicBezTo>
                    <a:cubicBezTo>
                      <a:pt x="52" y="351"/>
                      <a:pt x="50" y="319"/>
                      <a:pt x="50" y="279"/>
                    </a:cubicBezTo>
                    <a:cubicBezTo>
                      <a:pt x="50" y="214"/>
                      <a:pt x="50" y="149"/>
                      <a:pt x="50" y="85"/>
                    </a:cubicBezTo>
                    <a:cubicBezTo>
                      <a:pt x="50" y="64"/>
                      <a:pt x="48" y="50"/>
                      <a:pt x="45" y="42"/>
                    </a:cubicBezTo>
                    <a:cubicBezTo>
                      <a:pt x="42" y="34"/>
                      <a:pt x="38" y="28"/>
                      <a:pt x="32" y="24"/>
                    </a:cubicBezTo>
                    <a:cubicBezTo>
                      <a:pt x="26" y="19"/>
                      <a:pt x="15" y="17"/>
                      <a:pt x="0" y="18"/>
                    </a:cubicBezTo>
                    <a:cubicBezTo>
                      <a:pt x="0" y="12"/>
                      <a:pt x="0" y="6"/>
                      <a:pt x="0" y="0"/>
                    </a:cubicBezTo>
                    <a:cubicBezTo>
                      <a:pt x="34" y="0"/>
                      <a:pt x="68" y="0"/>
                      <a:pt x="103" y="0"/>
                    </a:cubicBezTo>
                    <a:cubicBezTo>
                      <a:pt x="103" y="97"/>
                      <a:pt x="103" y="194"/>
                      <a:pt x="103" y="291"/>
                    </a:cubicBezTo>
                    <a:cubicBezTo>
                      <a:pt x="103" y="332"/>
                      <a:pt x="108" y="358"/>
                      <a:pt x="117" y="371"/>
                    </a:cubicBezTo>
                    <a:cubicBezTo>
                      <a:pt x="126" y="384"/>
                      <a:pt x="138" y="390"/>
                      <a:pt x="152" y="390"/>
                    </a:cubicBezTo>
                    <a:cubicBezTo>
                      <a:pt x="161" y="390"/>
                      <a:pt x="171" y="386"/>
                      <a:pt x="183" y="377"/>
                    </a:cubicBezTo>
                    <a:cubicBezTo>
                      <a:pt x="195" y="369"/>
                      <a:pt x="209" y="353"/>
                      <a:pt x="225" y="328"/>
                    </a:cubicBezTo>
                    <a:cubicBezTo>
                      <a:pt x="225" y="246"/>
                      <a:pt x="225" y="164"/>
                      <a:pt x="225" y="82"/>
                    </a:cubicBezTo>
                    <a:cubicBezTo>
                      <a:pt x="225" y="57"/>
                      <a:pt x="222" y="41"/>
                      <a:pt x="216" y="32"/>
                    </a:cubicBezTo>
                    <a:cubicBezTo>
                      <a:pt x="210" y="23"/>
                      <a:pt x="197" y="18"/>
                      <a:pt x="177" y="18"/>
                    </a:cubicBezTo>
                    <a:cubicBezTo>
                      <a:pt x="177" y="12"/>
                      <a:pt x="177" y="6"/>
                      <a:pt x="177" y="0"/>
                    </a:cubicBezTo>
                    <a:cubicBezTo>
                      <a:pt x="211" y="0"/>
                      <a:pt x="244" y="0"/>
                      <a:pt x="278"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31" name="Rectangle 443">
                <a:extLst>
                  <a:ext uri="{FF2B5EF4-FFF2-40B4-BE49-F238E27FC236}">
                    <a16:creationId xmlns:a16="http://schemas.microsoft.com/office/drawing/2014/main" id="{E15DA06A-F149-476B-B046-833F66CFDE76}"/>
                  </a:ext>
                </a:extLst>
              </p:cNvPr>
              <p:cNvSpPr>
                <a:spLocks noChangeArrowheads="1"/>
              </p:cNvSpPr>
              <p:nvPr/>
            </p:nvSpPr>
            <p:spPr bwMode="auto">
              <a:xfrm>
                <a:off x="5325" y="1775"/>
                <a:ext cx="91"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32" name="Rectangle 444">
                <a:extLst>
                  <a:ext uri="{FF2B5EF4-FFF2-40B4-BE49-F238E27FC236}">
                    <a16:creationId xmlns:a16="http://schemas.microsoft.com/office/drawing/2014/main" id="{AC24424D-4F17-488B-9542-6C4D00BDC2DE}"/>
                  </a:ext>
                </a:extLst>
              </p:cNvPr>
              <p:cNvSpPr>
                <a:spLocks noChangeArrowheads="1"/>
              </p:cNvSpPr>
              <p:nvPr/>
            </p:nvSpPr>
            <p:spPr bwMode="auto">
              <a:xfrm>
                <a:off x="5416" y="1772"/>
                <a:ext cx="70" cy="7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33" name="Freeform 445">
                <a:extLst>
                  <a:ext uri="{FF2B5EF4-FFF2-40B4-BE49-F238E27FC236}">
                    <a16:creationId xmlns:a16="http://schemas.microsoft.com/office/drawing/2014/main" id="{4B89EC96-370A-4991-B2EC-5D8CF89933A6}"/>
                  </a:ext>
                </a:extLst>
              </p:cNvPr>
              <p:cNvSpPr>
                <a:spLocks/>
              </p:cNvSpPr>
              <p:nvPr/>
            </p:nvSpPr>
            <p:spPr bwMode="auto">
              <a:xfrm>
                <a:off x="5416" y="1774"/>
                <a:ext cx="64" cy="68"/>
              </a:xfrm>
              <a:custGeom>
                <a:avLst/>
                <a:gdLst>
                  <a:gd name="T0" fmla="*/ 248 w 248"/>
                  <a:gd name="T1" fmla="*/ 283 h 461"/>
                  <a:gd name="T2" fmla="*/ 202 w 248"/>
                  <a:gd name="T3" fmla="*/ 415 h 461"/>
                  <a:gd name="T4" fmla="*/ 125 w 248"/>
                  <a:gd name="T5" fmla="*/ 461 h 461"/>
                  <a:gd name="T6" fmla="*/ 38 w 248"/>
                  <a:gd name="T7" fmla="*/ 399 h 461"/>
                  <a:gd name="T8" fmla="*/ 0 w 248"/>
                  <a:gd name="T9" fmla="*/ 231 h 461"/>
                  <a:gd name="T10" fmla="*/ 42 w 248"/>
                  <a:gd name="T11" fmla="*/ 65 h 461"/>
                  <a:gd name="T12" fmla="*/ 141 w 248"/>
                  <a:gd name="T13" fmla="*/ 0 h 461"/>
                  <a:gd name="T14" fmla="*/ 212 w 248"/>
                  <a:gd name="T15" fmla="*/ 34 h 461"/>
                  <a:gd name="T16" fmla="*/ 240 w 248"/>
                  <a:gd name="T17" fmla="*/ 105 h 461"/>
                  <a:gd name="T18" fmla="*/ 232 w 248"/>
                  <a:gd name="T19" fmla="*/ 134 h 461"/>
                  <a:gd name="T20" fmla="*/ 210 w 248"/>
                  <a:gd name="T21" fmla="*/ 145 h 461"/>
                  <a:gd name="T22" fmla="*/ 181 w 248"/>
                  <a:gd name="T23" fmla="*/ 127 h 461"/>
                  <a:gd name="T24" fmla="*/ 174 w 248"/>
                  <a:gd name="T25" fmla="*/ 89 h 461"/>
                  <a:gd name="T26" fmla="*/ 161 w 248"/>
                  <a:gd name="T27" fmla="*/ 47 h 461"/>
                  <a:gd name="T28" fmla="*/ 130 w 248"/>
                  <a:gd name="T29" fmla="*/ 32 h 461"/>
                  <a:gd name="T30" fmla="*/ 78 w 248"/>
                  <a:gd name="T31" fmla="*/ 67 h 461"/>
                  <a:gd name="T32" fmla="*/ 52 w 248"/>
                  <a:gd name="T33" fmla="*/ 190 h 461"/>
                  <a:gd name="T34" fmla="*/ 78 w 248"/>
                  <a:gd name="T35" fmla="*/ 328 h 461"/>
                  <a:gd name="T36" fmla="*/ 148 w 248"/>
                  <a:gd name="T37" fmla="*/ 387 h 461"/>
                  <a:gd name="T38" fmla="*/ 205 w 248"/>
                  <a:gd name="T39" fmla="*/ 356 h 461"/>
                  <a:gd name="T40" fmla="*/ 239 w 248"/>
                  <a:gd name="T41" fmla="*/ 276 h 461"/>
                  <a:gd name="T42" fmla="*/ 248 w 248"/>
                  <a:gd name="T43" fmla="*/ 28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8" h="461">
                    <a:moveTo>
                      <a:pt x="248" y="283"/>
                    </a:moveTo>
                    <a:cubicBezTo>
                      <a:pt x="240" y="340"/>
                      <a:pt x="225" y="384"/>
                      <a:pt x="202" y="415"/>
                    </a:cubicBezTo>
                    <a:cubicBezTo>
                      <a:pt x="179" y="446"/>
                      <a:pt x="153" y="461"/>
                      <a:pt x="125" y="461"/>
                    </a:cubicBezTo>
                    <a:cubicBezTo>
                      <a:pt x="92" y="461"/>
                      <a:pt x="62" y="441"/>
                      <a:pt x="38" y="399"/>
                    </a:cubicBezTo>
                    <a:cubicBezTo>
                      <a:pt x="13" y="358"/>
                      <a:pt x="0" y="302"/>
                      <a:pt x="0" y="231"/>
                    </a:cubicBezTo>
                    <a:cubicBezTo>
                      <a:pt x="0" y="163"/>
                      <a:pt x="15" y="108"/>
                      <a:pt x="42" y="65"/>
                    </a:cubicBezTo>
                    <a:cubicBezTo>
                      <a:pt x="69" y="22"/>
                      <a:pt x="102" y="0"/>
                      <a:pt x="141" y="0"/>
                    </a:cubicBezTo>
                    <a:cubicBezTo>
                      <a:pt x="170" y="0"/>
                      <a:pt x="194" y="12"/>
                      <a:pt x="212" y="34"/>
                    </a:cubicBezTo>
                    <a:cubicBezTo>
                      <a:pt x="230" y="57"/>
                      <a:pt x="240" y="81"/>
                      <a:pt x="240" y="105"/>
                    </a:cubicBezTo>
                    <a:cubicBezTo>
                      <a:pt x="240" y="117"/>
                      <a:pt x="237" y="127"/>
                      <a:pt x="232" y="134"/>
                    </a:cubicBezTo>
                    <a:cubicBezTo>
                      <a:pt x="227" y="142"/>
                      <a:pt x="219" y="145"/>
                      <a:pt x="210" y="145"/>
                    </a:cubicBezTo>
                    <a:cubicBezTo>
                      <a:pt x="198" y="145"/>
                      <a:pt x="188" y="139"/>
                      <a:pt x="181" y="127"/>
                    </a:cubicBezTo>
                    <a:cubicBezTo>
                      <a:pt x="178" y="121"/>
                      <a:pt x="175" y="108"/>
                      <a:pt x="174" y="89"/>
                    </a:cubicBezTo>
                    <a:cubicBezTo>
                      <a:pt x="173" y="71"/>
                      <a:pt x="169" y="57"/>
                      <a:pt x="161" y="47"/>
                    </a:cubicBezTo>
                    <a:cubicBezTo>
                      <a:pt x="154" y="37"/>
                      <a:pt x="143" y="32"/>
                      <a:pt x="130" y="32"/>
                    </a:cubicBezTo>
                    <a:cubicBezTo>
                      <a:pt x="109" y="32"/>
                      <a:pt x="91" y="44"/>
                      <a:pt x="78" y="67"/>
                    </a:cubicBezTo>
                    <a:cubicBezTo>
                      <a:pt x="61" y="98"/>
                      <a:pt x="52" y="140"/>
                      <a:pt x="52" y="190"/>
                    </a:cubicBezTo>
                    <a:cubicBezTo>
                      <a:pt x="52" y="242"/>
                      <a:pt x="61" y="288"/>
                      <a:pt x="78" y="328"/>
                    </a:cubicBezTo>
                    <a:cubicBezTo>
                      <a:pt x="95" y="368"/>
                      <a:pt x="119" y="387"/>
                      <a:pt x="148" y="387"/>
                    </a:cubicBezTo>
                    <a:cubicBezTo>
                      <a:pt x="169" y="387"/>
                      <a:pt x="188" y="377"/>
                      <a:pt x="205" y="356"/>
                    </a:cubicBezTo>
                    <a:cubicBezTo>
                      <a:pt x="216" y="341"/>
                      <a:pt x="228" y="315"/>
                      <a:pt x="239" y="276"/>
                    </a:cubicBezTo>
                    <a:cubicBezTo>
                      <a:pt x="242" y="279"/>
                      <a:pt x="245" y="281"/>
                      <a:pt x="248" y="283"/>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34" name="Rectangle 446">
                <a:extLst>
                  <a:ext uri="{FF2B5EF4-FFF2-40B4-BE49-F238E27FC236}">
                    <a16:creationId xmlns:a16="http://schemas.microsoft.com/office/drawing/2014/main" id="{1A50A534-7CE6-4ADD-BB25-C7D4934F8FF2}"/>
                  </a:ext>
                </a:extLst>
              </p:cNvPr>
              <p:cNvSpPr>
                <a:spLocks noChangeArrowheads="1"/>
              </p:cNvSpPr>
              <p:nvPr/>
            </p:nvSpPr>
            <p:spPr bwMode="auto">
              <a:xfrm>
                <a:off x="5416" y="1772"/>
                <a:ext cx="70" cy="7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35" name="Rectangle 447">
                <a:extLst>
                  <a:ext uri="{FF2B5EF4-FFF2-40B4-BE49-F238E27FC236}">
                    <a16:creationId xmlns:a16="http://schemas.microsoft.com/office/drawing/2014/main" id="{47802AB8-BC8D-4B7E-AFEC-181D51C5E6FE}"/>
                  </a:ext>
                </a:extLst>
              </p:cNvPr>
              <p:cNvSpPr>
                <a:spLocks noChangeArrowheads="1"/>
              </p:cNvSpPr>
              <p:nvPr/>
            </p:nvSpPr>
            <p:spPr bwMode="auto">
              <a:xfrm>
                <a:off x="5490" y="1772"/>
                <a:ext cx="70" cy="7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36" name="Freeform 448">
                <a:extLst>
                  <a:ext uri="{FF2B5EF4-FFF2-40B4-BE49-F238E27FC236}">
                    <a16:creationId xmlns:a16="http://schemas.microsoft.com/office/drawing/2014/main" id="{6DBC2372-AB56-4E85-8C9D-4D27C1ABD80A}"/>
                  </a:ext>
                </a:extLst>
              </p:cNvPr>
              <p:cNvSpPr>
                <a:spLocks/>
              </p:cNvSpPr>
              <p:nvPr/>
            </p:nvSpPr>
            <p:spPr bwMode="auto">
              <a:xfrm>
                <a:off x="5491" y="1774"/>
                <a:ext cx="64" cy="68"/>
              </a:xfrm>
              <a:custGeom>
                <a:avLst/>
                <a:gdLst>
                  <a:gd name="T0" fmla="*/ 248 w 248"/>
                  <a:gd name="T1" fmla="*/ 283 h 461"/>
                  <a:gd name="T2" fmla="*/ 202 w 248"/>
                  <a:gd name="T3" fmla="*/ 415 h 461"/>
                  <a:gd name="T4" fmla="*/ 125 w 248"/>
                  <a:gd name="T5" fmla="*/ 461 h 461"/>
                  <a:gd name="T6" fmla="*/ 38 w 248"/>
                  <a:gd name="T7" fmla="*/ 399 h 461"/>
                  <a:gd name="T8" fmla="*/ 0 w 248"/>
                  <a:gd name="T9" fmla="*/ 231 h 461"/>
                  <a:gd name="T10" fmla="*/ 42 w 248"/>
                  <a:gd name="T11" fmla="*/ 65 h 461"/>
                  <a:gd name="T12" fmla="*/ 141 w 248"/>
                  <a:gd name="T13" fmla="*/ 0 h 461"/>
                  <a:gd name="T14" fmla="*/ 212 w 248"/>
                  <a:gd name="T15" fmla="*/ 34 h 461"/>
                  <a:gd name="T16" fmla="*/ 240 w 248"/>
                  <a:gd name="T17" fmla="*/ 105 h 461"/>
                  <a:gd name="T18" fmla="*/ 232 w 248"/>
                  <a:gd name="T19" fmla="*/ 134 h 461"/>
                  <a:gd name="T20" fmla="*/ 210 w 248"/>
                  <a:gd name="T21" fmla="*/ 145 h 461"/>
                  <a:gd name="T22" fmla="*/ 181 w 248"/>
                  <a:gd name="T23" fmla="*/ 127 h 461"/>
                  <a:gd name="T24" fmla="*/ 174 w 248"/>
                  <a:gd name="T25" fmla="*/ 89 h 461"/>
                  <a:gd name="T26" fmla="*/ 161 w 248"/>
                  <a:gd name="T27" fmla="*/ 47 h 461"/>
                  <a:gd name="T28" fmla="*/ 130 w 248"/>
                  <a:gd name="T29" fmla="*/ 32 h 461"/>
                  <a:gd name="T30" fmla="*/ 78 w 248"/>
                  <a:gd name="T31" fmla="*/ 67 h 461"/>
                  <a:gd name="T32" fmla="*/ 52 w 248"/>
                  <a:gd name="T33" fmla="*/ 190 h 461"/>
                  <a:gd name="T34" fmla="*/ 78 w 248"/>
                  <a:gd name="T35" fmla="*/ 328 h 461"/>
                  <a:gd name="T36" fmla="*/ 148 w 248"/>
                  <a:gd name="T37" fmla="*/ 387 h 461"/>
                  <a:gd name="T38" fmla="*/ 205 w 248"/>
                  <a:gd name="T39" fmla="*/ 356 h 461"/>
                  <a:gd name="T40" fmla="*/ 239 w 248"/>
                  <a:gd name="T41" fmla="*/ 276 h 461"/>
                  <a:gd name="T42" fmla="*/ 248 w 248"/>
                  <a:gd name="T43" fmla="*/ 28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8" h="461">
                    <a:moveTo>
                      <a:pt x="248" y="283"/>
                    </a:moveTo>
                    <a:cubicBezTo>
                      <a:pt x="240" y="340"/>
                      <a:pt x="224" y="384"/>
                      <a:pt x="202" y="415"/>
                    </a:cubicBezTo>
                    <a:cubicBezTo>
                      <a:pt x="179" y="446"/>
                      <a:pt x="153" y="461"/>
                      <a:pt x="125" y="461"/>
                    </a:cubicBezTo>
                    <a:cubicBezTo>
                      <a:pt x="91" y="461"/>
                      <a:pt x="62" y="441"/>
                      <a:pt x="38" y="399"/>
                    </a:cubicBezTo>
                    <a:cubicBezTo>
                      <a:pt x="13" y="358"/>
                      <a:pt x="0" y="302"/>
                      <a:pt x="0" y="231"/>
                    </a:cubicBezTo>
                    <a:cubicBezTo>
                      <a:pt x="0" y="163"/>
                      <a:pt x="14" y="108"/>
                      <a:pt x="42" y="65"/>
                    </a:cubicBezTo>
                    <a:cubicBezTo>
                      <a:pt x="69" y="22"/>
                      <a:pt x="102" y="0"/>
                      <a:pt x="141" y="0"/>
                    </a:cubicBezTo>
                    <a:cubicBezTo>
                      <a:pt x="169" y="0"/>
                      <a:pt x="193" y="12"/>
                      <a:pt x="212" y="34"/>
                    </a:cubicBezTo>
                    <a:cubicBezTo>
                      <a:pt x="230" y="57"/>
                      <a:pt x="240" y="81"/>
                      <a:pt x="240" y="105"/>
                    </a:cubicBezTo>
                    <a:cubicBezTo>
                      <a:pt x="240" y="117"/>
                      <a:pt x="237" y="127"/>
                      <a:pt x="232" y="134"/>
                    </a:cubicBezTo>
                    <a:cubicBezTo>
                      <a:pt x="227" y="142"/>
                      <a:pt x="219" y="145"/>
                      <a:pt x="210" y="145"/>
                    </a:cubicBezTo>
                    <a:cubicBezTo>
                      <a:pt x="197" y="145"/>
                      <a:pt x="188" y="139"/>
                      <a:pt x="181" y="127"/>
                    </a:cubicBezTo>
                    <a:cubicBezTo>
                      <a:pt x="178" y="121"/>
                      <a:pt x="175" y="108"/>
                      <a:pt x="174" y="89"/>
                    </a:cubicBezTo>
                    <a:cubicBezTo>
                      <a:pt x="173" y="71"/>
                      <a:pt x="168" y="57"/>
                      <a:pt x="161" y="47"/>
                    </a:cubicBezTo>
                    <a:cubicBezTo>
                      <a:pt x="154" y="37"/>
                      <a:pt x="143" y="32"/>
                      <a:pt x="130" y="32"/>
                    </a:cubicBezTo>
                    <a:cubicBezTo>
                      <a:pt x="108" y="32"/>
                      <a:pt x="91" y="44"/>
                      <a:pt x="78" y="67"/>
                    </a:cubicBezTo>
                    <a:cubicBezTo>
                      <a:pt x="61" y="98"/>
                      <a:pt x="52" y="140"/>
                      <a:pt x="52" y="190"/>
                    </a:cubicBezTo>
                    <a:cubicBezTo>
                      <a:pt x="52" y="242"/>
                      <a:pt x="61" y="288"/>
                      <a:pt x="78" y="328"/>
                    </a:cubicBezTo>
                    <a:cubicBezTo>
                      <a:pt x="95" y="368"/>
                      <a:pt x="119" y="387"/>
                      <a:pt x="148" y="387"/>
                    </a:cubicBezTo>
                    <a:cubicBezTo>
                      <a:pt x="169" y="387"/>
                      <a:pt x="188" y="377"/>
                      <a:pt x="205" y="356"/>
                    </a:cubicBezTo>
                    <a:cubicBezTo>
                      <a:pt x="216" y="341"/>
                      <a:pt x="228" y="315"/>
                      <a:pt x="239" y="276"/>
                    </a:cubicBezTo>
                    <a:cubicBezTo>
                      <a:pt x="242" y="279"/>
                      <a:pt x="245" y="281"/>
                      <a:pt x="248" y="283"/>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37" name="Rectangle 449">
                <a:extLst>
                  <a:ext uri="{FF2B5EF4-FFF2-40B4-BE49-F238E27FC236}">
                    <a16:creationId xmlns:a16="http://schemas.microsoft.com/office/drawing/2014/main" id="{79CED7C1-1A3F-4A4F-84CC-5A247EED9E51}"/>
                  </a:ext>
                </a:extLst>
              </p:cNvPr>
              <p:cNvSpPr>
                <a:spLocks noChangeArrowheads="1"/>
              </p:cNvSpPr>
              <p:nvPr/>
            </p:nvSpPr>
            <p:spPr bwMode="auto">
              <a:xfrm>
                <a:off x="5490" y="1772"/>
                <a:ext cx="70" cy="7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38" name="Rectangle 450">
                <a:extLst>
                  <a:ext uri="{FF2B5EF4-FFF2-40B4-BE49-F238E27FC236}">
                    <a16:creationId xmlns:a16="http://schemas.microsoft.com/office/drawing/2014/main" id="{4A2B848B-7AE2-44BD-8CB5-E80D8C285C02}"/>
                  </a:ext>
                </a:extLst>
              </p:cNvPr>
              <p:cNvSpPr>
                <a:spLocks noChangeArrowheads="1"/>
              </p:cNvSpPr>
              <p:nvPr/>
            </p:nvSpPr>
            <p:spPr bwMode="auto">
              <a:xfrm>
                <a:off x="5564" y="1739"/>
                <a:ext cx="45" cy="10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39" name="Freeform 451">
                <a:extLst>
                  <a:ext uri="{FF2B5EF4-FFF2-40B4-BE49-F238E27FC236}">
                    <a16:creationId xmlns:a16="http://schemas.microsoft.com/office/drawing/2014/main" id="{BADAA359-7EE3-4FDA-B828-A14CC4D1F4E3}"/>
                  </a:ext>
                </a:extLst>
              </p:cNvPr>
              <p:cNvSpPr>
                <a:spLocks noEditPoints="1"/>
              </p:cNvSpPr>
              <p:nvPr/>
            </p:nvSpPr>
            <p:spPr bwMode="auto">
              <a:xfrm>
                <a:off x="5565" y="1741"/>
                <a:ext cx="38" cy="99"/>
              </a:xfrm>
              <a:custGeom>
                <a:avLst/>
                <a:gdLst>
                  <a:gd name="T0" fmla="*/ 76 w 147"/>
                  <a:gd name="T1" fmla="*/ 0 h 675"/>
                  <a:gd name="T2" fmla="*/ 99 w 147"/>
                  <a:gd name="T3" fmla="*/ 14 h 675"/>
                  <a:gd name="T4" fmla="*/ 108 w 147"/>
                  <a:gd name="T5" fmla="*/ 48 h 675"/>
                  <a:gd name="T6" fmla="*/ 99 w 147"/>
                  <a:gd name="T7" fmla="*/ 82 h 675"/>
                  <a:gd name="T8" fmla="*/ 76 w 147"/>
                  <a:gd name="T9" fmla="*/ 96 h 675"/>
                  <a:gd name="T10" fmla="*/ 53 w 147"/>
                  <a:gd name="T11" fmla="*/ 82 h 675"/>
                  <a:gd name="T12" fmla="*/ 43 w 147"/>
                  <a:gd name="T13" fmla="*/ 48 h 675"/>
                  <a:gd name="T14" fmla="*/ 53 w 147"/>
                  <a:gd name="T15" fmla="*/ 14 h 675"/>
                  <a:gd name="T16" fmla="*/ 76 w 147"/>
                  <a:gd name="T17" fmla="*/ 0 h 675"/>
                  <a:gd name="T18" fmla="*/ 103 w 147"/>
                  <a:gd name="T19" fmla="*/ 227 h 675"/>
                  <a:gd name="T20" fmla="*/ 103 w 147"/>
                  <a:gd name="T21" fmla="*/ 577 h 675"/>
                  <a:gd name="T22" fmla="*/ 107 w 147"/>
                  <a:gd name="T23" fmla="*/ 631 h 675"/>
                  <a:gd name="T24" fmla="*/ 119 w 147"/>
                  <a:gd name="T25" fmla="*/ 651 h 675"/>
                  <a:gd name="T26" fmla="*/ 147 w 147"/>
                  <a:gd name="T27" fmla="*/ 658 h 675"/>
                  <a:gd name="T28" fmla="*/ 147 w 147"/>
                  <a:gd name="T29" fmla="*/ 675 h 675"/>
                  <a:gd name="T30" fmla="*/ 4 w 147"/>
                  <a:gd name="T31" fmla="*/ 675 h 675"/>
                  <a:gd name="T32" fmla="*/ 4 w 147"/>
                  <a:gd name="T33" fmla="*/ 658 h 675"/>
                  <a:gd name="T34" fmla="*/ 33 w 147"/>
                  <a:gd name="T35" fmla="*/ 652 h 675"/>
                  <a:gd name="T36" fmla="*/ 45 w 147"/>
                  <a:gd name="T37" fmla="*/ 631 h 675"/>
                  <a:gd name="T38" fmla="*/ 49 w 147"/>
                  <a:gd name="T39" fmla="*/ 577 h 675"/>
                  <a:gd name="T40" fmla="*/ 49 w 147"/>
                  <a:gd name="T41" fmla="*/ 409 h 675"/>
                  <a:gd name="T42" fmla="*/ 47 w 147"/>
                  <a:gd name="T43" fmla="*/ 318 h 675"/>
                  <a:gd name="T44" fmla="*/ 39 w 147"/>
                  <a:gd name="T45" fmla="*/ 296 h 675"/>
                  <a:gd name="T46" fmla="*/ 26 w 147"/>
                  <a:gd name="T47" fmla="*/ 291 h 675"/>
                  <a:gd name="T48" fmla="*/ 4 w 147"/>
                  <a:gd name="T49" fmla="*/ 298 h 675"/>
                  <a:gd name="T50" fmla="*/ 0 w 147"/>
                  <a:gd name="T51" fmla="*/ 281 h 675"/>
                  <a:gd name="T52" fmla="*/ 89 w 147"/>
                  <a:gd name="T53" fmla="*/ 227 h 675"/>
                  <a:gd name="T54" fmla="*/ 103 w 147"/>
                  <a:gd name="T55" fmla="*/ 227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7" h="675">
                    <a:moveTo>
                      <a:pt x="76" y="0"/>
                    </a:moveTo>
                    <a:cubicBezTo>
                      <a:pt x="85" y="0"/>
                      <a:pt x="93" y="5"/>
                      <a:pt x="99" y="14"/>
                    </a:cubicBezTo>
                    <a:cubicBezTo>
                      <a:pt x="105" y="23"/>
                      <a:pt x="108" y="35"/>
                      <a:pt x="108" y="48"/>
                    </a:cubicBezTo>
                    <a:cubicBezTo>
                      <a:pt x="108" y="61"/>
                      <a:pt x="105" y="73"/>
                      <a:pt x="99" y="82"/>
                    </a:cubicBezTo>
                    <a:cubicBezTo>
                      <a:pt x="93" y="92"/>
                      <a:pt x="85" y="96"/>
                      <a:pt x="76" y="96"/>
                    </a:cubicBezTo>
                    <a:cubicBezTo>
                      <a:pt x="67" y="96"/>
                      <a:pt x="59" y="92"/>
                      <a:pt x="53" y="82"/>
                    </a:cubicBezTo>
                    <a:cubicBezTo>
                      <a:pt x="47" y="73"/>
                      <a:pt x="43" y="61"/>
                      <a:pt x="43" y="48"/>
                    </a:cubicBezTo>
                    <a:cubicBezTo>
                      <a:pt x="43" y="35"/>
                      <a:pt x="47" y="23"/>
                      <a:pt x="53" y="14"/>
                    </a:cubicBezTo>
                    <a:cubicBezTo>
                      <a:pt x="59" y="5"/>
                      <a:pt x="67" y="0"/>
                      <a:pt x="76" y="0"/>
                    </a:cubicBezTo>
                    <a:close/>
                    <a:moveTo>
                      <a:pt x="103" y="227"/>
                    </a:moveTo>
                    <a:cubicBezTo>
                      <a:pt x="103" y="344"/>
                      <a:pt x="103" y="460"/>
                      <a:pt x="103" y="577"/>
                    </a:cubicBezTo>
                    <a:cubicBezTo>
                      <a:pt x="103" y="604"/>
                      <a:pt x="104" y="622"/>
                      <a:pt x="107" y="631"/>
                    </a:cubicBezTo>
                    <a:cubicBezTo>
                      <a:pt x="109" y="640"/>
                      <a:pt x="113" y="647"/>
                      <a:pt x="119" y="651"/>
                    </a:cubicBezTo>
                    <a:cubicBezTo>
                      <a:pt x="124" y="656"/>
                      <a:pt x="134" y="658"/>
                      <a:pt x="147" y="658"/>
                    </a:cubicBezTo>
                    <a:cubicBezTo>
                      <a:pt x="147" y="664"/>
                      <a:pt x="147" y="669"/>
                      <a:pt x="147" y="675"/>
                    </a:cubicBezTo>
                    <a:cubicBezTo>
                      <a:pt x="100" y="675"/>
                      <a:pt x="52" y="675"/>
                      <a:pt x="4" y="675"/>
                    </a:cubicBezTo>
                    <a:cubicBezTo>
                      <a:pt x="4" y="669"/>
                      <a:pt x="4" y="664"/>
                      <a:pt x="4" y="658"/>
                    </a:cubicBezTo>
                    <a:cubicBezTo>
                      <a:pt x="19" y="658"/>
                      <a:pt x="29" y="656"/>
                      <a:pt x="33" y="652"/>
                    </a:cubicBezTo>
                    <a:cubicBezTo>
                      <a:pt x="38" y="647"/>
                      <a:pt x="42" y="641"/>
                      <a:pt x="45" y="631"/>
                    </a:cubicBezTo>
                    <a:cubicBezTo>
                      <a:pt x="48" y="622"/>
                      <a:pt x="49" y="604"/>
                      <a:pt x="49" y="577"/>
                    </a:cubicBezTo>
                    <a:cubicBezTo>
                      <a:pt x="49" y="521"/>
                      <a:pt x="49" y="465"/>
                      <a:pt x="49" y="409"/>
                    </a:cubicBezTo>
                    <a:cubicBezTo>
                      <a:pt x="49" y="362"/>
                      <a:pt x="48" y="331"/>
                      <a:pt x="47" y="318"/>
                    </a:cubicBezTo>
                    <a:cubicBezTo>
                      <a:pt x="45" y="308"/>
                      <a:pt x="43" y="301"/>
                      <a:pt x="39" y="296"/>
                    </a:cubicBezTo>
                    <a:cubicBezTo>
                      <a:pt x="36" y="292"/>
                      <a:pt x="32" y="291"/>
                      <a:pt x="26" y="291"/>
                    </a:cubicBezTo>
                    <a:cubicBezTo>
                      <a:pt x="20" y="291"/>
                      <a:pt x="13" y="293"/>
                      <a:pt x="4" y="298"/>
                    </a:cubicBezTo>
                    <a:cubicBezTo>
                      <a:pt x="3" y="292"/>
                      <a:pt x="1" y="286"/>
                      <a:pt x="0" y="281"/>
                    </a:cubicBezTo>
                    <a:cubicBezTo>
                      <a:pt x="29" y="263"/>
                      <a:pt x="59" y="245"/>
                      <a:pt x="89" y="227"/>
                    </a:cubicBezTo>
                    <a:cubicBezTo>
                      <a:pt x="93" y="227"/>
                      <a:pt x="98" y="227"/>
                      <a:pt x="103" y="22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40" name="Rectangle 452">
                <a:extLst>
                  <a:ext uri="{FF2B5EF4-FFF2-40B4-BE49-F238E27FC236}">
                    <a16:creationId xmlns:a16="http://schemas.microsoft.com/office/drawing/2014/main" id="{79285B45-5B84-4DC4-90B8-C2F5D839EE39}"/>
                  </a:ext>
                </a:extLst>
              </p:cNvPr>
              <p:cNvSpPr>
                <a:spLocks noChangeArrowheads="1"/>
              </p:cNvSpPr>
              <p:nvPr/>
            </p:nvSpPr>
            <p:spPr bwMode="auto">
              <a:xfrm>
                <a:off x="5564" y="1739"/>
                <a:ext cx="45" cy="10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41" name="Rectangle 453">
                <a:extLst>
                  <a:ext uri="{FF2B5EF4-FFF2-40B4-BE49-F238E27FC236}">
                    <a16:creationId xmlns:a16="http://schemas.microsoft.com/office/drawing/2014/main" id="{52DC0519-972F-48A1-80F3-F728A269EAFD}"/>
                  </a:ext>
                </a:extLst>
              </p:cNvPr>
              <p:cNvSpPr>
                <a:spLocks noChangeArrowheads="1"/>
              </p:cNvSpPr>
              <p:nvPr/>
            </p:nvSpPr>
            <p:spPr bwMode="auto">
              <a:xfrm>
                <a:off x="5609" y="1742"/>
                <a:ext cx="79" cy="10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42" name="Freeform 454">
                <a:extLst>
                  <a:ext uri="{FF2B5EF4-FFF2-40B4-BE49-F238E27FC236}">
                    <a16:creationId xmlns:a16="http://schemas.microsoft.com/office/drawing/2014/main" id="{EAF93F0C-8A9F-4347-90A0-4BA7282E30E9}"/>
                  </a:ext>
                </a:extLst>
              </p:cNvPr>
              <p:cNvSpPr>
                <a:spLocks noEditPoints="1"/>
              </p:cNvSpPr>
              <p:nvPr/>
            </p:nvSpPr>
            <p:spPr bwMode="auto">
              <a:xfrm>
                <a:off x="5613" y="1743"/>
                <a:ext cx="73" cy="99"/>
              </a:xfrm>
              <a:custGeom>
                <a:avLst/>
                <a:gdLst>
                  <a:gd name="T0" fmla="*/ 142 w 283"/>
                  <a:gd name="T1" fmla="*/ 212 h 673"/>
                  <a:gd name="T2" fmla="*/ 249 w 283"/>
                  <a:gd name="T3" fmla="*/ 287 h 673"/>
                  <a:gd name="T4" fmla="*/ 283 w 283"/>
                  <a:gd name="T5" fmla="*/ 435 h 673"/>
                  <a:gd name="T6" fmla="*/ 264 w 283"/>
                  <a:gd name="T7" fmla="*/ 553 h 673"/>
                  <a:gd name="T8" fmla="*/ 212 w 283"/>
                  <a:gd name="T9" fmla="*/ 643 h 673"/>
                  <a:gd name="T10" fmla="*/ 138 w 283"/>
                  <a:gd name="T11" fmla="*/ 673 h 673"/>
                  <a:gd name="T12" fmla="*/ 33 w 283"/>
                  <a:gd name="T13" fmla="*/ 595 h 673"/>
                  <a:gd name="T14" fmla="*/ 0 w 283"/>
                  <a:gd name="T15" fmla="*/ 447 h 673"/>
                  <a:gd name="T16" fmla="*/ 20 w 283"/>
                  <a:gd name="T17" fmla="*/ 328 h 673"/>
                  <a:gd name="T18" fmla="*/ 72 w 283"/>
                  <a:gd name="T19" fmla="*/ 240 h 673"/>
                  <a:gd name="T20" fmla="*/ 142 w 283"/>
                  <a:gd name="T21" fmla="*/ 212 h 673"/>
                  <a:gd name="T22" fmla="*/ 132 w 283"/>
                  <a:gd name="T23" fmla="*/ 243 h 673"/>
                  <a:gd name="T24" fmla="*/ 98 w 283"/>
                  <a:gd name="T25" fmla="*/ 258 h 673"/>
                  <a:gd name="T26" fmla="*/ 70 w 283"/>
                  <a:gd name="T27" fmla="*/ 311 h 673"/>
                  <a:gd name="T28" fmla="*/ 59 w 283"/>
                  <a:gd name="T29" fmla="*/ 407 h 673"/>
                  <a:gd name="T30" fmla="*/ 85 w 283"/>
                  <a:gd name="T31" fmla="*/ 571 h 673"/>
                  <a:gd name="T32" fmla="*/ 152 w 283"/>
                  <a:gd name="T33" fmla="*/ 640 h 673"/>
                  <a:gd name="T34" fmla="*/ 203 w 283"/>
                  <a:gd name="T35" fmla="*/ 602 h 673"/>
                  <a:gd name="T36" fmla="*/ 224 w 283"/>
                  <a:gd name="T37" fmla="*/ 471 h 673"/>
                  <a:gd name="T38" fmla="*/ 190 w 283"/>
                  <a:gd name="T39" fmla="*/ 289 h 673"/>
                  <a:gd name="T40" fmla="*/ 132 w 283"/>
                  <a:gd name="T41" fmla="*/ 243 h 673"/>
                  <a:gd name="T42" fmla="*/ 210 w 283"/>
                  <a:gd name="T43" fmla="*/ 0 h 673"/>
                  <a:gd name="T44" fmla="*/ 115 w 283"/>
                  <a:gd name="T45" fmla="*/ 164 h 673"/>
                  <a:gd name="T46" fmla="*/ 104 w 283"/>
                  <a:gd name="T47" fmla="*/ 164 h 673"/>
                  <a:gd name="T48" fmla="*/ 138 w 283"/>
                  <a:gd name="T49" fmla="*/ 0 h 673"/>
                  <a:gd name="T50" fmla="*/ 210 w 283"/>
                  <a:gd name="T51" fmla="*/ 0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83" h="673">
                    <a:moveTo>
                      <a:pt x="142" y="212"/>
                    </a:moveTo>
                    <a:cubicBezTo>
                      <a:pt x="186" y="212"/>
                      <a:pt x="222" y="237"/>
                      <a:pt x="249" y="287"/>
                    </a:cubicBezTo>
                    <a:cubicBezTo>
                      <a:pt x="272" y="330"/>
                      <a:pt x="283" y="379"/>
                      <a:pt x="283" y="435"/>
                    </a:cubicBezTo>
                    <a:cubicBezTo>
                      <a:pt x="283" y="474"/>
                      <a:pt x="277" y="513"/>
                      <a:pt x="264" y="553"/>
                    </a:cubicBezTo>
                    <a:cubicBezTo>
                      <a:pt x="252" y="593"/>
                      <a:pt x="234" y="622"/>
                      <a:pt x="212" y="643"/>
                    </a:cubicBezTo>
                    <a:cubicBezTo>
                      <a:pt x="190" y="664"/>
                      <a:pt x="166" y="673"/>
                      <a:pt x="138" y="673"/>
                    </a:cubicBezTo>
                    <a:cubicBezTo>
                      <a:pt x="94" y="673"/>
                      <a:pt x="58" y="647"/>
                      <a:pt x="33" y="595"/>
                    </a:cubicBezTo>
                    <a:cubicBezTo>
                      <a:pt x="11" y="551"/>
                      <a:pt x="0" y="502"/>
                      <a:pt x="0" y="447"/>
                    </a:cubicBezTo>
                    <a:cubicBezTo>
                      <a:pt x="0" y="407"/>
                      <a:pt x="7" y="367"/>
                      <a:pt x="20" y="328"/>
                    </a:cubicBezTo>
                    <a:cubicBezTo>
                      <a:pt x="33" y="288"/>
                      <a:pt x="51" y="260"/>
                      <a:pt x="72" y="240"/>
                    </a:cubicBezTo>
                    <a:cubicBezTo>
                      <a:pt x="94" y="222"/>
                      <a:pt x="117" y="212"/>
                      <a:pt x="142" y="212"/>
                    </a:cubicBezTo>
                    <a:close/>
                    <a:moveTo>
                      <a:pt x="132" y="243"/>
                    </a:moveTo>
                    <a:cubicBezTo>
                      <a:pt x="121" y="243"/>
                      <a:pt x="109" y="248"/>
                      <a:pt x="98" y="258"/>
                    </a:cubicBezTo>
                    <a:cubicBezTo>
                      <a:pt x="86" y="268"/>
                      <a:pt x="77" y="286"/>
                      <a:pt x="70" y="311"/>
                    </a:cubicBezTo>
                    <a:cubicBezTo>
                      <a:pt x="63" y="336"/>
                      <a:pt x="59" y="368"/>
                      <a:pt x="59" y="407"/>
                    </a:cubicBezTo>
                    <a:cubicBezTo>
                      <a:pt x="59" y="470"/>
                      <a:pt x="68" y="525"/>
                      <a:pt x="85" y="571"/>
                    </a:cubicBezTo>
                    <a:cubicBezTo>
                      <a:pt x="102" y="617"/>
                      <a:pt x="124" y="640"/>
                      <a:pt x="152" y="640"/>
                    </a:cubicBezTo>
                    <a:cubicBezTo>
                      <a:pt x="173" y="640"/>
                      <a:pt x="190" y="627"/>
                      <a:pt x="203" y="602"/>
                    </a:cubicBezTo>
                    <a:cubicBezTo>
                      <a:pt x="217" y="576"/>
                      <a:pt x="224" y="533"/>
                      <a:pt x="224" y="471"/>
                    </a:cubicBezTo>
                    <a:cubicBezTo>
                      <a:pt x="224" y="394"/>
                      <a:pt x="212" y="333"/>
                      <a:pt x="190" y="289"/>
                    </a:cubicBezTo>
                    <a:cubicBezTo>
                      <a:pt x="175" y="258"/>
                      <a:pt x="155" y="243"/>
                      <a:pt x="132" y="243"/>
                    </a:cubicBezTo>
                    <a:close/>
                    <a:moveTo>
                      <a:pt x="210" y="0"/>
                    </a:moveTo>
                    <a:cubicBezTo>
                      <a:pt x="178" y="55"/>
                      <a:pt x="146" y="109"/>
                      <a:pt x="115" y="164"/>
                    </a:cubicBezTo>
                    <a:cubicBezTo>
                      <a:pt x="111" y="164"/>
                      <a:pt x="108" y="164"/>
                      <a:pt x="104" y="164"/>
                    </a:cubicBezTo>
                    <a:cubicBezTo>
                      <a:pt x="115" y="109"/>
                      <a:pt x="127" y="55"/>
                      <a:pt x="138" y="0"/>
                    </a:cubicBezTo>
                    <a:cubicBezTo>
                      <a:pt x="162" y="0"/>
                      <a:pt x="186" y="0"/>
                      <a:pt x="210" y="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43" name="Rectangle 455">
                <a:extLst>
                  <a:ext uri="{FF2B5EF4-FFF2-40B4-BE49-F238E27FC236}">
                    <a16:creationId xmlns:a16="http://schemas.microsoft.com/office/drawing/2014/main" id="{30C5A85B-BEDE-41B1-95E0-AD57D82E13A4}"/>
                  </a:ext>
                </a:extLst>
              </p:cNvPr>
              <p:cNvSpPr>
                <a:spLocks noChangeArrowheads="1"/>
              </p:cNvSpPr>
              <p:nvPr/>
            </p:nvSpPr>
            <p:spPr bwMode="auto">
              <a:xfrm>
                <a:off x="5609" y="1742"/>
                <a:ext cx="79" cy="10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44" name="Rectangle 456">
                <a:extLst>
                  <a:ext uri="{FF2B5EF4-FFF2-40B4-BE49-F238E27FC236}">
                    <a16:creationId xmlns:a16="http://schemas.microsoft.com/office/drawing/2014/main" id="{91DF6337-317F-4238-8517-7526A616CDCD}"/>
                  </a:ext>
                </a:extLst>
              </p:cNvPr>
              <p:cNvSpPr>
                <a:spLocks noChangeArrowheads="1"/>
              </p:cNvSpPr>
              <p:nvPr/>
            </p:nvSpPr>
            <p:spPr bwMode="auto">
              <a:xfrm>
                <a:off x="5692" y="1772"/>
                <a:ext cx="90"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45" name="Freeform 457">
                <a:extLst>
                  <a:ext uri="{FF2B5EF4-FFF2-40B4-BE49-F238E27FC236}">
                    <a16:creationId xmlns:a16="http://schemas.microsoft.com/office/drawing/2014/main" id="{4F555726-70C7-40C1-9A18-6CF325C5B58B}"/>
                  </a:ext>
                </a:extLst>
              </p:cNvPr>
              <p:cNvSpPr>
                <a:spLocks/>
              </p:cNvSpPr>
              <p:nvPr/>
            </p:nvSpPr>
            <p:spPr bwMode="auto">
              <a:xfrm>
                <a:off x="5693" y="1774"/>
                <a:ext cx="83" cy="66"/>
              </a:xfrm>
              <a:custGeom>
                <a:avLst/>
                <a:gdLst>
                  <a:gd name="T0" fmla="*/ 102 w 322"/>
                  <a:gd name="T1" fmla="*/ 93 h 448"/>
                  <a:gd name="T2" fmla="*/ 201 w 322"/>
                  <a:gd name="T3" fmla="*/ 0 h 448"/>
                  <a:gd name="T4" fmla="*/ 243 w 322"/>
                  <a:gd name="T5" fmla="*/ 18 h 448"/>
                  <a:gd name="T6" fmla="*/ 270 w 322"/>
                  <a:gd name="T7" fmla="*/ 77 h 448"/>
                  <a:gd name="T8" fmla="*/ 277 w 322"/>
                  <a:gd name="T9" fmla="*/ 164 h 448"/>
                  <a:gd name="T10" fmla="*/ 277 w 322"/>
                  <a:gd name="T11" fmla="*/ 350 h 448"/>
                  <a:gd name="T12" fmla="*/ 282 w 322"/>
                  <a:gd name="T13" fmla="*/ 406 h 448"/>
                  <a:gd name="T14" fmla="*/ 293 w 322"/>
                  <a:gd name="T15" fmla="*/ 424 h 448"/>
                  <a:gd name="T16" fmla="*/ 322 w 322"/>
                  <a:gd name="T17" fmla="*/ 431 h 448"/>
                  <a:gd name="T18" fmla="*/ 322 w 322"/>
                  <a:gd name="T19" fmla="*/ 448 h 448"/>
                  <a:gd name="T20" fmla="*/ 177 w 322"/>
                  <a:gd name="T21" fmla="*/ 448 h 448"/>
                  <a:gd name="T22" fmla="*/ 177 w 322"/>
                  <a:gd name="T23" fmla="*/ 431 h 448"/>
                  <a:gd name="T24" fmla="*/ 183 w 322"/>
                  <a:gd name="T25" fmla="*/ 431 h 448"/>
                  <a:gd name="T26" fmla="*/ 212 w 322"/>
                  <a:gd name="T27" fmla="*/ 422 h 448"/>
                  <a:gd name="T28" fmla="*/ 223 w 322"/>
                  <a:gd name="T29" fmla="*/ 394 h 448"/>
                  <a:gd name="T30" fmla="*/ 224 w 322"/>
                  <a:gd name="T31" fmla="*/ 350 h 448"/>
                  <a:gd name="T32" fmla="*/ 224 w 322"/>
                  <a:gd name="T33" fmla="*/ 172 h 448"/>
                  <a:gd name="T34" fmla="*/ 214 w 322"/>
                  <a:gd name="T35" fmla="*/ 85 h 448"/>
                  <a:gd name="T36" fmla="*/ 179 w 322"/>
                  <a:gd name="T37" fmla="*/ 59 h 448"/>
                  <a:gd name="T38" fmla="*/ 102 w 322"/>
                  <a:gd name="T39" fmla="*/ 121 h 448"/>
                  <a:gd name="T40" fmla="*/ 102 w 322"/>
                  <a:gd name="T41" fmla="*/ 350 h 448"/>
                  <a:gd name="T42" fmla="*/ 106 w 322"/>
                  <a:gd name="T43" fmla="*/ 404 h 448"/>
                  <a:gd name="T44" fmla="*/ 119 w 322"/>
                  <a:gd name="T45" fmla="*/ 424 h 448"/>
                  <a:gd name="T46" fmla="*/ 150 w 322"/>
                  <a:gd name="T47" fmla="*/ 431 h 448"/>
                  <a:gd name="T48" fmla="*/ 150 w 322"/>
                  <a:gd name="T49" fmla="*/ 448 h 448"/>
                  <a:gd name="T50" fmla="*/ 5 w 322"/>
                  <a:gd name="T51" fmla="*/ 448 h 448"/>
                  <a:gd name="T52" fmla="*/ 5 w 322"/>
                  <a:gd name="T53" fmla="*/ 431 h 448"/>
                  <a:gd name="T54" fmla="*/ 11 w 322"/>
                  <a:gd name="T55" fmla="*/ 431 h 448"/>
                  <a:gd name="T56" fmla="*/ 42 w 322"/>
                  <a:gd name="T57" fmla="*/ 414 h 448"/>
                  <a:gd name="T58" fmla="*/ 49 w 322"/>
                  <a:gd name="T59" fmla="*/ 350 h 448"/>
                  <a:gd name="T60" fmla="*/ 49 w 322"/>
                  <a:gd name="T61" fmla="*/ 188 h 448"/>
                  <a:gd name="T62" fmla="*/ 47 w 322"/>
                  <a:gd name="T63" fmla="*/ 93 h 448"/>
                  <a:gd name="T64" fmla="*/ 40 w 322"/>
                  <a:gd name="T65" fmla="*/ 70 h 448"/>
                  <a:gd name="T66" fmla="*/ 26 w 322"/>
                  <a:gd name="T67" fmla="*/ 64 h 448"/>
                  <a:gd name="T68" fmla="*/ 5 w 322"/>
                  <a:gd name="T69" fmla="*/ 71 h 448"/>
                  <a:gd name="T70" fmla="*/ 0 w 322"/>
                  <a:gd name="T71" fmla="*/ 54 h 448"/>
                  <a:gd name="T72" fmla="*/ 89 w 322"/>
                  <a:gd name="T73" fmla="*/ 0 h 448"/>
                  <a:gd name="T74" fmla="*/ 102 w 322"/>
                  <a:gd name="T75" fmla="*/ 0 h 448"/>
                  <a:gd name="T76" fmla="*/ 102 w 322"/>
                  <a:gd name="T77" fmla="*/ 93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22" h="448">
                    <a:moveTo>
                      <a:pt x="102" y="93"/>
                    </a:moveTo>
                    <a:cubicBezTo>
                      <a:pt x="136" y="31"/>
                      <a:pt x="170" y="0"/>
                      <a:pt x="201" y="0"/>
                    </a:cubicBezTo>
                    <a:cubicBezTo>
                      <a:pt x="217" y="0"/>
                      <a:pt x="231" y="6"/>
                      <a:pt x="243" y="18"/>
                    </a:cubicBezTo>
                    <a:cubicBezTo>
                      <a:pt x="254" y="30"/>
                      <a:pt x="263" y="50"/>
                      <a:pt x="270" y="77"/>
                    </a:cubicBezTo>
                    <a:cubicBezTo>
                      <a:pt x="275" y="96"/>
                      <a:pt x="277" y="125"/>
                      <a:pt x="277" y="164"/>
                    </a:cubicBezTo>
                    <a:cubicBezTo>
                      <a:pt x="277" y="226"/>
                      <a:pt x="277" y="288"/>
                      <a:pt x="277" y="350"/>
                    </a:cubicBezTo>
                    <a:cubicBezTo>
                      <a:pt x="277" y="377"/>
                      <a:pt x="279" y="396"/>
                      <a:pt x="282" y="406"/>
                    </a:cubicBezTo>
                    <a:cubicBezTo>
                      <a:pt x="284" y="414"/>
                      <a:pt x="288" y="420"/>
                      <a:pt x="293" y="424"/>
                    </a:cubicBezTo>
                    <a:cubicBezTo>
                      <a:pt x="298" y="429"/>
                      <a:pt x="308" y="431"/>
                      <a:pt x="322" y="431"/>
                    </a:cubicBezTo>
                    <a:cubicBezTo>
                      <a:pt x="322" y="437"/>
                      <a:pt x="322" y="442"/>
                      <a:pt x="322" y="448"/>
                    </a:cubicBezTo>
                    <a:cubicBezTo>
                      <a:pt x="274" y="448"/>
                      <a:pt x="225" y="448"/>
                      <a:pt x="177" y="448"/>
                    </a:cubicBezTo>
                    <a:cubicBezTo>
                      <a:pt x="177" y="442"/>
                      <a:pt x="177" y="437"/>
                      <a:pt x="177" y="431"/>
                    </a:cubicBezTo>
                    <a:cubicBezTo>
                      <a:pt x="179" y="431"/>
                      <a:pt x="181" y="431"/>
                      <a:pt x="183" y="431"/>
                    </a:cubicBezTo>
                    <a:cubicBezTo>
                      <a:pt x="197" y="431"/>
                      <a:pt x="206" y="428"/>
                      <a:pt x="212" y="422"/>
                    </a:cubicBezTo>
                    <a:cubicBezTo>
                      <a:pt x="217" y="415"/>
                      <a:pt x="221" y="406"/>
                      <a:pt x="223" y="394"/>
                    </a:cubicBezTo>
                    <a:cubicBezTo>
                      <a:pt x="224" y="390"/>
                      <a:pt x="224" y="375"/>
                      <a:pt x="224" y="350"/>
                    </a:cubicBezTo>
                    <a:cubicBezTo>
                      <a:pt x="224" y="291"/>
                      <a:pt x="224" y="231"/>
                      <a:pt x="224" y="172"/>
                    </a:cubicBezTo>
                    <a:cubicBezTo>
                      <a:pt x="224" y="132"/>
                      <a:pt x="221" y="104"/>
                      <a:pt x="214" y="85"/>
                    </a:cubicBezTo>
                    <a:cubicBezTo>
                      <a:pt x="207" y="68"/>
                      <a:pt x="195" y="59"/>
                      <a:pt x="179" y="59"/>
                    </a:cubicBezTo>
                    <a:cubicBezTo>
                      <a:pt x="153" y="59"/>
                      <a:pt x="127" y="79"/>
                      <a:pt x="102" y="121"/>
                    </a:cubicBezTo>
                    <a:cubicBezTo>
                      <a:pt x="102" y="197"/>
                      <a:pt x="102" y="273"/>
                      <a:pt x="102" y="350"/>
                    </a:cubicBezTo>
                    <a:cubicBezTo>
                      <a:pt x="102" y="379"/>
                      <a:pt x="104" y="397"/>
                      <a:pt x="106" y="404"/>
                    </a:cubicBezTo>
                    <a:cubicBezTo>
                      <a:pt x="109" y="413"/>
                      <a:pt x="113" y="420"/>
                      <a:pt x="119" y="424"/>
                    </a:cubicBezTo>
                    <a:cubicBezTo>
                      <a:pt x="124" y="429"/>
                      <a:pt x="134" y="431"/>
                      <a:pt x="150" y="431"/>
                    </a:cubicBezTo>
                    <a:cubicBezTo>
                      <a:pt x="150" y="437"/>
                      <a:pt x="150" y="442"/>
                      <a:pt x="150" y="448"/>
                    </a:cubicBezTo>
                    <a:cubicBezTo>
                      <a:pt x="102" y="448"/>
                      <a:pt x="53" y="448"/>
                      <a:pt x="5" y="448"/>
                    </a:cubicBezTo>
                    <a:cubicBezTo>
                      <a:pt x="5" y="442"/>
                      <a:pt x="5" y="437"/>
                      <a:pt x="5" y="431"/>
                    </a:cubicBezTo>
                    <a:cubicBezTo>
                      <a:pt x="7" y="431"/>
                      <a:pt x="9" y="431"/>
                      <a:pt x="11" y="431"/>
                    </a:cubicBezTo>
                    <a:cubicBezTo>
                      <a:pt x="26" y="431"/>
                      <a:pt x="36" y="425"/>
                      <a:pt x="42" y="414"/>
                    </a:cubicBezTo>
                    <a:cubicBezTo>
                      <a:pt x="47" y="403"/>
                      <a:pt x="49" y="382"/>
                      <a:pt x="49" y="350"/>
                    </a:cubicBezTo>
                    <a:cubicBezTo>
                      <a:pt x="49" y="296"/>
                      <a:pt x="49" y="242"/>
                      <a:pt x="49" y="188"/>
                    </a:cubicBezTo>
                    <a:cubicBezTo>
                      <a:pt x="49" y="136"/>
                      <a:pt x="49" y="104"/>
                      <a:pt x="47" y="93"/>
                    </a:cubicBezTo>
                    <a:cubicBezTo>
                      <a:pt x="46" y="82"/>
                      <a:pt x="43" y="74"/>
                      <a:pt x="40" y="70"/>
                    </a:cubicBezTo>
                    <a:cubicBezTo>
                      <a:pt x="36" y="65"/>
                      <a:pt x="32" y="64"/>
                      <a:pt x="26" y="64"/>
                    </a:cubicBezTo>
                    <a:cubicBezTo>
                      <a:pt x="20" y="64"/>
                      <a:pt x="13" y="66"/>
                      <a:pt x="5" y="71"/>
                    </a:cubicBezTo>
                    <a:cubicBezTo>
                      <a:pt x="3" y="65"/>
                      <a:pt x="2" y="59"/>
                      <a:pt x="0" y="54"/>
                    </a:cubicBezTo>
                    <a:cubicBezTo>
                      <a:pt x="29" y="36"/>
                      <a:pt x="59" y="18"/>
                      <a:pt x="89" y="0"/>
                    </a:cubicBezTo>
                    <a:cubicBezTo>
                      <a:pt x="93" y="0"/>
                      <a:pt x="98" y="0"/>
                      <a:pt x="102" y="0"/>
                    </a:cubicBezTo>
                    <a:cubicBezTo>
                      <a:pt x="102" y="31"/>
                      <a:pt x="102" y="62"/>
                      <a:pt x="102" y="93"/>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46" name="Rectangle 458">
                <a:extLst>
                  <a:ext uri="{FF2B5EF4-FFF2-40B4-BE49-F238E27FC236}">
                    <a16:creationId xmlns:a16="http://schemas.microsoft.com/office/drawing/2014/main" id="{0E4917E7-C903-4A20-99C8-899B1C188E69}"/>
                  </a:ext>
                </a:extLst>
              </p:cNvPr>
              <p:cNvSpPr>
                <a:spLocks noChangeArrowheads="1"/>
              </p:cNvSpPr>
              <p:nvPr/>
            </p:nvSpPr>
            <p:spPr bwMode="auto">
              <a:xfrm>
                <a:off x="5692" y="1772"/>
                <a:ext cx="90"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47" name="Freeform 459">
                <a:extLst>
                  <a:ext uri="{FF2B5EF4-FFF2-40B4-BE49-F238E27FC236}">
                    <a16:creationId xmlns:a16="http://schemas.microsoft.com/office/drawing/2014/main" id="{906940E2-F77B-4045-834D-AE57E68EBED0}"/>
                  </a:ext>
                </a:extLst>
              </p:cNvPr>
              <p:cNvSpPr>
                <a:spLocks noEditPoints="1"/>
              </p:cNvSpPr>
              <p:nvPr/>
            </p:nvSpPr>
            <p:spPr bwMode="auto">
              <a:xfrm>
                <a:off x="4804" y="1736"/>
                <a:ext cx="112" cy="94"/>
              </a:xfrm>
              <a:custGeom>
                <a:avLst/>
                <a:gdLst>
                  <a:gd name="T0" fmla="*/ 434 w 434"/>
                  <a:gd name="T1" fmla="*/ 643 h 643"/>
                  <a:gd name="T2" fmla="*/ 317 w 434"/>
                  <a:gd name="T3" fmla="*/ 643 h 643"/>
                  <a:gd name="T4" fmla="*/ 170 w 434"/>
                  <a:gd name="T5" fmla="*/ 343 h 643"/>
                  <a:gd name="T6" fmla="*/ 143 w 434"/>
                  <a:gd name="T7" fmla="*/ 343 h 643"/>
                  <a:gd name="T8" fmla="*/ 134 w 434"/>
                  <a:gd name="T9" fmla="*/ 343 h 643"/>
                  <a:gd name="T10" fmla="*/ 124 w 434"/>
                  <a:gd name="T11" fmla="*/ 343 h 643"/>
                  <a:gd name="T12" fmla="*/ 124 w 434"/>
                  <a:gd name="T13" fmla="*/ 530 h 643"/>
                  <a:gd name="T14" fmla="*/ 133 w 434"/>
                  <a:gd name="T15" fmla="*/ 605 h 643"/>
                  <a:gd name="T16" fmla="*/ 170 w 434"/>
                  <a:gd name="T17" fmla="*/ 626 h 643"/>
                  <a:gd name="T18" fmla="*/ 187 w 434"/>
                  <a:gd name="T19" fmla="*/ 626 h 643"/>
                  <a:gd name="T20" fmla="*/ 187 w 434"/>
                  <a:gd name="T21" fmla="*/ 643 h 643"/>
                  <a:gd name="T22" fmla="*/ 0 w 434"/>
                  <a:gd name="T23" fmla="*/ 643 h 643"/>
                  <a:gd name="T24" fmla="*/ 0 w 434"/>
                  <a:gd name="T25" fmla="*/ 626 h 643"/>
                  <a:gd name="T26" fmla="*/ 17 w 434"/>
                  <a:gd name="T27" fmla="*/ 626 h 643"/>
                  <a:gd name="T28" fmla="*/ 56 w 434"/>
                  <a:gd name="T29" fmla="*/ 599 h 643"/>
                  <a:gd name="T30" fmla="*/ 63 w 434"/>
                  <a:gd name="T31" fmla="*/ 530 h 643"/>
                  <a:gd name="T32" fmla="*/ 63 w 434"/>
                  <a:gd name="T33" fmla="*/ 114 h 643"/>
                  <a:gd name="T34" fmla="*/ 54 w 434"/>
                  <a:gd name="T35" fmla="*/ 38 h 643"/>
                  <a:gd name="T36" fmla="*/ 17 w 434"/>
                  <a:gd name="T37" fmla="*/ 17 h 643"/>
                  <a:gd name="T38" fmla="*/ 0 w 434"/>
                  <a:gd name="T39" fmla="*/ 17 h 643"/>
                  <a:gd name="T40" fmla="*/ 0 w 434"/>
                  <a:gd name="T41" fmla="*/ 0 h 643"/>
                  <a:gd name="T42" fmla="*/ 159 w 434"/>
                  <a:gd name="T43" fmla="*/ 0 h 643"/>
                  <a:gd name="T44" fmla="*/ 262 w 434"/>
                  <a:gd name="T45" fmla="*/ 15 h 643"/>
                  <a:gd name="T46" fmla="*/ 317 w 434"/>
                  <a:gd name="T47" fmla="*/ 70 h 643"/>
                  <a:gd name="T48" fmla="*/ 340 w 434"/>
                  <a:gd name="T49" fmla="*/ 165 h 643"/>
                  <a:gd name="T50" fmla="*/ 314 w 434"/>
                  <a:gd name="T51" fmla="*/ 268 h 643"/>
                  <a:gd name="T52" fmla="*/ 233 w 434"/>
                  <a:gd name="T53" fmla="*/ 330 h 643"/>
                  <a:gd name="T54" fmla="*/ 323 w 434"/>
                  <a:gd name="T55" fmla="*/ 515 h 643"/>
                  <a:gd name="T56" fmla="*/ 376 w 434"/>
                  <a:gd name="T57" fmla="*/ 599 h 643"/>
                  <a:gd name="T58" fmla="*/ 434 w 434"/>
                  <a:gd name="T59" fmla="*/ 626 h 643"/>
                  <a:gd name="T60" fmla="*/ 434 w 434"/>
                  <a:gd name="T61" fmla="*/ 643 h 643"/>
                  <a:gd name="T62" fmla="*/ 124 w 434"/>
                  <a:gd name="T63" fmla="*/ 313 h 643"/>
                  <a:gd name="T64" fmla="*/ 135 w 434"/>
                  <a:gd name="T65" fmla="*/ 313 h 643"/>
                  <a:gd name="T66" fmla="*/ 142 w 434"/>
                  <a:gd name="T67" fmla="*/ 313 h 643"/>
                  <a:gd name="T68" fmla="*/ 236 w 434"/>
                  <a:gd name="T69" fmla="*/ 273 h 643"/>
                  <a:gd name="T70" fmla="*/ 268 w 434"/>
                  <a:gd name="T71" fmla="*/ 172 h 643"/>
                  <a:gd name="T72" fmla="*/ 243 w 434"/>
                  <a:gd name="T73" fmla="*/ 73 h 643"/>
                  <a:gd name="T74" fmla="*/ 175 w 434"/>
                  <a:gd name="T75" fmla="*/ 36 h 643"/>
                  <a:gd name="T76" fmla="*/ 124 w 434"/>
                  <a:gd name="T77" fmla="*/ 45 h 643"/>
                  <a:gd name="T78" fmla="*/ 124 w 434"/>
                  <a:gd name="T79" fmla="*/ 313 h 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34" h="643">
                    <a:moveTo>
                      <a:pt x="434" y="643"/>
                    </a:moveTo>
                    <a:cubicBezTo>
                      <a:pt x="395" y="643"/>
                      <a:pt x="356" y="643"/>
                      <a:pt x="317" y="643"/>
                    </a:cubicBezTo>
                    <a:cubicBezTo>
                      <a:pt x="269" y="543"/>
                      <a:pt x="218" y="443"/>
                      <a:pt x="170" y="343"/>
                    </a:cubicBezTo>
                    <a:cubicBezTo>
                      <a:pt x="159" y="343"/>
                      <a:pt x="150" y="343"/>
                      <a:pt x="143" y="343"/>
                    </a:cubicBezTo>
                    <a:cubicBezTo>
                      <a:pt x="140" y="343"/>
                      <a:pt x="138" y="343"/>
                      <a:pt x="134" y="343"/>
                    </a:cubicBezTo>
                    <a:cubicBezTo>
                      <a:pt x="131" y="343"/>
                      <a:pt x="128" y="343"/>
                      <a:pt x="124" y="343"/>
                    </a:cubicBezTo>
                    <a:cubicBezTo>
                      <a:pt x="124" y="405"/>
                      <a:pt x="124" y="467"/>
                      <a:pt x="124" y="530"/>
                    </a:cubicBezTo>
                    <a:cubicBezTo>
                      <a:pt x="124" y="570"/>
                      <a:pt x="127" y="595"/>
                      <a:pt x="133" y="605"/>
                    </a:cubicBezTo>
                    <a:cubicBezTo>
                      <a:pt x="141" y="619"/>
                      <a:pt x="154" y="626"/>
                      <a:pt x="170" y="626"/>
                    </a:cubicBezTo>
                    <a:cubicBezTo>
                      <a:pt x="176" y="626"/>
                      <a:pt x="181" y="626"/>
                      <a:pt x="187" y="626"/>
                    </a:cubicBezTo>
                    <a:cubicBezTo>
                      <a:pt x="187" y="632"/>
                      <a:pt x="187" y="638"/>
                      <a:pt x="187" y="643"/>
                    </a:cubicBezTo>
                    <a:cubicBezTo>
                      <a:pt x="125" y="643"/>
                      <a:pt x="63" y="643"/>
                      <a:pt x="0" y="643"/>
                    </a:cubicBezTo>
                    <a:cubicBezTo>
                      <a:pt x="0" y="638"/>
                      <a:pt x="0" y="632"/>
                      <a:pt x="0" y="626"/>
                    </a:cubicBezTo>
                    <a:cubicBezTo>
                      <a:pt x="6" y="626"/>
                      <a:pt x="11" y="626"/>
                      <a:pt x="17" y="626"/>
                    </a:cubicBezTo>
                    <a:cubicBezTo>
                      <a:pt x="35" y="626"/>
                      <a:pt x="48" y="617"/>
                      <a:pt x="56" y="599"/>
                    </a:cubicBezTo>
                    <a:cubicBezTo>
                      <a:pt x="61" y="589"/>
                      <a:pt x="63" y="566"/>
                      <a:pt x="63" y="530"/>
                    </a:cubicBezTo>
                    <a:cubicBezTo>
                      <a:pt x="63" y="391"/>
                      <a:pt x="63" y="252"/>
                      <a:pt x="63" y="114"/>
                    </a:cubicBezTo>
                    <a:cubicBezTo>
                      <a:pt x="63" y="73"/>
                      <a:pt x="60" y="48"/>
                      <a:pt x="54" y="38"/>
                    </a:cubicBezTo>
                    <a:cubicBezTo>
                      <a:pt x="46" y="24"/>
                      <a:pt x="33" y="17"/>
                      <a:pt x="17" y="17"/>
                    </a:cubicBezTo>
                    <a:cubicBezTo>
                      <a:pt x="11" y="17"/>
                      <a:pt x="6" y="17"/>
                      <a:pt x="0" y="17"/>
                    </a:cubicBezTo>
                    <a:cubicBezTo>
                      <a:pt x="0" y="11"/>
                      <a:pt x="0" y="6"/>
                      <a:pt x="0" y="0"/>
                    </a:cubicBezTo>
                    <a:cubicBezTo>
                      <a:pt x="53" y="0"/>
                      <a:pt x="106" y="0"/>
                      <a:pt x="159" y="0"/>
                    </a:cubicBezTo>
                    <a:cubicBezTo>
                      <a:pt x="205" y="0"/>
                      <a:pt x="239" y="4"/>
                      <a:pt x="262" y="15"/>
                    </a:cubicBezTo>
                    <a:cubicBezTo>
                      <a:pt x="283" y="25"/>
                      <a:pt x="302" y="43"/>
                      <a:pt x="317" y="70"/>
                    </a:cubicBezTo>
                    <a:cubicBezTo>
                      <a:pt x="332" y="97"/>
                      <a:pt x="340" y="128"/>
                      <a:pt x="340" y="165"/>
                    </a:cubicBezTo>
                    <a:cubicBezTo>
                      <a:pt x="340" y="205"/>
                      <a:pt x="331" y="239"/>
                      <a:pt x="314" y="268"/>
                    </a:cubicBezTo>
                    <a:cubicBezTo>
                      <a:pt x="297" y="298"/>
                      <a:pt x="269" y="318"/>
                      <a:pt x="233" y="330"/>
                    </a:cubicBezTo>
                    <a:cubicBezTo>
                      <a:pt x="262" y="392"/>
                      <a:pt x="293" y="453"/>
                      <a:pt x="323" y="515"/>
                    </a:cubicBezTo>
                    <a:cubicBezTo>
                      <a:pt x="343" y="557"/>
                      <a:pt x="361" y="585"/>
                      <a:pt x="376" y="599"/>
                    </a:cubicBezTo>
                    <a:cubicBezTo>
                      <a:pt x="390" y="613"/>
                      <a:pt x="410" y="622"/>
                      <a:pt x="434" y="626"/>
                    </a:cubicBezTo>
                    <a:cubicBezTo>
                      <a:pt x="434" y="632"/>
                      <a:pt x="434" y="638"/>
                      <a:pt x="434" y="643"/>
                    </a:cubicBezTo>
                    <a:close/>
                    <a:moveTo>
                      <a:pt x="124" y="313"/>
                    </a:moveTo>
                    <a:cubicBezTo>
                      <a:pt x="129" y="313"/>
                      <a:pt x="132" y="313"/>
                      <a:pt x="135" y="313"/>
                    </a:cubicBezTo>
                    <a:cubicBezTo>
                      <a:pt x="138" y="313"/>
                      <a:pt x="140" y="313"/>
                      <a:pt x="142" y="313"/>
                    </a:cubicBezTo>
                    <a:cubicBezTo>
                      <a:pt x="184" y="313"/>
                      <a:pt x="216" y="300"/>
                      <a:pt x="236" y="273"/>
                    </a:cubicBezTo>
                    <a:cubicBezTo>
                      <a:pt x="257" y="246"/>
                      <a:pt x="268" y="213"/>
                      <a:pt x="268" y="172"/>
                    </a:cubicBezTo>
                    <a:cubicBezTo>
                      <a:pt x="268" y="131"/>
                      <a:pt x="259" y="99"/>
                      <a:pt x="243" y="73"/>
                    </a:cubicBezTo>
                    <a:cubicBezTo>
                      <a:pt x="226" y="48"/>
                      <a:pt x="203" y="36"/>
                      <a:pt x="175" y="36"/>
                    </a:cubicBezTo>
                    <a:cubicBezTo>
                      <a:pt x="162" y="36"/>
                      <a:pt x="146" y="39"/>
                      <a:pt x="124" y="45"/>
                    </a:cubicBezTo>
                    <a:cubicBezTo>
                      <a:pt x="124" y="134"/>
                      <a:pt x="124" y="223"/>
                      <a:pt x="124" y="31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48" name="Freeform 460">
                <a:extLst>
                  <a:ext uri="{FF2B5EF4-FFF2-40B4-BE49-F238E27FC236}">
                    <a16:creationId xmlns:a16="http://schemas.microsoft.com/office/drawing/2014/main" id="{E4DFA9E6-FAFD-4E17-90D3-DBA25571DCD1}"/>
                  </a:ext>
                </a:extLst>
              </p:cNvPr>
              <p:cNvSpPr>
                <a:spLocks noEditPoints="1"/>
              </p:cNvSpPr>
              <p:nvPr/>
            </p:nvSpPr>
            <p:spPr bwMode="auto">
              <a:xfrm>
                <a:off x="4920" y="1764"/>
                <a:ext cx="64" cy="68"/>
              </a:xfrm>
              <a:custGeom>
                <a:avLst/>
                <a:gdLst>
                  <a:gd name="T0" fmla="*/ 46 w 249"/>
                  <a:gd name="T1" fmla="*/ 177 h 462"/>
                  <a:gd name="T2" fmla="*/ 78 w 249"/>
                  <a:gd name="T3" fmla="*/ 329 h 462"/>
                  <a:gd name="T4" fmla="*/ 153 w 249"/>
                  <a:gd name="T5" fmla="*/ 384 h 462"/>
                  <a:gd name="T6" fmla="*/ 203 w 249"/>
                  <a:gd name="T7" fmla="*/ 361 h 462"/>
                  <a:gd name="T8" fmla="*/ 239 w 249"/>
                  <a:gd name="T9" fmla="*/ 280 h 462"/>
                  <a:gd name="T10" fmla="*/ 249 w 249"/>
                  <a:gd name="T11" fmla="*/ 290 h 462"/>
                  <a:gd name="T12" fmla="*/ 210 w 249"/>
                  <a:gd name="T13" fmla="*/ 408 h 462"/>
                  <a:gd name="T14" fmla="*/ 129 w 249"/>
                  <a:gd name="T15" fmla="*/ 462 h 462"/>
                  <a:gd name="T16" fmla="*/ 38 w 249"/>
                  <a:gd name="T17" fmla="*/ 400 h 462"/>
                  <a:gd name="T18" fmla="*/ 0 w 249"/>
                  <a:gd name="T19" fmla="*/ 237 h 462"/>
                  <a:gd name="T20" fmla="*/ 39 w 249"/>
                  <a:gd name="T21" fmla="*/ 62 h 462"/>
                  <a:gd name="T22" fmla="*/ 136 w 249"/>
                  <a:gd name="T23" fmla="*/ 0 h 462"/>
                  <a:gd name="T24" fmla="*/ 217 w 249"/>
                  <a:gd name="T25" fmla="*/ 48 h 462"/>
                  <a:gd name="T26" fmla="*/ 249 w 249"/>
                  <a:gd name="T27" fmla="*/ 177 h 462"/>
                  <a:gd name="T28" fmla="*/ 46 w 249"/>
                  <a:gd name="T29" fmla="*/ 177 h 462"/>
                  <a:gd name="T30" fmla="*/ 46 w 249"/>
                  <a:gd name="T31" fmla="*/ 150 h 462"/>
                  <a:gd name="T32" fmla="*/ 182 w 249"/>
                  <a:gd name="T33" fmla="*/ 150 h 462"/>
                  <a:gd name="T34" fmla="*/ 175 w 249"/>
                  <a:gd name="T35" fmla="*/ 91 h 462"/>
                  <a:gd name="T36" fmla="*/ 151 w 249"/>
                  <a:gd name="T37" fmla="*/ 49 h 462"/>
                  <a:gd name="T38" fmla="*/ 118 w 249"/>
                  <a:gd name="T39" fmla="*/ 34 h 462"/>
                  <a:gd name="T40" fmla="*/ 71 w 249"/>
                  <a:gd name="T41" fmla="*/ 64 h 462"/>
                  <a:gd name="T42" fmla="*/ 46 w 249"/>
                  <a:gd name="T43" fmla="*/ 150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9" h="462">
                    <a:moveTo>
                      <a:pt x="46" y="177"/>
                    </a:moveTo>
                    <a:cubicBezTo>
                      <a:pt x="46" y="242"/>
                      <a:pt x="56" y="293"/>
                      <a:pt x="78" y="329"/>
                    </a:cubicBezTo>
                    <a:cubicBezTo>
                      <a:pt x="99" y="366"/>
                      <a:pt x="124" y="384"/>
                      <a:pt x="153" y="384"/>
                    </a:cubicBezTo>
                    <a:cubicBezTo>
                      <a:pt x="172" y="384"/>
                      <a:pt x="189" y="376"/>
                      <a:pt x="203" y="361"/>
                    </a:cubicBezTo>
                    <a:cubicBezTo>
                      <a:pt x="217" y="345"/>
                      <a:pt x="230" y="318"/>
                      <a:pt x="239" y="280"/>
                    </a:cubicBezTo>
                    <a:cubicBezTo>
                      <a:pt x="242" y="284"/>
                      <a:pt x="246" y="287"/>
                      <a:pt x="249" y="290"/>
                    </a:cubicBezTo>
                    <a:cubicBezTo>
                      <a:pt x="245" y="333"/>
                      <a:pt x="231" y="372"/>
                      <a:pt x="210" y="408"/>
                    </a:cubicBezTo>
                    <a:cubicBezTo>
                      <a:pt x="189" y="444"/>
                      <a:pt x="161" y="462"/>
                      <a:pt x="129" y="462"/>
                    </a:cubicBezTo>
                    <a:cubicBezTo>
                      <a:pt x="93" y="462"/>
                      <a:pt x="63" y="442"/>
                      <a:pt x="38" y="400"/>
                    </a:cubicBezTo>
                    <a:cubicBezTo>
                      <a:pt x="13" y="360"/>
                      <a:pt x="0" y="306"/>
                      <a:pt x="0" y="237"/>
                    </a:cubicBezTo>
                    <a:cubicBezTo>
                      <a:pt x="0" y="162"/>
                      <a:pt x="13" y="104"/>
                      <a:pt x="39" y="62"/>
                    </a:cubicBezTo>
                    <a:cubicBezTo>
                      <a:pt x="64" y="21"/>
                      <a:pt x="97" y="0"/>
                      <a:pt x="136" y="0"/>
                    </a:cubicBezTo>
                    <a:cubicBezTo>
                      <a:pt x="169" y="0"/>
                      <a:pt x="196" y="16"/>
                      <a:pt x="217" y="48"/>
                    </a:cubicBezTo>
                    <a:cubicBezTo>
                      <a:pt x="238" y="81"/>
                      <a:pt x="249" y="124"/>
                      <a:pt x="249" y="177"/>
                    </a:cubicBezTo>
                    <a:cubicBezTo>
                      <a:pt x="181" y="177"/>
                      <a:pt x="114" y="177"/>
                      <a:pt x="46" y="177"/>
                    </a:cubicBezTo>
                    <a:close/>
                    <a:moveTo>
                      <a:pt x="46" y="150"/>
                    </a:moveTo>
                    <a:cubicBezTo>
                      <a:pt x="91" y="150"/>
                      <a:pt x="137" y="150"/>
                      <a:pt x="182" y="150"/>
                    </a:cubicBezTo>
                    <a:cubicBezTo>
                      <a:pt x="181" y="122"/>
                      <a:pt x="179" y="102"/>
                      <a:pt x="175" y="91"/>
                    </a:cubicBezTo>
                    <a:cubicBezTo>
                      <a:pt x="170" y="73"/>
                      <a:pt x="162" y="59"/>
                      <a:pt x="151" y="49"/>
                    </a:cubicBezTo>
                    <a:cubicBezTo>
                      <a:pt x="141" y="39"/>
                      <a:pt x="130" y="34"/>
                      <a:pt x="118" y="34"/>
                    </a:cubicBezTo>
                    <a:cubicBezTo>
                      <a:pt x="100" y="34"/>
                      <a:pt x="84" y="44"/>
                      <a:pt x="71" y="64"/>
                    </a:cubicBezTo>
                    <a:cubicBezTo>
                      <a:pt x="57" y="85"/>
                      <a:pt x="48" y="113"/>
                      <a:pt x="46" y="15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49" name="Freeform 461">
                <a:extLst>
                  <a:ext uri="{FF2B5EF4-FFF2-40B4-BE49-F238E27FC236}">
                    <a16:creationId xmlns:a16="http://schemas.microsoft.com/office/drawing/2014/main" id="{06B92314-C40D-41EE-9A34-21D5A3C171AE}"/>
                  </a:ext>
                </a:extLst>
              </p:cNvPr>
              <p:cNvSpPr>
                <a:spLocks noEditPoints="1"/>
              </p:cNvSpPr>
              <p:nvPr/>
            </p:nvSpPr>
            <p:spPr bwMode="auto">
              <a:xfrm>
                <a:off x="4989" y="1765"/>
                <a:ext cx="79" cy="96"/>
              </a:xfrm>
              <a:custGeom>
                <a:avLst/>
                <a:gdLst>
                  <a:gd name="T0" fmla="*/ 2 w 309"/>
                  <a:gd name="T1" fmla="*/ 56 h 655"/>
                  <a:gd name="T2" fmla="*/ 93 w 309"/>
                  <a:gd name="T3" fmla="*/ 2 h 655"/>
                  <a:gd name="T4" fmla="*/ 105 w 309"/>
                  <a:gd name="T5" fmla="*/ 2 h 655"/>
                  <a:gd name="T6" fmla="*/ 105 w 309"/>
                  <a:gd name="T7" fmla="*/ 103 h 655"/>
                  <a:gd name="T8" fmla="*/ 151 w 309"/>
                  <a:gd name="T9" fmla="*/ 23 h 655"/>
                  <a:gd name="T10" fmla="*/ 199 w 309"/>
                  <a:gd name="T11" fmla="*/ 0 h 655"/>
                  <a:gd name="T12" fmla="*/ 273 w 309"/>
                  <a:gd name="T13" fmla="*/ 51 h 655"/>
                  <a:gd name="T14" fmla="*/ 309 w 309"/>
                  <a:gd name="T15" fmla="*/ 214 h 655"/>
                  <a:gd name="T16" fmla="*/ 265 w 309"/>
                  <a:gd name="T17" fmla="*/ 400 h 655"/>
                  <a:gd name="T18" fmla="*/ 175 w 309"/>
                  <a:gd name="T19" fmla="*/ 461 h 655"/>
                  <a:gd name="T20" fmla="*/ 134 w 309"/>
                  <a:gd name="T21" fmla="*/ 451 h 655"/>
                  <a:gd name="T22" fmla="*/ 105 w 309"/>
                  <a:gd name="T23" fmla="*/ 422 h 655"/>
                  <a:gd name="T24" fmla="*/ 105 w 309"/>
                  <a:gd name="T25" fmla="*/ 555 h 655"/>
                  <a:gd name="T26" fmla="*/ 109 w 309"/>
                  <a:gd name="T27" fmla="*/ 612 h 655"/>
                  <a:gd name="T28" fmla="*/ 122 w 309"/>
                  <a:gd name="T29" fmla="*/ 631 h 655"/>
                  <a:gd name="T30" fmla="*/ 155 w 309"/>
                  <a:gd name="T31" fmla="*/ 638 h 655"/>
                  <a:gd name="T32" fmla="*/ 155 w 309"/>
                  <a:gd name="T33" fmla="*/ 655 h 655"/>
                  <a:gd name="T34" fmla="*/ 0 w 309"/>
                  <a:gd name="T35" fmla="*/ 655 h 655"/>
                  <a:gd name="T36" fmla="*/ 0 w 309"/>
                  <a:gd name="T37" fmla="*/ 638 h 655"/>
                  <a:gd name="T38" fmla="*/ 8 w 309"/>
                  <a:gd name="T39" fmla="*/ 638 h 655"/>
                  <a:gd name="T40" fmla="*/ 39 w 309"/>
                  <a:gd name="T41" fmla="*/ 628 h 655"/>
                  <a:gd name="T42" fmla="*/ 48 w 309"/>
                  <a:gd name="T43" fmla="*/ 611 h 655"/>
                  <a:gd name="T44" fmla="*/ 51 w 309"/>
                  <a:gd name="T45" fmla="*/ 552 h 655"/>
                  <a:gd name="T46" fmla="*/ 51 w 309"/>
                  <a:gd name="T47" fmla="*/ 141 h 655"/>
                  <a:gd name="T48" fmla="*/ 49 w 309"/>
                  <a:gd name="T49" fmla="*/ 87 h 655"/>
                  <a:gd name="T50" fmla="*/ 41 w 309"/>
                  <a:gd name="T51" fmla="*/ 70 h 655"/>
                  <a:gd name="T52" fmla="*/ 26 w 309"/>
                  <a:gd name="T53" fmla="*/ 64 h 655"/>
                  <a:gd name="T54" fmla="*/ 6 w 309"/>
                  <a:gd name="T55" fmla="*/ 71 h 655"/>
                  <a:gd name="T56" fmla="*/ 2 w 309"/>
                  <a:gd name="T57" fmla="*/ 56 h 655"/>
                  <a:gd name="T58" fmla="*/ 105 w 309"/>
                  <a:gd name="T59" fmla="*/ 131 h 655"/>
                  <a:gd name="T60" fmla="*/ 105 w 309"/>
                  <a:gd name="T61" fmla="*/ 294 h 655"/>
                  <a:gd name="T62" fmla="*/ 108 w 309"/>
                  <a:gd name="T63" fmla="*/ 363 h 655"/>
                  <a:gd name="T64" fmla="*/ 130 w 309"/>
                  <a:gd name="T65" fmla="*/ 411 h 655"/>
                  <a:gd name="T66" fmla="*/ 174 w 309"/>
                  <a:gd name="T67" fmla="*/ 432 h 655"/>
                  <a:gd name="T68" fmla="*/ 226 w 309"/>
                  <a:gd name="T69" fmla="*/ 395 h 655"/>
                  <a:gd name="T70" fmla="*/ 252 w 309"/>
                  <a:gd name="T71" fmla="*/ 259 h 655"/>
                  <a:gd name="T72" fmla="*/ 222 w 309"/>
                  <a:gd name="T73" fmla="*/ 106 h 655"/>
                  <a:gd name="T74" fmla="*/ 174 w 309"/>
                  <a:gd name="T75" fmla="*/ 69 h 655"/>
                  <a:gd name="T76" fmla="*/ 143 w 309"/>
                  <a:gd name="T77" fmla="*/ 80 h 655"/>
                  <a:gd name="T78" fmla="*/ 105 w 309"/>
                  <a:gd name="T79" fmla="*/ 131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09" h="655">
                    <a:moveTo>
                      <a:pt x="2" y="56"/>
                    </a:moveTo>
                    <a:cubicBezTo>
                      <a:pt x="32" y="37"/>
                      <a:pt x="63" y="20"/>
                      <a:pt x="93" y="2"/>
                    </a:cubicBezTo>
                    <a:cubicBezTo>
                      <a:pt x="97" y="2"/>
                      <a:pt x="101" y="2"/>
                      <a:pt x="105" y="2"/>
                    </a:cubicBezTo>
                    <a:cubicBezTo>
                      <a:pt x="105" y="36"/>
                      <a:pt x="105" y="69"/>
                      <a:pt x="105" y="103"/>
                    </a:cubicBezTo>
                    <a:cubicBezTo>
                      <a:pt x="120" y="65"/>
                      <a:pt x="135" y="38"/>
                      <a:pt x="151" y="23"/>
                    </a:cubicBezTo>
                    <a:cubicBezTo>
                      <a:pt x="166" y="7"/>
                      <a:pt x="182" y="0"/>
                      <a:pt x="199" y="0"/>
                    </a:cubicBezTo>
                    <a:cubicBezTo>
                      <a:pt x="228" y="0"/>
                      <a:pt x="253" y="17"/>
                      <a:pt x="273" y="51"/>
                    </a:cubicBezTo>
                    <a:cubicBezTo>
                      <a:pt x="296" y="93"/>
                      <a:pt x="309" y="147"/>
                      <a:pt x="309" y="214"/>
                    </a:cubicBezTo>
                    <a:cubicBezTo>
                      <a:pt x="309" y="289"/>
                      <a:pt x="294" y="351"/>
                      <a:pt x="265" y="400"/>
                    </a:cubicBezTo>
                    <a:cubicBezTo>
                      <a:pt x="242" y="441"/>
                      <a:pt x="211" y="461"/>
                      <a:pt x="175" y="461"/>
                    </a:cubicBezTo>
                    <a:cubicBezTo>
                      <a:pt x="159" y="461"/>
                      <a:pt x="145" y="458"/>
                      <a:pt x="134" y="451"/>
                    </a:cubicBezTo>
                    <a:cubicBezTo>
                      <a:pt x="125" y="446"/>
                      <a:pt x="115" y="437"/>
                      <a:pt x="105" y="422"/>
                    </a:cubicBezTo>
                    <a:cubicBezTo>
                      <a:pt x="105" y="466"/>
                      <a:pt x="105" y="511"/>
                      <a:pt x="105" y="555"/>
                    </a:cubicBezTo>
                    <a:cubicBezTo>
                      <a:pt x="105" y="585"/>
                      <a:pt x="106" y="604"/>
                      <a:pt x="109" y="612"/>
                    </a:cubicBezTo>
                    <a:cubicBezTo>
                      <a:pt x="111" y="620"/>
                      <a:pt x="115" y="626"/>
                      <a:pt x="122" y="631"/>
                    </a:cubicBezTo>
                    <a:cubicBezTo>
                      <a:pt x="128" y="635"/>
                      <a:pt x="139" y="638"/>
                      <a:pt x="155" y="638"/>
                    </a:cubicBezTo>
                    <a:cubicBezTo>
                      <a:pt x="155" y="644"/>
                      <a:pt x="155" y="649"/>
                      <a:pt x="155" y="655"/>
                    </a:cubicBezTo>
                    <a:cubicBezTo>
                      <a:pt x="103" y="655"/>
                      <a:pt x="52" y="655"/>
                      <a:pt x="0" y="655"/>
                    </a:cubicBezTo>
                    <a:cubicBezTo>
                      <a:pt x="0" y="649"/>
                      <a:pt x="0" y="644"/>
                      <a:pt x="0" y="638"/>
                    </a:cubicBezTo>
                    <a:cubicBezTo>
                      <a:pt x="3" y="638"/>
                      <a:pt x="6" y="638"/>
                      <a:pt x="8" y="638"/>
                    </a:cubicBezTo>
                    <a:cubicBezTo>
                      <a:pt x="20" y="638"/>
                      <a:pt x="30" y="635"/>
                      <a:pt x="39" y="628"/>
                    </a:cubicBezTo>
                    <a:cubicBezTo>
                      <a:pt x="43" y="624"/>
                      <a:pt x="46" y="619"/>
                      <a:pt x="48" y="611"/>
                    </a:cubicBezTo>
                    <a:cubicBezTo>
                      <a:pt x="51" y="603"/>
                      <a:pt x="51" y="584"/>
                      <a:pt x="51" y="552"/>
                    </a:cubicBezTo>
                    <a:cubicBezTo>
                      <a:pt x="51" y="415"/>
                      <a:pt x="51" y="278"/>
                      <a:pt x="51" y="141"/>
                    </a:cubicBezTo>
                    <a:cubicBezTo>
                      <a:pt x="51" y="113"/>
                      <a:pt x="51" y="95"/>
                      <a:pt x="49" y="87"/>
                    </a:cubicBezTo>
                    <a:cubicBezTo>
                      <a:pt x="47" y="80"/>
                      <a:pt x="44" y="74"/>
                      <a:pt x="41" y="70"/>
                    </a:cubicBezTo>
                    <a:cubicBezTo>
                      <a:pt x="37" y="66"/>
                      <a:pt x="32" y="64"/>
                      <a:pt x="26" y="64"/>
                    </a:cubicBezTo>
                    <a:cubicBezTo>
                      <a:pt x="20" y="64"/>
                      <a:pt x="14" y="67"/>
                      <a:pt x="6" y="71"/>
                    </a:cubicBezTo>
                    <a:cubicBezTo>
                      <a:pt x="5" y="66"/>
                      <a:pt x="3" y="61"/>
                      <a:pt x="2" y="56"/>
                    </a:cubicBezTo>
                    <a:close/>
                    <a:moveTo>
                      <a:pt x="105" y="131"/>
                    </a:moveTo>
                    <a:cubicBezTo>
                      <a:pt x="105" y="185"/>
                      <a:pt x="105" y="240"/>
                      <a:pt x="105" y="294"/>
                    </a:cubicBezTo>
                    <a:cubicBezTo>
                      <a:pt x="105" y="329"/>
                      <a:pt x="106" y="352"/>
                      <a:pt x="108" y="363"/>
                    </a:cubicBezTo>
                    <a:cubicBezTo>
                      <a:pt x="111" y="381"/>
                      <a:pt x="118" y="397"/>
                      <a:pt x="130" y="411"/>
                    </a:cubicBezTo>
                    <a:cubicBezTo>
                      <a:pt x="141" y="425"/>
                      <a:pt x="156" y="432"/>
                      <a:pt x="174" y="432"/>
                    </a:cubicBezTo>
                    <a:cubicBezTo>
                      <a:pt x="195" y="432"/>
                      <a:pt x="213" y="420"/>
                      <a:pt x="226" y="395"/>
                    </a:cubicBezTo>
                    <a:cubicBezTo>
                      <a:pt x="243" y="363"/>
                      <a:pt x="252" y="317"/>
                      <a:pt x="252" y="259"/>
                    </a:cubicBezTo>
                    <a:cubicBezTo>
                      <a:pt x="252" y="193"/>
                      <a:pt x="242" y="141"/>
                      <a:pt x="222" y="106"/>
                    </a:cubicBezTo>
                    <a:cubicBezTo>
                      <a:pt x="209" y="81"/>
                      <a:pt x="192" y="69"/>
                      <a:pt x="174" y="69"/>
                    </a:cubicBezTo>
                    <a:cubicBezTo>
                      <a:pt x="163" y="69"/>
                      <a:pt x="153" y="72"/>
                      <a:pt x="143" y="80"/>
                    </a:cubicBezTo>
                    <a:cubicBezTo>
                      <a:pt x="135" y="86"/>
                      <a:pt x="122" y="103"/>
                      <a:pt x="105" y="131"/>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0" name="Freeform 462">
                <a:extLst>
                  <a:ext uri="{FF2B5EF4-FFF2-40B4-BE49-F238E27FC236}">
                    <a16:creationId xmlns:a16="http://schemas.microsoft.com/office/drawing/2014/main" id="{359B5872-A90A-447B-AA79-7F036B3B849F}"/>
                  </a:ext>
                </a:extLst>
              </p:cNvPr>
              <p:cNvSpPr>
                <a:spLocks/>
              </p:cNvSpPr>
              <p:nvPr/>
            </p:nvSpPr>
            <p:spPr bwMode="auto">
              <a:xfrm>
                <a:off x="5075" y="1765"/>
                <a:ext cx="56" cy="65"/>
              </a:xfrm>
              <a:custGeom>
                <a:avLst/>
                <a:gdLst>
                  <a:gd name="T0" fmla="*/ 102 w 219"/>
                  <a:gd name="T1" fmla="*/ 0 h 447"/>
                  <a:gd name="T2" fmla="*/ 102 w 219"/>
                  <a:gd name="T3" fmla="*/ 98 h 447"/>
                  <a:gd name="T4" fmla="*/ 178 w 219"/>
                  <a:gd name="T5" fmla="*/ 0 h 447"/>
                  <a:gd name="T6" fmla="*/ 207 w 219"/>
                  <a:gd name="T7" fmla="*/ 15 h 447"/>
                  <a:gd name="T8" fmla="*/ 219 w 219"/>
                  <a:gd name="T9" fmla="*/ 53 h 447"/>
                  <a:gd name="T10" fmla="*/ 210 w 219"/>
                  <a:gd name="T11" fmla="*/ 84 h 447"/>
                  <a:gd name="T12" fmla="*/ 190 w 219"/>
                  <a:gd name="T13" fmla="*/ 97 h 447"/>
                  <a:gd name="T14" fmla="*/ 165 w 219"/>
                  <a:gd name="T15" fmla="*/ 80 h 447"/>
                  <a:gd name="T16" fmla="*/ 145 w 219"/>
                  <a:gd name="T17" fmla="*/ 64 h 447"/>
                  <a:gd name="T18" fmla="*/ 132 w 219"/>
                  <a:gd name="T19" fmla="*/ 73 h 447"/>
                  <a:gd name="T20" fmla="*/ 102 w 219"/>
                  <a:gd name="T21" fmla="*/ 137 h 447"/>
                  <a:gd name="T22" fmla="*/ 102 w 219"/>
                  <a:gd name="T23" fmla="*/ 346 h 447"/>
                  <a:gd name="T24" fmla="*/ 108 w 219"/>
                  <a:gd name="T25" fmla="*/ 400 h 447"/>
                  <a:gd name="T26" fmla="*/ 123 w 219"/>
                  <a:gd name="T27" fmla="*/ 422 h 447"/>
                  <a:gd name="T28" fmla="*/ 153 w 219"/>
                  <a:gd name="T29" fmla="*/ 430 h 447"/>
                  <a:gd name="T30" fmla="*/ 153 w 219"/>
                  <a:gd name="T31" fmla="*/ 447 h 447"/>
                  <a:gd name="T32" fmla="*/ 3 w 219"/>
                  <a:gd name="T33" fmla="*/ 447 h 447"/>
                  <a:gd name="T34" fmla="*/ 3 w 219"/>
                  <a:gd name="T35" fmla="*/ 430 h 447"/>
                  <a:gd name="T36" fmla="*/ 36 w 219"/>
                  <a:gd name="T37" fmla="*/ 420 h 447"/>
                  <a:gd name="T38" fmla="*/ 48 w 219"/>
                  <a:gd name="T39" fmla="*/ 396 h 447"/>
                  <a:gd name="T40" fmla="*/ 49 w 219"/>
                  <a:gd name="T41" fmla="*/ 350 h 447"/>
                  <a:gd name="T42" fmla="*/ 49 w 219"/>
                  <a:gd name="T43" fmla="*/ 181 h 447"/>
                  <a:gd name="T44" fmla="*/ 47 w 219"/>
                  <a:gd name="T45" fmla="*/ 90 h 447"/>
                  <a:gd name="T46" fmla="*/ 39 w 219"/>
                  <a:gd name="T47" fmla="*/ 70 h 447"/>
                  <a:gd name="T48" fmla="*/ 25 w 219"/>
                  <a:gd name="T49" fmla="*/ 63 h 447"/>
                  <a:gd name="T50" fmla="*/ 3 w 219"/>
                  <a:gd name="T51" fmla="*/ 70 h 447"/>
                  <a:gd name="T52" fmla="*/ 0 w 219"/>
                  <a:gd name="T53" fmla="*/ 53 h 447"/>
                  <a:gd name="T54" fmla="*/ 89 w 219"/>
                  <a:gd name="T55" fmla="*/ 0 h 447"/>
                  <a:gd name="T56" fmla="*/ 102 w 219"/>
                  <a:gd name="T57" fmla="*/ 0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19" h="447">
                    <a:moveTo>
                      <a:pt x="102" y="0"/>
                    </a:moveTo>
                    <a:cubicBezTo>
                      <a:pt x="102" y="32"/>
                      <a:pt x="102" y="65"/>
                      <a:pt x="102" y="98"/>
                    </a:cubicBezTo>
                    <a:cubicBezTo>
                      <a:pt x="126" y="32"/>
                      <a:pt x="152" y="0"/>
                      <a:pt x="178" y="0"/>
                    </a:cubicBezTo>
                    <a:cubicBezTo>
                      <a:pt x="190" y="0"/>
                      <a:pt x="200" y="5"/>
                      <a:pt x="207" y="15"/>
                    </a:cubicBezTo>
                    <a:cubicBezTo>
                      <a:pt x="215" y="26"/>
                      <a:pt x="219" y="39"/>
                      <a:pt x="219" y="53"/>
                    </a:cubicBezTo>
                    <a:cubicBezTo>
                      <a:pt x="219" y="65"/>
                      <a:pt x="216" y="75"/>
                      <a:pt x="210" y="84"/>
                    </a:cubicBezTo>
                    <a:cubicBezTo>
                      <a:pt x="205" y="92"/>
                      <a:pt x="198" y="97"/>
                      <a:pt x="190" y="97"/>
                    </a:cubicBezTo>
                    <a:cubicBezTo>
                      <a:pt x="183" y="97"/>
                      <a:pt x="175" y="91"/>
                      <a:pt x="165" y="80"/>
                    </a:cubicBezTo>
                    <a:cubicBezTo>
                      <a:pt x="156" y="69"/>
                      <a:pt x="149" y="64"/>
                      <a:pt x="145" y="64"/>
                    </a:cubicBezTo>
                    <a:cubicBezTo>
                      <a:pt x="141" y="64"/>
                      <a:pt x="136" y="67"/>
                      <a:pt x="132" y="73"/>
                    </a:cubicBezTo>
                    <a:cubicBezTo>
                      <a:pt x="122" y="86"/>
                      <a:pt x="112" y="107"/>
                      <a:pt x="102" y="137"/>
                    </a:cubicBezTo>
                    <a:cubicBezTo>
                      <a:pt x="102" y="207"/>
                      <a:pt x="102" y="276"/>
                      <a:pt x="102" y="346"/>
                    </a:cubicBezTo>
                    <a:cubicBezTo>
                      <a:pt x="102" y="370"/>
                      <a:pt x="104" y="388"/>
                      <a:pt x="108" y="400"/>
                    </a:cubicBezTo>
                    <a:cubicBezTo>
                      <a:pt x="111" y="409"/>
                      <a:pt x="116" y="416"/>
                      <a:pt x="123" y="422"/>
                    </a:cubicBezTo>
                    <a:cubicBezTo>
                      <a:pt x="130" y="428"/>
                      <a:pt x="140" y="430"/>
                      <a:pt x="153" y="430"/>
                    </a:cubicBezTo>
                    <a:cubicBezTo>
                      <a:pt x="153" y="436"/>
                      <a:pt x="153" y="442"/>
                      <a:pt x="153" y="447"/>
                    </a:cubicBezTo>
                    <a:cubicBezTo>
                      <a:pt x="103" y="447"/>
                      <a:pt x="53" y="447"/>
                      <a:pt x="3" y="447"/>
                    </a:cubicBezTo>
                    <a:cubicBezTo>
                      <a:pt x="3" y="442"/>
                      <a:pt x="3" y="436"/>
                      <a:pt x="3" y="430"/>
                    </a:cubicBezTo>
                    <a:cubicBezTo>
                      <a:pt x="18" y="430"/>
                      <a:pt x="29" y="427"/>
                      <a:pt x="36" y="420"/>
                    </a:cubicBezTo>
                    <a:cubicBezTo>
                      <a:pt x="42" y="415"/>
                      <a:pt x="45" y="407"/>
                      <a:pt x="48" y="396"/>
                    </a:cubicBezTo>
                    <a:cubicBezTo>
                      <a:pt x="48" y="390"/>
                      <a:pt x="49" y="375"/>
                      <a:pt x="49" y="350"/>
                    </a:cubicBezTo>
                    <a:cubicBezTo>
                      <a:pt x="49" y="293"/>
                      <a:pt x="49" y="237"/>
                      <a:pt x="49" y="181"/>
                    </a:cubicBezTo>
                    <a:cubicBezTo>
                      <a:pt x="49" y="130"/>
                      <a:pt x="48" y="100"/>
                      <a:pt x="47" y="90"/>
                    </a:cubicBezTo>
                    <a:cubicBezTo>
                      <a:pt x="46" y="81"/>
                      <a:pt x="43" y="74"/>
                      <a:pt x="39" y="70"/>
                    </a:cubicBezTo>
                    <a:cubicBezTo>
                      <a:pt x="36" y="65"/>
                      <a:pt x="31" y="63"/>
                      <a:pt x="25" y="63"/>
                    </a:cubicBezTo>
                    <a:cubicBezTo>
                      <a:pt x="19" y="63"/>
                      <a:pt x="11" y="65"/>
                      <a:pt x="3" y="70"/>
                    </a:cubicBezTo>
                    <a:cubicBezTo>
                      <a:pt x="2" y="64"/>
                      <a:pt x="1" y="59"/>
                      <a:pt x="0" y="53"/>
                    </a:cubicBezTo>
                    <a:cubicBezTo>
                      <a:pt x="29" y="35"/>
                      <a:pt x="59" y="18"/>
                      <a:pt x="89" y="0"/>
                    </a:cubicBezTo>
                    <a:cubicBezTo>
                      <a:pt x="93" y="0"/>
                      <a:pt x="98" y="0"/>
                      <a:pt x="102"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1" name="Freeform 463">
                <a:extLst>
                  <a:ext uri="{FF2B5EF4-FFF2-40B4-BE49-F238E27FC236}">
                    <a16:creationId xmlns:a16="http://schemas.microsoft.com/office/drawing/2014/main" id="{B2BA8F2E-D087-4CAC-9524-BBA30FB9B262}"/>
                  </a:ext>
                </a:extLst>
              </p:cNvPr>
              <p:cNvSpPr>
                <a:spLocks noEditPoints="1"/>
              </p:cNvSpPr>
              <p:nvPr/>
            </p:nvSpPr>
            <p:spPr bwMode="auto">
              <a:xfrm>
                <a:off x="5136" y="1765"/>
                <a:ext cx="73" cy="67"/>
              </a:xfrm>
              <a:custGeom>
                <a:avLst/>
                <a:gdLst>
                  <a:gd name="T0" fmla="*/ 142 w 284"/>
                  <a:gd name="T1" fmla="*/ 0 h 461"/>
                  <a:gd name="T2" fmla="*/ 249 w 284"/>
                  <a:gd name="T3" fmla="*/ 75 h 461"/>
                  <a:gd name="T4" fmla="*/ 284 w 284"/>
                  <a:gd name="T5" fmla="*/ 222 h 461"/>
                  <a:gd name="T6" fmla="*/ 265 w 284"/>
                  <a:gd name="T7" fmla="*/ 340 h 461"/>
                  <a:gd name="T8" fmla="*/ 213 w 284"/>
                  <a:gd name="T9" fmla="*/ 430 h 461"/>
                  <a:gd name="T10" fmla="*/ 138 w 284"/>
                  <a:gd name="T11" fmla="*/ 461 h 461"/>
                  <a:gd name="T12" fmla="*/ 33 w 284"/>
                  <a:gd name="T13" fmla="*/ 382 h 461"/>
                  <a:gd name="T14" fmla="*/ 0 w 284"/>
                  <a:gd name="T15" fmla="*/ 234 h 461"/>
                  <a:gd name="T16" fmla="*/ 20 w 284"/>
                  <a:gd name="T17" fmla="*/ 115 h 461"/>
                  <a:gd name="T18" fmla="*/ 73 w 284"/>
                  <a:gd name="T19" fmla="*/ 28 h 461"/>
                  <a:gd name="T20" fmla="*/ 142 w 284"/>
                  <a:gd name="T21" fmla="*/ 0 h 461"/>
                  <a:gd name="T22" fmla="*/ 132 w 284"/>
                  <a:gd name="T23" fmla="*/ 31 h 461"/>
                  <a:gd name="T24" fmla="*/ 98 w 284"/>
                  <a:gd name="T25" fmla="*/ 45 h 461"/>
                  <a:gd name="T26" fmla="*/ 70 w 284"/>
                  <a:gd name="T27" fmla="*/ 98 h 461"/>
                  <a:gd name="T28" fmla="*/ 59 w 284"/>
                  <a:gd name="T29" fmla="*/ 194 h 461"/>
                  <a:gd name="T30" fmla="*/ 85 w 284"/>
                  <a:gd name="T31" fmla="*/ 358 h 461"/>
                  <a:gd name="T32" fmla="*/ 152 w 284"/>
                  <a:gd name="T33" fmla="*/ 427 h 461"/>
                  <a:gd name="T34" fmla="*/ 204 w 284"/>
                  <a:gd name="T35" fmla="*/ 389 h 461"/>
                  <a:gd name="T36" fmla="*/ 224 w 284"/>
                  <a:gd name="T37" fmla="*/ 258 h 461"/>
                  <a:gd name="T38" fmla="*/ 190 w 284"/>
                  <a:gd name="T39" fmla="*/ 76 h 461"/>
                  <a:gd name="T40" fmla="*/ 132 w 284"/>
                  <a:gd name="T41" fmla="*/ 31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4" h="461">
                    <a:moveTo>
                      <a:pt x="142" y="0"/>
                    </a:moveTo>
                    <a:cubicBezTo>
                      <a:pt x="187" y="0"/>
                      <a:pt x="223" y="25"/>
                      <a:pt x="249" y="75"/>
                    </a:cubicBezTo>
                    <a:cubicBezTo>
                      <a:pt x="272" y="118"/>
                      <a:pt x="284" y="166"/>
                      <a:pt x="284" y="222"/>
                    </a:cubicBezTo>
                    <a:cubicBezTo>
                      <a:pt x="284" y="261"/>
                      <a:pt x="277" y="300"/>
                      <a:pt x="265" y="340"/>
                    </a:cubicBezTo>
                    <a:cubicBezTo>
                      <a:pt x="252" y="380"/>
                      <a:pt x="235" y="410"/>
                      <a:pt x="213" y="430"/>
                    </a:cubicBezTo>
                    <a:cubicBezTo>
                      <a:pt x="191" y="451"/>
                      <a:pt x="166" y="461"/>
                      <a:pt x="138" y="461"/>
                    </a:cubicBezTo>
                    <a:cubicBezTo>
                      <a:pt x="94" y="461"/>
                      <a:pt x="58" y="435"/>
                      <a:pt x="33" y="382"/>
                    </a:cubicBezTo>
                    <a:cubicBezTo>
                      <a:pt x="11" y="338"/>
                      <a:pt x="0" y="289"/>
                      <a:pt x="0" y="234"/>
                    </a:cubicBezTo>
                    <a:cubicBezTo>
                      <a:pt x="0" y="194"/>
                      <a:pt x="7" y="155"/>
                      <a:pt x="20" y="115"/>
                    </a:cubicBezTo>
                    <a:cubicBezTo>
                      <a:pt x="33" y="76"/>
                      <a:pt x="51" y="47"/>
                      <a:pt x="73" y="28"/>
                    </a:cubicBezTo>
                    <a:cubicBezTo>
                      <a:pt x="94" y="9"/>
                      <a:pt x="118" y="0"/>
                      <a:pt x="142" y="0"/>
                    </a:cubicBezTo>
                    <a:close/>
                    <a:moveTo>
                      <a:pt x="132" y="31"/>
                    </a:moveTo>
                    <a:cubicBezTo>
                      <a:pt x="121" y="31"/>
                      <a:pt x="109" y="35"/>
                      <a:pt x="98" y="45"/>
                    </a:cubicBezTo>
                    <a:cubicBezTo>
                      <a:pt x="86" y="55"/>
                      <a:pt x="77" y="73"/>
                      <a:pt x="70" y="98"/>
                    </a:cubicBezTo>
                    <a:cubicBezTo>
                      <a:pt x="63" y="123"/>
                      <a:pt x="59" y="155"/>
                      <a:pt x="59" y="194"/>
                    </a:cubicBezTo>
                    <a:cubicBezTo>
                      <a:pt x="59" y="258"/>
                      <a:pt x="68" y="312"/>
                      <a:pt x="85" y="358"/>
                    </a:cubicBezTo>
                    <a:cubicBezTo>
                      <a:pt x="102" y="404"/>
                      <a:pt x="124" y="427"/>
                      <a:pt x="152" y="427"/>
                    </a:cubicBezTo>
                    <a:cubicBezTo>
                      <a:pt x="173" y="427"/>
                      <a:pt x="190" y="414"/>
                      <a:pt x="204" y="389"/>
                    </a:cubicBezTo>
                    <a:cubicBezTo>
                      <a:pt x="217" y="364"/>
                      <a:pt x="224" y="320"/>
                      <a:pt x="224" y="258"/>
                    </a:cubicBezTo>
                    <a:cubicBezTo>
                      <a:pt x="224" y="181"/>
                      <a:pt x="212" y="121"/>
                      <a:pt x="190" y="76"/>
                    </a:cubicBezTo>
                    <a:cubicBezTo>
                      <a:pt x="175" y="46"/>
                      <a:pt x="155" y="31"/>
                      <a:pt x="132" y="31"/>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2" name="Freeform 464">
                <a:extLst>
                  <a:ext uri="{FF2B5EF4-FFF2-40B4-BE49-F238E27FC236}">
                    <a16:creationId xmlns:a16="http://schemas.microsoft.com/office/drawing/2014/main" id="{97282859-C284-4923-B3BD-FA117B21890F}"/>
                  </a:ext>
                </a:extLst>
              </p:cNvPr>
              <p:cNvSpPr>
                <a:spLocks noEditPoints="1"/>
              </p:cNvSpPr>
              <p:nvPr/>
            </p:nvSpPr>
            <p:spPr bwMode="auto">
              <a:xfrm>
                <a:off x="5221" y="1731"/>
                <a:ext cx="79" cy="101"/>
              </a:xfrm>
              <a:custGeom>
                <a:avLst/>
                <a:gdLst>
                  <a:gd name="T0" fmla="*/ 207 w 309"/>
                  <a:gd name="T1" fmla="*/ 627 h 689"/>
                  <a:gd name="T2" fmla="*/ 165 w 309"/>
                  <a:gd name="T3" fmla="*/ 674 h 689"/>
                  <a:gd name="T4" fmla="*/ 120 w 309"/>
                  <a:gd name="T5" fmla="*/ 689 h 689"/>
                  <a:gd name="T6" fmla="*/ 36 w 309"/>
                  <a:gd name="T7" fmla="*/ 629 h 689"/>
                  <a:gd name="T8" fmla="*/ 0 w 309"/>
                  <a:gd name="T9" fmla="*/ 476 h 689"/>
                  <a:gd name="T10" fmla="*/ 40 w 309"/>
                  <a:gd name="T11" fmla="*/ 305 h 689"/>
                  <a:gd name="T12" fmla="*/ 142 w 309"/>
                  <a:gd name="T13" fmla="*/ 227 h 689"/>
                  <a:gd name="T14" fmla="*/ 207 w 309"/>
                  <a:gd name="T15" fmla="*/ 264 h 689"/>
                  <a:gd name="T16" fmla="*/ 207 w 309"/>
                  <a:gd name="T17" fmla="*/ 184 h 689"/>
                  <a:gd name="T18" fmla="*/ 204 w 309"/>
                  <a:gd name="T19" fmla="*/ 92 h 689"/>
                  <a:gd name="T20" fmla="*/ 197 w 309"/>
                  <a:gd name="T21" fmla="*/ 69 h 689"/>
                  <a:gd name="T22" fmla="*/ 184 w 309"/>
                  <a:gd name="T23" fmla="*/ 63 h 689"/>
                  <a:gd name="T24" fmla="*/ 162 w 309"/>
                  <a:gd name="T25" fmla="*/ 70 h 689"/>
                  <a:gd name="T26" fmla="*/ 158 w 309"/>
                  <a:gd name="T27" fmla="*/ 54 h 689"/>
                  <a:gd name="T28" fmla="*/ 245 w 309"/>
                  <a:gd name="T29" fmla="*/ 0 h 689"/>
                  <a:gd name="T30" fmla="*/ 260 w 309"/>
                  <a:gd name="T31" fmla="*/ 0 h 689"/>
                  <a:gd name="T32" fmla="*/ 260 w 309"/>
                  <a:gd name="T33" fmla="*/ 503 h 689"/>
                  <a:gd name="T34" fmla="*/ 262 w 309"/>
                  <a:gd name="T35" fmla="*/ 596 h 689"/>
                  <a:gd name="T36" fmla="*/ 270 w 309"/>
                  <a:gd name="T37" fmla="*/ 620 h 689"/>
                  <a:gd name="T38" fmla="*/ 282 w 309"/>
                  <a:gd name="T39" fmla="*/ 627 h 689"/>
                  <a:gd name="T40" fmla="*/ 305 w 309"/>
                  <a:gd name="T41" fmla="*/ 618 h 689"/>
                  <a:gd name="T42" fmla="*/ 309 w 309"/>
                  <a:gd name="T43" fmla="*/ 635 h 689"/>
                  <a:gd name="T44" fmla="*/ 221 w 309"/>
                  <a:gd name="T45" fmla="*/ 689 h 689"/>
                  <a:gd name="T46" fmla="*/ 207 w 309"/>
                  <a:gd name="T47" fmla="*/ 689 h 689"/>
                  <a:gd name="T48" fmla="*/ 207 w 309"/>
                  <a:gd name="T49" fmla="*/ 627 h 689"/>
                  <a:gd name="T50" fmla="*/ 207 w 309"/>
                  <a:gd name="T51" fmla="*/ 593 h 689"/>
                  <a:gd name="T52" fmla="*/ 207 w 309"/>
                  <a:gd name="T53" fmla="*/ 369 h 689"/>
                  <a:gd name="T54" fmla="*/ 195 w 309"/>
                  <a:gd name="T55" fmla="*/ 310 h 689"/>
                  <a:gd name="T56" fmla="*/ 170 w 309"/>
                  <a:gd name="T57" fmla="*/ 270 h 689"/>
                  <a:gd name="T58" fmla="*/ 139 w 309"/>
                  <a:gd name="T59" fmla="*/ 257 h 689"/>
                  <a:gd name="T60" fmla="*/ 88 w 309"/>
                  <a:gd name="T61" fmla="*/ 294 h 689"/>
                  <a:gd name="T62" fmla="*/ 59 w 309"/>
                  <a:gd name="T63" fmla="*/ 439 h 689"/>
                  <a:gd name="T64" fmla="*/ 87 w 309"/>
                  <a:gd name="T65" fmla="*/ 585 h 689"/>
                  <a:gd name="T66" fmla="*/ 150 w 309"/>
                  <a:gd name="T67" fmla="*/ 637 h 689"/>
                  <a:gd name="T68" fmla="*/ 207 w 309"/>
                  <a:gd name="T69" fmla="*/ 593 h 6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9" h="689">
                    <a:moveTo>
                      <a:pt x="207" y="627"/>
                    </a:moveTo>
                    <a:cubicBezTo>
                      <a:pt x="192" y="649"/>
                      <a:pt x="178" y="664"/>
                      <a:pt x="165" y="674"/>
                    </a:cubicBezTo>
                    <a:cubicBezTo>
                      <a:pt x="151" y="684"/>
                      <a:pt x="136" y="689"/>
                      <a:pt x="120" y="689"/>
                    </a:cubicBezTo>
                    <a:cubicBezTo>
                      <a:pt x="88" y="689"/>
                      <a:pt x="60" y="669"/>
                      <a:pt x="36" y="629"/>
                    </a:cubicBezTo>
                    <a:cubicBezTo>
                      <a:pt x="12" y="589"/>
                      <a:pt x="0" y="538"/>
                      <a:pt x="0" y="476"/>
                    </a:cubicBezTo>
                    <a:cubicBezTo>
                      <a:pt x="0" y="414"/>
                      <a:pt x="14" y="357"/>
                      <a:pt x="40" y="305"/>
                    </a:cubicBezTo>
                    <a:cubicBezTo>
                      <a:pt x="66" y="253"/>
                      <a:pt x="101" y="227"/>
                      <a:pt x="142" y="227"/>
                    </a:cubicBezTo>
                    <a:cubicBezTo>
                      <a:pt x="168" y="227"/>
                      <a:pt x="190" y="240"/>
                      <a:pt x="207" y="264"/>
                    </a:cubicBezTo>
                    <a:cubicBezTo>
                      <a:pt x="207" y="237"/>
                      <a:pt x="207" y="210"/>
                      <a:pt x="207" y="184"/>
                    </a:cubicBezTo>
                    <a:cubicBezTo>
                      <a:pt x="207" y="134"/>
                      <a:pt x="206" y="103"/>
                      <a:pt x="204" y="92"/>
                    </a:cubicBezTo>
                    <a:cubicBezTo>
                      <a:pt x="203" y="81"/>
                      <a:pt x="200" y="73"/>
                      <a:pt x="197" y="69"/>
                    </a:cubicBezTo>
                    <a:cubicBezTo>
                      <a:pt x="193" y="65"/>
                      <a:pt x="189" y="63"/>
                      <a:pt x="184" y="63"/>
                    </a:cubicBezTo>
                    <a:cubicBezTo>
                      <a:pt x="178" y="63"/>
                      <a:pt x="171" y="65"/>
                      <a:pt x="162" y="70"/>
                    </a:cubicBezTo>
                    <a:cubicBezTo>
                      <a:pt x="160" y="65"/>
                      <a:pt x="159" y="59"/>
                      <a:pt x="158" y="54"/>
                    </a:cubicBezTo>
                    <a:cubicBezTo>
                      <a:pt x="187" y="36"/>
                      <a:pt x="216" y="18"/>
                      <a:pt x="245" y="0"/>
                    </a:cubicBezTo>
                    <a:cubicBezTo>
                      <a:pt x="250" y="0"/>
                      <a:pt x="255" y="0"/>
                      <a:pt x="260" y="0"/>
                    </a:cubicBezTo>
                    <a:cubicBezTo>
                      <a:pt x="260" y="168"/>
                      <a:pt x="260" y="336"/>
                      <a:pt x="260" y="503"/>
                    </a:cubicBezTo>
                    <a:cubicBezTo>
                      <a:pt x="260" y="554"/>
                      <a:pt x="261" y="585"/>
                      <a:pt x="262" y="596"/>
                    </a:cubicBezTo>
                    <a:cubicBezTo>
                      <a:pt x="264" y="608"/>
                      <a:pt x="266" y="616"/>
                      <a:pt x="270" y="620"/>
                    </a:cubicBezTo>
                    <a:cubicBezTo>
                      <a:pt x="273" y="624"/>
                      <a:pt x="277" y="627"/>
                      <a:pt x="282" y="627"/>
                    </a:cubicBezTo>
                    <a:cubicBezTo>
                      <a:pt x="288" y="627"/>
                      <a:pt x="296" y="624"/>
                      <a:pt x="305" y="618"/>
                    </a:cubicBezTo>
                    <a:cubicBezTo>
                      <a:pt x="306" y="624"/>
                      <a:pt x="308" y="630"/>
                      <a:pt x="309" y="635"/>
                    </a:cubicBezTo>
                    <a:cubicBezTo>
                      <a:pt x="280" y="653"/>
                      <a:pt x="250" y="671"/>
                      <a:pt x="221" y="689"/>
                    </a:cubicBezTo>
                    <a:cubicBezTo>
                      <a:pt x="216" y="689"/>
                      <a:pt x="212" y="689"/>
                      <a:pt x="207" y="689"/>
                    </a:cubicBezTo>
                    <a:cubicBezTo>
                      <a:pt x="207" y="668"/>
                      <a:pt x="207" y="647"/>
                      <a:pt x="207" y="627"/>
                    </a:cubicBezTo>
                    <a:close/>
                    <a:moveTo>
                      <a:pt x="207" y="593"/>
                    </a:moveTo>
                    <a:cubicBezTo>
                      <a:pt x="207" y="519"/>
                      <a:pt x="207" y="444"/>
                      <a:pt x="207" y="369"/>
                    </a:cubicBezTo>
                    <a:cubicBezTo>
                      <a:pt x="205" y="348"/>
                      <a:pt x="201" y="328"/>
                      <a:pt x="195" y="310"/>
                    </a:cubicBezTo>
                    <a:cubicBezTo>
                      <a:pt x="189" y="293"/>
                      <a:pt x="180" y="279"/>
                      <a:pt x="170" y="270"/>
                    </a:cubicBezTo>
                    <a:cubicBezTo>
                      <a:pt x="159" y="261"/>
                      <a:pt x="148" y="257"/>
                      <a:pt x="139" y="257"/>
                    </a:cubicBezTo>
                    <a:cubicBezTo>
                      <a:pt x="120" y="257"/>
                      <a:pt x="103" y="269"/>
                      <a:pt x="88" y="294"/>
                    </a:cubicBezTo>
                    <a:cubicBezTo>
                      <a:pt x="69" y="327"/>
                      <a:pt x="59" y="375"/>
                      <a:pt x="59" y="439"/>
                    </a:cubicBezTo>
                    <a:cubicBezTo>
                      <a:pt x="59" y="503"/>
                      <a:pt x="69" y="551"/>
                      <a:pt x="87" y="585"/>
                    </a:cubicBezTo>
                    <a:cubicBezTo>
                      <a:pt x="106" y="620"/>
                      <a:pt x="127" y="637"/>
                      <a:pt x="150" y="637"/>
                    </a:cubicBezTo>
                    <a:cubicBezTo>
                      <a:pt x="170" y="637"/>
                      <a:pt x="189" y="622"/>
                      <a:pt x="207" y="59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3" name="Freeform 465">
                <a:extLst>
                  <a:ext uri="{FF2B5EF4-FFF2-40B4-BE49-F238E27FC236}">
                    <a16:creationId xmlns:a16="http://schemas.microsoft.com/office/drawing/2014/main" id="{DF29D491-BD12-4B2F-9D0C-C9E32A7043E2}"/>
                  </a:ext>
                </a:extLst>
              </p:cNvPr>
              <p:cNvSpPr>
                <a:spLocks/>
              </p:cNvSpPr>
              <p:nvPr/>
            </p:nvSpPr>
            <p:spPr bwMode="auto">
              <a:xfrm>
                <a:off x="5300" y="1767"/>
                <a:ext cx="84" cy="65"/>
              </a:xfrm>
              <a:custGeom>
                <a:avLst/>
                <a:gdLst>
                  <a:gd name="T0" fmla="*/ 278 w 327"/>
                  <a:gd name="T1" fmla="*/ 0 h 448"/>
                  <a:gd name="T2" fmla="*/ 278 w 327"/>
                  <a:gd name="T3" fmla="*/ 263 h 448"/>
                  <a:gd name="T4" fmla="*/ 280 w 327"/>
                  <a:gd name="T5" fmla="*/ 355 h 448"/>
                  <a:gd name="T6" fmla="*/ 288 w 327"/>
                  <a:gd name="T7" fmla="*/ 379 h 448"/>
                  <a:gd name="T8" fmla="*/ 300 w 327"/>
                  <a:gd name="T9" fmla="*/ 386 h 448"/>
                  <a:gd name="T10" fmla="*/ 322 w 327"/>
                  <a:gd name="T11" fmla="*/ 377 h 448"/>
                  <a:gd name="T12" fmla="*/ 327 w 327"/>
                  <a:gd name="T13" fmla="*/ 394 h 448"/>
                  <a:gd name="T14" fmla="*/ 239 w 327"/>
                  <a:gd name="T15" fmla="*/ 448 h 448"/>
                  <a:gd name="T16" fmla="*/ 225 w 327"/>
                  <a:gd name="T17" fmla="*/ 448 h 448"/>
                  <a:gd name="T18" fmla="*/ 225 w 327"/>
                  <a:gd name="T19" fmla="*/ 356 h 448"/>
                  <a:gd name="T20" fmla="*/ 167 w 327"/>
                  <a:gd name="T21" fmla="*/ 432 h 448"/>
                  <a:gd name="T22" fmla="*/ 125 w 327"/>
                  <a:gd name="T23" fmla="*/ 448 h 448"/>
                  <a:gd name="T24" fmla="*/ 82 w 327"/>
                  <a:gd name="T25" fmla="*/ 426 h 448"/>
                  <a:gd name="T26" fmla="*/ 57 w 327"/>
                  <a:gd name="T27" fmla="*/ 372 h 448"/>
                  <a:gd name="T28" fmla="*/ 50 w 327"/>
                  <a:gd name="T29" fmla="*/ 278 h 448"/>
                  <a:gd name="T30" fmla="*/ 50 w 327"/>
                  <a:gd name="T31" fmla="*/ 84 h 448"/>
                  <a:gd name="T32" fmla="*/ 45 w 327"/>
                  <a:gd name="T33" fmla="*/ 41 h 448"/>
                  <a:gd name="T34" fmla="*/ 32 w 327"/>
                  <a:gd name="T35" fmla="*/ 23 h 448"/>
                  <a:gd name="T36" fmla="*/ 0 w 327"/>
                  <a:gd name="T37" fmla="*/ 17 h 448"/>
                  <a:gd name="T38" fmla="*/ 0 w 327"/>
                  <a:gd name="T39" fmla="*/ 0 h 448"/>
                  <a:gd name="T40" fmla="*/ 103 w 327"/>
                  <a:gd name="T41" fmla="*/ 0 h 448"/>
                  <a:gd name="T42" fmla="*/ 103 w 327"/>
                  <a:gd name="T43" fmla="*/ 291 h 448"/>
                  <a:gd name="T44" fmla="*/ 117 w 327"/>
                  <a:gd name="T45" fmla="*/ 370 h 448"/>
                  <a:gd name="T46" fmla="*/ 152 w 327"/>
                  <a:gd name="T47" fmla="*/ 389 h 448"/>
                  <a:gd name="T48" fmla="*/ 183 w 327"/>
                  <a:gd name="T49" fmla="*/ 376 h 448"/>
                  <a:gd name="T50" fmla="*/ 225 w 327"/>
                  <a:gd name="T51" fmla="*/ 328 h 448"/>
                  <a:gd name="T52" fmla="*/ 225 w 327"/>
                  <a:gd name="T53" fmla="*/ 81 h 448"/>
                  <a:gd name="T54" fmla="*/ 216 w 327"/>
                  <a:gd name="T55" fmla="*/ 31 h 448"/>
                  <a:gd name="T56" fmla="*/ 177 w 327"/>
                  <a:gd name="T57" fmla="*/ 17 h 448"/>
                  <a:gd name="T58" fmla="*/ 177 w 327"/>
                  <a:gd name="T59" fmla="*/ 0 h 448"/>
                  <a:gd name="T60" fmla="*/ 278 w 327"/>
                  <a:gd name="T61" fmla="*/ 0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7" h="448">
                    <a:moveTo>
                      <a:pt x="278" y="0"/>
                    </a:moveTo>
                    <a:cubicBezTo>
                      <a:pt x="278" y="87"/>
                      <a:pt x="278" y="175"/>
                      <a:pt x="278" y="263"/>
                    </a:cubicBezTo>
                    <a:cubicBezTo>
                      <a:pt x="278" y="313"/>
                      <a:pt x="278" y="344"/>
                      <a:pt x="280" y="355"/>
                    </a:cubicBezTo>
                    <a:cubicBezTo>
                      <a:pt x="282" y="367"/>
                      <a:pt x="284" y="375"/>
                      <a:pt x="288" y="379"/>
                    </a:cubicBezTo>
                    <a:cubicBezTo>
                      <a:pt x="291" y="383"/>
                      <a:pt x="295" y="386"/>
                      <a:pt x="300" y="386"/>
                    </a:cubicBezTo>
                    <a:cubicBezTo>
                      <a:pt x="307" y="386"/>
                      <a:pt x="314" y="383"/>
                      <a:pt x="322" y="377"/>
                    </a:cubicBezTo>
                    <a:cubicBezTo>
                      <a:pt x="324" y="383"/>
                      <a:pt x="325" y="389"/>
                      <a:pt x="327" y="394"/>
                    </a:cubicBezTo>
                    <a:cubicBezTo>
                      <a:pt x="298" y="412"/>
                      <a:pt x="268" y="430"/>
                      <a:pt x="239" y="448"/>
                    </a:cubicBezTo>
                    <a:cubicBezTo>
                      <a:pt x="234" y="448"/>
                      <a:pt x="229" y="448"/>
                      <a:pt x="225" y="448"/>
                    </a:cubicBezTo>
                    <a:cubicBezTo>
                      <a:pt x="225" y="417"/>
                      <a:pt x="225" y="386"/>
                      <a:pt x="225" y="356"/>
                    </a:cubicBezTo>
                    <a:cubicBezTo>
                      <a:pt x="200" y="396"/>
                      <a:pt x="180" y="421"/>
                      <a:pt x="167" y="432"/>
                    </a:cubicBezTo>
                    <a:cubicBezTo>
                      <a:pt x="154" y="443"/>
                      <a:pt x="139" y="448"/>
                      <a:pt x="125" y="448"/>
                    </a:cubicBezTo>
                    <a:cubicBezTo>
                      <a:pt x="108" y="448"/>
                      <a:pt x="94" y="441"/>
                      <a:pt x="82" y="426"/>
                    </a:cubicBezTo>
                    <a:cubicBezTo>
                      <a:pt x="70" y="412"/>
                      <a:pt x="61" y="395"/>
                      <a:pt x="57" y="372"/>
                    </a:cubicBezTo>
                    <a:cubicBezTo>
                      <a:pt x="52" y="350"/>
                      <a:pt x="50" y="319"/>
                      <a:pt x="50" y="278"/>
                    </a:cubicBezTo>
                    <a:cubicBezTo>
                      <a:pt x="50" y="214"/>
                      <a:pt x="50" y="149"/>
                      <a:pt x="50" y="84"/>
                    </a:cubicBezTo>
                    <a:cubicBezTo>
                      <a:pt x="50" y="64"/>
                      <a:pt x="48" y="50"/>
                      <a:pt x="45" y="41"/>
                    </a:cubicBezTo>
                    <a:cubicBezTo>
                      <a:pt x="42" y="33"/>
                      <a:pt x="38" y="27"/>
                      <a:pt x="32" y="23"/>
                    </a:cubicBezTo>
                    <a:cubicBezTo>
                      <a:pt x="26" y="19"/>
                      <a:pt x="15" y="17"/>
                      <a:pt x="0" y="17"/>
                    </a:cubicBezTo>
                    <a:cubicBezTo>
                      <a:pt x="0" y="11"/>
                      <a:pt x="0" y="5"/>
                      <a:pt x="0" y="0"/>
                    </a:cubicBezTo>
                    <a:cubicBezTo>
                      <a:pt x="34" y="0"/>
                      <a:pt x="68" y="0"/>
                      <a:pt x="103" y="0"/>
                    </a:cubicBezTo>
                    <a:cubicBezTo>
                      <a:pt x="103" y="97"/>
                      <a:pt x="103" y="194"/>
                      <a:pt x="103" y="291"/>
                    </a:cubicBezTo>
                    <a:cubicBezTo>
                      <a:pt x="103" y="331"/>
                      <a:pt x="108" y="357"/>
                      <a:pt x="117" y="370"/>
                    </a:cubicBezTo>
                    <a:cubicBezTo>
                      <a:pt x="126" y="383"/>
                      <a:pt x="138" y="389"/>
                      <a:pt x="152" y="389"/>
                    </a:cubicBezTo>
                    <a:cubicBezTo>
                      <a:pt x="161" y="389"/>
                      <a:pt x="171" y="385"/>
                      <a:pt x="183" y="376"/>
                    </a:cubicBezTo>
                    <a:cubicBezTo>
                      <a:pt x="195" y="368"/>
                      <a:pt x="209" y="352"/>
                      <a:pt x="225" y="328"/>
                    </a:cubicBezTo>
                    <a:cubicBezTo>
                      <a:pt x="225" y="245"/>
                      <a:pt x="225" y="163"/>
                      <a:pt x="225" y="81"/>
                    </a:cubicBezTo>
                    <a:cubicBezTo>
                      <a:pt x="225" y="57"/>
                      <a:pt x="222" y="40"/>
                      <a:pt x="216" y="31"/>
                    </a:cubicBezTo>
                    <a:cubicBezTo>
                      <a:pt x="210" y="22"/>
                      <a:pt x="197" y="18"/>
                      <a:pt x="177" y="17"/>
                    </a:cubicBezTo>
                    <a:cubicBezTo>
                      <a:pt x="177" y="11"/>
                      <a:pt x="177" y="5"/>
                      <a:pt x="177" y="0"/>
                    </a:cubicBezTo>
                    <a:cubicBezTo>
                      <a:pt x="211" y="0"/>
                      <a:pt x="244" y="0"/>
                      <a:pt x="278"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4" name="Freeform 466">
                <a:extLst>
                  <a:ext uri="{FF2B5EF4-FFF2-40B4-BE49-F238E27FC236}">
                    <a16:creationId xmlns:a16="http://schemas.microsoft.com/office/drawing/2014/main" id="{B0EE6E2F-02FE-4EEA-BAA3-1E7E7E98CA07}"/>
                  </a:ext>
                </a:extLst>
              </p:cNvPr>
              <p:cNvSpPr>
                <a:spLocks/>
              </p:cNvSpPr>
              <p:nvPr/>
            </p:nvSpPr>
            <p:spPr bwMode="auto">
              <a:xfrm>
                <a:off x="5390" y="1765"/>
                <a:ext cx="64" cy="67"/>
              </a:xfrm>
              <a:custGeom>
                <a:avLst/>
                <a:gdLst>
                  <a:gd name="T0" fmla="*/ 248 w 248"/>
                  <a:gd name="T1" fmla="*/ 282 h 461"/>
                  <a:gd name="T2" fmla="*/ 202 w 248"/>
                  <a:gd name="T3" fmla="*/ 414 h 461"/>
                  <a:gd name="T4" fmla="*/ 125 w 248"/>
                  <a:gd name="T5" fmla="*/ 461 h 461"/>
                  <a:gd name="T6" fmla="*/ 38 w 248"/>
                  <a:gd name="T7" fmla="*/ 399 h 461"/>
                  <a:gd name="T8" fmla="*/ 0 w 248"/>
                  <a:gd name="T9" fmla="*/ 231 h 461"/>
                  <a:gd name="T10" fmla="*/ 42 w 248"/>
                  <a:gd name="T11" fmla="*/ 64 h 461"/>
                  <a:gd name="T12" fmla="*/ 141 w 248"/>
                  <a:gd name="T13" fmla="*/ 0 h 461"/>
                  <a:gd name="T14" fmla="*/ 212 w 248"/>
                  <a:gd name="T15" fmla="*/ 34 h 461"/>
                  <a:gd name="T16" fmla="*/ 240 w 248"/>
                  <a:gd name="T17" fmla="*/ 104 h 461"/>
                  <a:gd name="T18" fmla="*/ 232 w 248"/>
                  <a:gd name="T19" fmla="*/ 133 h 461"/>
                  <a:gd name="T20" fmla="*/ 210 w 248"/>
                  <a:gd name="T21" fmla="*/ 145 h 461"/>
                  <a:gd name="T22" fmla="*/ 181 w 248"/>
                  <a:gd name="T23" fmla="*/ 127 h 461"/>
                  <a:gd name="T24" fmla="*/ 174 w 248"/>
                  <a:gd name="T25" fmla="*/ 89 h 461"/>
                  <a:gd name="T26" fmla="*/ 161 w 248"/>
                  <a:gd name="T27" fmla="*/ 46 h 461"/>
                  <a:gd name="T28" fmla="*/ 130 w 248"/>
                  <a:gd name="T29" fmla="*/ 32 h 461"/>
                  <a:gd name="T30" fmla="*/ 78 w 248"/>
                  <a:gd name="T31" fmla="*/ 67 h 461"/>
                  <a:gd name="T32" fmla="*/ 52 w 248"/>
                  <a:gd name="T33" fmla="*/ 190 h 461"/>
                  <a:gd name="T34" fmla="*/ 78 w 248"/>
                  <a:gd name="T35" fmla="*/ 327 h 461"/>
                  <a:gd name="T36" fmla="*/ 148 w 248"/>
                  <a:gd name="T37" fmla="*/ 387 h 461"/>
                  <a:gd name="T38" fmla="*/ 205 w 248"/>
                  <a:gd name="T39" fmla="*/ 355 h 461"/>
                  <a:gd name="T40" fmla="*/ 239 w 248"/>
                  <a:gd name="T41" fmla="*/ 276 h 461"/>
                  <a:gd name="T42" fmla="*/ 248 w 248"/>
                  <a:gd name="T43" fmla="*/ 28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8" h="461">
                    <a:moveTo>
                      <a:pt x="248" y="282"/>
                    </a:moveTo>
                    <a:cubicBezTo>
                      <a:pt x="240" y="340"/>
                      <a:pt x="225" y="383"/>
                      <a:pt x="202" y="414"/>
                    </a:cubicBezTo>
                    <a:cubicBezTo>
                      <a:pt x="179" y="445"/>
                      <a:pt x="153" y="461"/>
                      <a:pt x="125" y="461"/>
                    </a:cubicBezTo>
                    <a:cubicBezTo>
                      <a:pt x="92" y="461"/>
                      <a:pt x="62" y="440"/>
                      <a:pt x="38" y="399"/>
                    </a:cubicBezTo>
                    <a:cubicBezTo>
                      <a:pt x="13" y="357"/>
                      <a:pt x="0" y="301"/>
                      <a:pt x="0" y="231"/>
                    </a:cubicBezTo>
                    <a:cubicBezTo>
                      <a:pt x="0" y="162"/>
                      <a:pt x="15" y="107"/>
                      <a:pt x="42" y="64"/>
                    </a:cubicBezTo>
                    <a:cubicBezTo>
                      <a:pt x="69" y="21"/>
                      <a:pt x="102" y="0"/>
                      <a:pt x="141" y="0"/>
                    </a:cubicBezTo>
                    <a:cubicBezTo>
                      <a:pt x="170" y="0"/>
                      <a:pt x="194" y="11"/>
                      <a:pt x="212" y="34"/>
                    </a:cubicBezTo>
                    <a:cubicBezTo>
                      <a:pt x="230" y="57"/>
                      <a:pt x="240" y="80"/>
                      <a:pt x="240" y="104"/>
                    </a:cubicBezTo>
                    <a:cubicBezTo>
                      <a:pt x="240" y="116"/>
                      <a:pt x="237" y="126"/>
                      <a:pt x="232" y="133"/>
                    </a:cubicBezTo>
                    <a:cubicBezTo>
                      <a:pt x="227" y="141"/>
                      <a:pt x="219" y="145"/>
                      <a:pt x="210" y="145"/>
                    </a:cubicBezTo>
                    <a:cubicBezTo>
                      <a:pt x="198" y="145"/>
                      <a:pt x="188" y="138"/>
                      <a:pt x="181" y="127"/>
                    </a:cubicBezTo>
                    <a:cubicBezTo>
                      <a:pt x="178" y="120"/>
                      <a:pt x="175" y="107"/>
                      <a:pt x="174" y="89"/>
                    </a:cubicBezTo>
                    <a:cubicBezTo>
                      <a:pt x="173" y="70"/>
                      <a:pt x="169" y="56"/>
                      <a:pt x="161" y="46"/>
                    </a:cubicBezTo>
                    <a:cubicBezTo>
                      <a:pt x="154" y="36"/>
                      <a:pt x="143" y="32"/>
                      <a:pt x="130" y="32"/>
                    </a:cubicBezTo>
                    <a:cubicBezTo>
                      <a:pt x="109" y="32"/>
                      <a:pt x="91" y="43"/>
                      <a:pt x="78" y="67"/>
                    </a:cubicBezTo>
                    <a:cubicBezTo>
                      <a:pt x="61" y="98"/>
                      <a:pt x="52" y="139"/>
                      <a:pt x="52" y="190"/>
                    </a:cubicBezTo>
                    <a:cubicBezTo>
                      <a:pt x="52" y="241"/>
                      <a:pt x="61" y="287"/>
                      <a:pt x="78" y="327"/>
                    </a:cubicBezTo>
                    <a:cubicBezTo>
                      <a:pt x="95" y="367"/>
                      <a:pt x="119" y="387"/>
                      <a:pt x="148" y="387"/>
                    </a:cubicBezTo>
                    <a:cubicBezTo>
                      <a:pt x="169" y="387"/>
                      <a:pt x="188" y="376"/>
                      <a:pt x="205" y="355"/>
                    </a:cubicBezTo>
                    <a:cubicBezTo>
                      <a:pt x="216" y="340"/>
                      <a:pt x="228" y="314"/>
                      <a:pt x="239" y="276"/>
                    </a:cubicBezTo>
                    <a:cubicBezTo>
                      <a:pt x="242" y="278"/>
                      <a:pt x="245" y="280"/>
                      <a:pt x="248" y="282"/>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5" name="Freeform 467">
                <a:extLst>
                  <a:ext uri="{FF2B5EF4-FFF2-40B4-BE49-F238E27FC236}">
                    <a16:creationId xmlns:a16="http://schemas.microsoft.com/office/drawing/2014/main" id="{CEE3B83A-47EA-4025-B9C6-6BE006B05478}"/>
                  </a:ext>
                </a:extLst>
              </p:cNvPr>
              <p:cNvSpPr>
                <a:spLocks/>
              </p:cNvSpPr>
              <p:nvPr/>
            </p:nvSpPr>
            <p:spPr bwMode="auto">
              <a:xfrm>
                <a:off x="5465" y="1765"/>
                <a:ext cx="64" cy="67"/>
              </a:xfrm>
              <a:custGeom>
                <a:avLst/>
                <a:gdLst>
                  <a:gd name="T0" fmla="*/ 248 w 248"/>
                  <a:gd name="T1" fmla="*/ 282 h 461"/>
                  <a:gd name="T2" fmla="*/ 202 w 248"/>
                  <a:gd name="T3" fmla="*/ 414 h 461"/>
                  <a:gd name="T4" fmla="*/ 125 w 248"/>
                  <a:gd name="T5" fmla="*/ 461 h 461"/>
                  <a:gd name="T6" fmla="*/ 38 w 248"/>
                  <a:gd name="T7" fmla="*/ 399 h 461"/>
                  <a:gd name="T8" fmla="*/ 0 w 248"/>
                  <a:gd name="T9" fmla="*/ 231 h 461"/>
                  <a:gd name="T10" fmla="*/ 42 w 248"/>
                  <a:gd name="T11" fmla="*/ 64 h 461"/>
                  <a:gd name="T12" fmla="*/ 141 w 248"/>
                  <a:gd name="T13" fmla="*/ 0 h 461"/>
                  <a:gd name="T14" fmla="*/ 212 w 248"/>
                  <a:gd name="T15" fmla="*/ 34 h 461"/>
                  <a:gd name="T16" fmla="*/ 240 w 248"/>
                  <a:gd name="T17" fmla="*/ 104 h 461"/>
                  <a:gd name="T18" fmla="*/ 232 w 248"/>
                  <a:gd name="T19" fmla="*/ 133 h 461"/>
                  <a:gd name="T20" fmla="*/ 210 w 248"/>
                  <a:gd name="T21" fmla="*/ 145 h 461"/>
                  <a:gd name="T22" fmla="*/ 181 w 248"/>
                  <a:gd name="T23" fmla="*/ 127 h 461"/>
                  <a:gd name="T24" fmla="*/ 174 w 248"/>
                  <a:gd name="T25" fmla="*/ 89 h 461"/>
                  <a:gd name="T26" fmla="*/ 161 w 248"/>
                  <a:gd name="T27" fmla="*/ 46 h 461"/>
                  <a:gd name="T28" fmla="*/ 130 w 248"/>
                  <a:gd name="T29" fmla="*/ 32 h 461"/>
                  <a:gd name="T30" fmla="*/ 78 w 248"/>
                  <a:gd name="T31" fmla="*/ 67 h 461"/>
                  <a:gd name="T32" fmla="*/ 52 w 248"/>
                  <a:gd name="T33" fmla="*/ 190 h 461"/>
                  <a:gd name="T34" fmla="*/ 78 w 248"/>
                  <a:gd name="T35" fmla="*/ 327 h 461"/>
                  <a:gd name="T36" fmla="*/ 148 w 248"/>
                  <a:gd name="T37" fmla="*/ 387 h 461"/>
                  <a:gd name="T38" fmla="*/ 205 w 248"/>
                  <a:gd name="T39" fmla="*/ 355 h 461"/>
                  <a:gd name="T40" fmla="*/ 239 w 248"/>
                  <a:gd name="T41" fmla="*/ 276 h 461"/>
                  <a:gd name="T42" fmla="*/ 248 w 248"/>
                  <a:gd name="T43" fmla="*/ 28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8" h="461">
                    <a:moveTo>
                      <a:pt x="248" y="282"/>
                    </a:moveTo>
                    <a:cubicBezTo>
                      <a:pt x="240" y="340"/>
                      <a:pt x="224" y="383"/>
                      <a:pt x="202" y="414"/>
                    </a:cubicBezTo>
                    <a:cubicBezTo>
                      <a:pt x="179" y="445"/>
                      <a:pt x="153" y="461"/>
                      <a:pt x="125" y="461"/>
                    </a:cubicBezTo>
                    <a:cubicBezTo>
                      <a:pt x="91" y="461"/>
                      <a:pt x="62" y="440"/>
                      <a:pt x="38" y="399"/>
                    </a:cubicBezTo>
                    <a:cubicBezTo>
                      <a:pt x="13" y="357"/>
                      <a:pt x="0" y="301"/>
                      <a:pt x="0" y="231"/>
                    </a:cubicBezTo>
                    <a:cubicBezTo>
                      <a:pt x="0" y="162"/>
                      <a:pt x="14" y="107"/>
                      <a:pt x="42" y="64"/>
                    </a:cubicBezTo>
                    <a:cubicBezTo>
                      <a:pt x="69" y="21"/>
                      <a:pt x="102" y="0"/>
                      <a:pt x="141" y="0"/>
                    </a:cubicBezTo>
                    <a:cubicBezTo>
                      <a:pt x="169" y="0"/>
                      <a:pt x="193" y="11"/>
                      <a:pt x="212" y="34"/>
                    </a:cubicBezTo>
                    <a:cubicBezTo>
                      <a:pt x="230" y="57"/>
                      <a:pt x="240" y="80"/>
                      <a:pt x="240" y="104"/>
                    </a:cubicBezTo>
                    <a:cubicBezTo>
                      <a:pt x="240" y="116"/>
                      <a:pt x="237" y="126"/>
                      <a:pt x="232" y="133"/>
                    </a:cubicBezTo>
                    <a:cubicBezTo>
                      <a:pt x="227" y="141"/>
                      <a:pt x="219" y="145"/>
                      <a:pt x="210" y="145"/>
                    </a:cubicBezTo>
                    <a:cubicBezTo>
                      <a:pt x="197" y="145"/>
                      <a:pt x="188" y="138"/>
                      <a:pt x="181" y="127"/>
                    </a:cubicBezTo>
                    <a:cubicBezTo>
                      <a:pt x="178" y="120"/>
                      <a:pt x="175" y="107"/>
                      <a:pt x="174" y="89"/>
                    </a:cubicBezTo>
                    <a:cubicBezTo>
                      <a:pt x="173" y="70"/>
                      <a:pt x="168" y="56"/>
                      <a:pt x="161" y="46"/>
                    </a:cubicBezTo>
                    <a:cubicBezTo>
                      <a:pt x="154" y="36"/>
                      <a:pt x="143" y="32"/>
                      <a:pt x="130" y="32"/>
                    </a:cubicBezTo>
                    <a:cubicBezTo>
                      <a:pt x="108" y="32"/>
                      <a:pt x="91" y="43"/>
                      <a:pt x="78" y="67"/>
                    </a:cubicBezTo>
                    <a:cubicBezTo>
                      <a:pt x="61" y="98"/>
                      <a:pt x="52" y="139"/>
                      <a:pt x="52" y="190"/>
                    </a:cubicBezTo>
                    <a:cubicBezTo>
                      <a:pt x="52" y="241"/>
                      <a:pt x="61" y="287"/>
                      <a:pt x="78" y="327"/>
                    </a:cubicBezTo>
                    <a:cubicBezTo>
                      <a:pt x="95" y="367"/>
                      <a:pt x="119" y="387"/>
                      <a:pt x="148" y="387"/>
                    </a:cubicBezTo>
                    <a:cubicBezTo>
                      <a:pt x="169" y="387"/>
                      <a:pt x="188" y="376"/>
                      <a:pt x="205" y="355"/>
                    </a:cubicBezTo>
                    <a:cubicBezTo>
                      <a:pt x="216" y="340"/>
                      <a:pt x="228" y="314"/>
                      <a:pt x="239" y="276"/>
                    </a:cubicBezTo>
                    <a:cubicBezTo>
                      <a:pt x="242" y="278"/>
                      <a:pt x="245" y="280"/>
                      <a:pt x="248" y="282"/>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6" name="Freeform 468">
                <a:extLst>
                  <a:ext uri="{FF2B5EF4-FFF2-40B4-BE49-F238E27FC236}">
                    <a16:creationId xmlns:a16="http://schemas.microsoft.com/office/drawing/2014/main" id="{0D86BDED-D24B-465B-BD4E-966820114D23}"/>
                  </a:ext>
                </a:extLst>
              </p:cNvPr>
              <p:cNvSpPr>
                <a:spLocks noEditPoints="1"/>
              </p:cNvSpPr>
              <p:nvPr/>
            </p:nvSpPr>
            <p:spPr bwMode="auto">
              <a:xfrm>
                <a:off x="5540" y="1731"/>
                <a:ext cx="37" cy="99"/>
              </a:xfrm>
              <a:custGeom>
                <a:avLst/>
                <a:gdLst>
                  <a:gd name="T0" fmla="*/ 76 w 147"/>
                  <a:gd name="T1" fmla="*/ 0 h 675"/>
                  <a:gd name="T2" fmla="*/ 99 w 147"/>
                  <a:gd name="T3" fmla="*/ 14 h 675"/>
                  <a:gd name="T4" fmla="*/ 108 w 147"/>
                  <a:gd name="T5" fmla="*/ 48 h 675"/>
                  <a:gd name="T6" fmla="*/ 99 w 147"/>
                  <a:gd name="T7" fmla="*/ 83 h 675"/>
                  <a:gd name="T8" fmla="*/ 76 w 147"/>
                  <a:gd name="T9" fmla="*/ 97 h 675"/>
                  <a:gd name="T10" fmla="*/ 53 w 147"/>
                  <a:gd name="T11" fmla="*/ 83 h 675"/>
                  <a:gd name="T12" fmla="*/ 43 w 147"/>
                  <a:gd name="T13" fmla="*/ 48 h 675"/>
                  <a:gd name="T14" fmla="*/ 53 w 147"/>
                  <a:gd name="T15" fmla="*/ 14 h 675"/>
                  <a:gd name="T16" fmla="*/ 76 w 147"/>
                  <a:gd name="T17" fmla="*/ 0 h 675"/>
                  <a:gd name="T18" fmla="*/ 103 w 147"/>
                  <a:gd name="T19" fmla="*/ 228 h 675"/>
                  <a:gd name="T20" fmla="*/ 103 w 147"/>
                  <a:gd name="T21" fmla="*/ 577 h 675"/>
                  <a:gd name="T22" fmla="*/ 107 w 147"/>
                  <a:gd name="T23" fmla="*/ 631 h 675"/>
                  <a:gd name="T24" fmla="*/ 119 w 147"/>
                  <a:gd name="T25" fmla="*/ 652 h 675"/>
                  <a:gd name="T26" fmla="*/ 147 w 147"/>
                  <a:gd name="T27" fmla="*/ 658 h 675"/>
                  <a:gd name="T28" fmla="*/ 147 w 147"/>
                  <a:gd name="T29" fmla="*/ 675 h 675"/>
                  <a:gd name="T30" fmla="*/ 4 w 147"/>
                  <a:gd name="T31" fmla="*/ 675 h 675"/>
                  <a:gd name="T32" fmla="*/ 4 w 147"/>
                  <a:gd name="T33" fmla="*/ 658 h 675"/>
                  <a:gd name="T34" fmla="*/ 33 w 147"/>
                  <a:gd name="T35" fmla="*/ 652 h 675"/>
                  <a:gd name="T36" fmla="*/ 45 w 147"/>
                  <a:gd name="T37" fmla="*/ 632 h 675"/>
                  <a:gd name="T38" fmla="*/ 49 w 147"/>
                  <a:gd name="T39" fmla="*/ 577 h 675"/>
                  <a:gd name="T40" fmla="*/ 49 w 147"/>
                  <a:gd name="T41" fmla="*/ 410 h 675"/>
                  <a:gd name="T42" fmla="*/ 47 w 147"/>
                  <a:gd name="T43" fmla="*/ 318 h 675"/>
                  <a:gd name="T44" fmla="*/ 39 w 147"/>
                  <a:gd name="T45" fmla="*/ 297 h 675"/>
                  <a:gd name="T46" fmla="*/ 26 w 147"/>
                  <a:gd name="T47" fmla="*/ 291 h 675"/>
                  <a:gd name="T48" fmla="*/ 4 w 147"/>
                  <a:gd name="T49" fmla="*/ 298 h 675"/>
                  <a:gd name="T50" fmla="*/ 0 w 147"/>
                  <a:gd name="T51" fmla="*/ 281 h 675"/>
                  <a:gd name="T52" fmla="*/ 89 w 147"/>
                  <a:gd name="T53" fmla="*/ 228 h 675"/>
                  <a:gd name="T54" fmla="*/ 103 w 147"/>
                  <a:gd name="T55" fmla="*/ 228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7" h="675">
                    <a:moveTo>
                      <a:pt x="76" y="0"/>
                    </a:moveTo>
                    <a:cubicBezTo>
                      <a:pt x="85" y="0"/>
                      <a:pt x="93" y="5"/>
                      <a:pt x="99" y="14"/>
                    </a:cubicBezTo>
                    <a:cubicBezTo>
                      <a:pt x="105" y="24"/>
                      <a:pt x="108" y="35"/>
                      <a:pt x="108" y="48"/>
                    </a:cubicBezTo>
                    <a:cubicBezTo>
                      <a:pt x="108" y="62"/>
                      <a:pt x="105" y="73"/>
                      <a:pt x="99" y="83"/>
                    </a:cubicBezTo>
                    <a:cubicBezTo>
                      <a:pt x="93" y="92"/>
                      <a:pt x="85" y="97"/>
                      <a:pt x="76" y="97"/>
                    </a:cubicBezTo>
                    <a:cubicBezTo>
                      <a:pt x="67" y="97"/>
                      <a:pt x="59" y="92"/>
                      <a:pt x="53" y="83"/>
                    </a:cubicBezTo>
                    <a:cubicBezTo>
                      <a:pt x="47" y="73"/>
                      <a:pt x="43" y="62"/>
                      <a:pt x="43" y="48"/>
                    </a:cubicBezTo>
                    <a:cubicBezTo>
                      <a:pt x="43" y="35"/>
                      <a:pt x="47" y="24"/>
                      <a:pt x="53" y="14"/>
                    </a:cubicBezTo>
                    <a:cubicBezTo>
                      <a:pt x="59" y="5"/>
                      <a:pt x="67" y="0"/>
                      <a:pt x="76" y="0"/>
                    </a:cubicBezTo>
                    <a:close/>
                    <a:moveTo>
                      <a:pt x="103" y="228"/>
                    </a:moveTo>
                    <a:cubicBezTo>
                      <a:pt x="103" y="344"/>
                      <a:pt x="103" y="461"/>
                      <a:pt x="103" y="577"/>
                    </a:cubicBezTo>
                    <a:cubicBezTo>
                      <a:pt x="103" y="604"/>
                      <a:pt x="104" y="622"/>
                      <a:pt x="107" y="631"/>
                    </a:cubicBezTo>
                    <a:cubicBezTo>
                      <a:pt x="109" y="640"/>
                      <a:pt x="113" y="647"/>
                      <a:pt x="119" y="652"/>
                    </a:cubicBezTo>
                    <a:cubicBezTo>
                      <a:pt x="124" y="656"/>
                      <a:pt x="134" y="658"/>
                      <a:pt x="147" y="658"/>
                    </a:cubicBezTo>
                    <a:cubicBezTo>
                      <a:pt x="147" y="664"/>
                      <a:pt x="147" y="670"/>
                      <a:pt x="147" y="675"/>
                    </a:cubicBezTo>
                    <a:cubicBezTo>
                      <a:pt x="100" y="675"/>
                      <a:pt x="52" y="675"/>
                      <a:pt x="4" y="675"/>
                    </a:cubicBezTo>
                    <a:cubicBezTo>
                      <a:pt x="4" y="670"/>
                      <a:pt x="4" y="664"/>
                      <a:pt x="4" y="658"/>
                    </a:cubicBezTo>
                    <a:cubicBezTo>
                      <a:pt x="19" y="658"/>
                      <a:pt x="29" y="656"/>
                      <a:pt x="33" y="652"/>
                    </a:cubicBezTo>
                    <a:cubicBezTo>
                      <a:pt x="38" y="648"/>
                      <a:pt x="42" y="641"/>
                      <a:pt x="45" y="632"/>
                    </a:cubicBezTo>
                    <a:cubicBezTo>
                      <a:pt x="48" y="622"/>
                      <a:pt x="49" y="604"/>
                      <a:pt x="49" y="577"/>
                    </a:cubicBezTo>
                    <a:cubicBezTo>
                      <a:pt x="49" y="521"/>
                      <a:pt x="49" y="465"/>
                      <a:pt x="49" y="410"/>
                    </a:cubicBezTo>
                    <a:cubicBezTo>
                      <a:pt x="49" y="363"/>
                      <a:pt x="48" y="332"/>
                      <a:pt x="47" y="318"/>
                    </a:cubicBezTo>
                    <a:cubicBezTo>
                      <a:pt x="45" y="308"/>
                      <a:pt x="43" y="301"/>
                      <a:pt x="39" y="297"/>
                    </a:cubicBezTo>
                    <a:cubicBezTo>
                      <a:pt x="36" y="293"/>
                      <a:pt x="32" y="291"/>
                      <a:pt x="26" y="291"/>
                    </a:cubicBezTo>
                    <a:cubicBezTo>
                      <a:pt x="20" y="291"/>
                      <a:pt x="13" y="293"/>
                      <a:pt x="4" y="298"/>
                    </a:cubicBezTo>
                    <a:cubicBezTo>
                      <a:pt x="3" y="292"/>
                      <a:pt x="1" y="287"/>
                      <a:pt x="0" y="281"/>
                    </a:cubicBezTo>
                    <a:cubicBezTo>
                      <a:pt x="29" y="263"/>
                      <a:pt x="59" y="246"/>
                      <a:pt x="89" y="228"/>
                    </a:cubicBezTo>
                    <a:cubicBezTo>
                      <a:pt x="93" y="228"/>
                      <a:pt x="98" y="228"/>
                      <a:pt x="103" y="22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7" name="Freeform 469">
                <a:extLst>
                  <a:ext uri="{FF2B5EF4-FFF2-40B4-BE49-F238E27FC236}">
                    <a16:creationId xmlns:a16="http://schemas.microsoft.com/office/drawing/2014/main" id="{B96DBE1D-F295-4ED8-ADC1-0836CAE69070}"/>
                  </a:ext>
                </a:extLst>
              </p:cNvPr>
              <p:cNvSpPr>
                <a:spLocks noEditPoints="1"/>
              </p:cNvSpPr>
              <p:nvPr/>
            </p:nvSpPr>
            <p:spPr bwMode="auto">
              <a:xfrm>
                <a:off x="5587" y="1734"/>
                <a:ext cx="73" cy="98"/>
              </a:xfrm>
              <a:custGeom>
                <a:avLst/>
                <a:gdLst>
                  <a:gd name="T0" fmla="*/ 142 w 283"/>
                  <a:gd name="T1" fmla="*/ 212 h 673"/>
                  <a:gd name="T2" fmla="*/ 249 w 283"/>
                  <a:gd name="T3" fmla="*/ 287 h 673"/>
                  <a:gd name="T4" fmla="*/ 283 w 283"/>
                  <a:gd name="T5" fmla="*/ 434 h 673"/>
                  <a:gd name="T6" fmla="*/ 264 w 283"/>
                  <a:gd name="T7" fmla="*/ 552 h 673"/>
                  <a:gd name="T8" fmla="*/ 212 w 283"/>
                  <a:gd name="T9" fmla="*/ 642 h 673"/>
                  <a:gd name="T10" fmla="*/ 138 w 283"/>
                  <a:gd name="T11" fmla="*/ 673 h 673"/>
                  <a:gd name="T12" fmla="*/ 33 w 283"/>
                  <a:gd name="T13" fmla="*/ 594 h 673"/>
                  <a:gd name="T14" fmla="*/ 0 w 283"/>
                  <a:gd name="T15" fmla="*/ 446 h 673"/>
                  <a:gd name="T16" fmla="*/ 20 w 283"/>
                  <a:gd name="T17" fmla="*/ 327 h 673"/>
                  <a:gd name="T18" fmla="*/ 72 w 283"/>
                  <a:gd name="T19" fmla="*/ 240 h 673"/>
                  <a:gd name="T20" fmla="*/ 142 w 283"/>
                  <a:gd name="T21" fmla="*/ 212 h 673"/>
                  <a:gd name="T22" fmla="*/ 132 w 283"/>
                  <a:gd name="T23" fmla="*/ 243 h 673"/>
                  <a:gd name="T24" fmla="*/ 98 w 283"/>
                  <a:gd name="T25" fmla="*/ 257 h 673"/>
                  <a:gd name="T26" fmla="*/ 70 w 283"/>
                  <a:gd name="T27" fmla="*/ 310 h 673"/>
                  <a:gd name="T28" fmla="*/ 59 w 283"/>
                  <a:gd name="T29" fmla="*/ 406 h 673"/>
                  <a:gd name="T30" fmla="*/ 85 w 283"/>
                  <a:gd name="T31" fmla="*/ 570 h 673"/>
                  <a:gd name="T32" fmla="*/ 152 w 283"/>
                  <a:gd name="T33" fmla="*/ 639 h 673"/>
                  <a:gd name="T34" fmla="*/ 203 w 283"/>
                  <a:gd name="T35" fmla="*/ 601 h 673"/>
                  <a:gd name="T36" fmla="*/ 224 w 283"/>
                  <a:gd name="T37" fmla="*/ 470 h 673"/>
                  <a:gd name="T38" fmla="*/ 190 w 283"/>
                  <a:gd name="T39" fmla="*/ 288 h 673"/>
                  <a:gd name="T40" fmla="*/ 132 w 283"/>
                  <a:gd name="T41" fmla="*/ 243 h 673"/>
                  <a:gd name="T42" fmla="*/ 210 w 283"/>
                  <a:gd name="T43" fmla="*/ 0 h 673"/>
                  <a:gd name="T44" fmla="*/ 115 w 283"/>
                  <a:gd name="T45" fmla="*/ 163 h 673"/>
                  <a:gd name="T46" fmla="*/ 104 w 283"/>
                  <a:gd name="T47" fmla="*/ 163 h 673"/>
                  <a:gd name="T48" fmla="*/ 138 w 283"/>
                  <a:gd name="T49" fmla="*/ 0 h 673"/>
                  <a:gd name="T50" fmla="*/ 210 w 283"/>
                  <a:gd name="T51" fmla="*/ 0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83" h="673">
                    <a:moveTo>
                      <a:pt x="142" y="212"/>
                    </a:moveTo>
                    <a:cubicBezTo>
                      <a:pt x="186" y="212"/>
                      <a:pt x="222" y="237"/>
                      <a:pt x="249" y="287"/>
                    </a:cubicBezTo>
                    <a:cubicBezTo>
                      <a:pt x="272" y="330"/>
                      <a:pt x="283" y="378"/>
                      <a:pt x="283" y="434"/>
                    </a:cubicBezTo>
                    <a:cubicBezTo>
                      <a:pt x="283" y="473"/>
                      <a:pt x="277" y="512"/>
                      <a:pt x="264" y="552"/>
                    </a:cubicBezTo>
                    <a:cubicBezTo>
                      <a:pt x="252" y="592"/>
                      <a:pt x="234" y="622"/>
                      <a:pt x="212" y="642"/>
                    </a:cubicBezTo>
                    <a:cubicBezTo>
                      <a:pt x="190" y="663"/>
                      <a:pt x="166" y="673"/>
                      <a:pt x="138" y="673"/>
                    </a:cubicBezTo>
                    <a:cubicBezTo>
                      <a:pt x="94" y="673"/>
                      <a:pt x="58" y="647"/>
                      <a:pt x="33" y="594"/>
                    </a:cubicBezTo>
                    <a:cubicBezTo>
                      <a:pt x="11" y="550"/>
                      <a:pt x="0" y="501"/>
                      <a:pt x="0" y="446"/>
                    </a:cubicBezTo>
                    <a:cubicBezTo>
                      <a:pt x="0" y="406"/>
                      <a:pt x="7" y="367"/>
                      <a:pt x="20" y="327"/>
                    </a:cubicBezTo>
                    <a:cubicBezTo>
                      <a:pt x="33" y="288"/>
                      <a:pt x="51" y="259"/>
                      <a:pt x="72" y="240"/>
                    </a:cubicBezTo>
                    <a:cubicBezTo>
                      <a:pt x="94" y="221"/>
                      <a:pt x="117" y="212"/>
                      <a:pt x="142" y="212"/>
                    </a:cubicBezTo>
                    <a:close/>
                    <a:moveTo>
                      <a:pt x="132" y="243"/>
                    </a:moveTo>
                    <a:cubicBezTo>
                      <a:pt x="121" y="243"/>
                      <a:pt x="109" y="247"/>
                      <a:pt x="98" y="257"/>
                    </a:cubicBezTo>
                    <a:cubicBezTo>
                      <a:pt x="86" y="267"/>
                      <a:pt x="77" y="285"/>
                      <a:pt x="70" y="310"/>
                    </a:cubicBezTo>
                    <a:cubicBezTo>
                      <a:pt x="63" y="335"/>
                      <a:pt x="59" y="367"/>
                      <a:pt x="59" y="406"/>
                    </a:cubicBezTo>
                    <a:cubicBezTo>
                      <a:pt x="59" y="470"/>
                      <a:pt x="68" y="524"/>
                      <a:pt x="85" y="570"/>
                    </a:cubicBezTo>
                    <a:cubicBezTo>
                      <a:pt x="102" y="616"/>
                      <a:pt x="124" y="639"/>
                      <a:pt x="152" y="639"/>
                    </a:cubicBezTo>
                    <a:cubicBezTo>
                      <a:pt x="173" y="639"/>
                      <a:pt x="190" y="626"/>
                      <a:pt x="203" y="601"/>
                    </a:cubicBezTo>
                    <a:cubicBezTo>
                      <a:pt x="217" y="576"/>
                      <a:pt x="224" y="532"/>
                      <a:pt x="224" y="470"/>
                    </a:cubicBezTo>
                    <a:cubicBezTo>
                      <a:pt x="224" y="393"/>
                      <a:pt x="212" y="333"/>
                      <a:pt x="190" y="288"/>
                    </a:cubicBezTo>
                    <a:cubicBezTo>
                      <a:pt x="175" y="258"/>
                      <a:pt x="155" y="243"/>
                      <a:pt x="132" y="243"/>
                    </a:cubicBezTo>
                    <a:close/>
                    <a:moveTo>
                      <a:pt x="210" y="0"/>
                    </a:moveTo>
                    <a:cubicBezTo>
                      <a:pt x="178" y="55"/>
                      <a:pt x="146" y="109"/>
                      <a:pt x="115" y="163"/>
                    </a:cubicBezTo>
                    <a:cubicBezTo>
                      <a:pt x="111" y="163"/>
                      <a:pt x="108" y="163"/>
                      <a:pt x="104" y="163"/>
                    </a:cubicBezTo>
                    <a:cubicBezTo>
                      <a:pt x="115" y="109"/>
                      <a:pt x="127" y="54"/>
                      <a:pt x="138" y="0"/>
                    </a:cubicBezTo>
                    <a:cubicBezTo>
                      <a:pt x="162" y="0"/>
                      <a:pt x="186" y="0"/>
                      <a:pt x="210" y="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58" name="Freeform 470">
                <a:extLst>
                  <a:ext uri="{FF2B5EF4-FFF2-40B4-BE49-F238E27FC236}">
                    <a16:creationId xmlns:a16="http://schemas.microsoft.com/office/drawing/2014/main" id="{C93AEFD6-60DD-4D47-8E7B-DCEC0377BB67}"/>
                  </a:ext>
                </a:extLst>
              </p:cNvPr>
              <p:cNvSpPr>
                <a:spLocks/>
              </p:cNvSpPr>
              <p:nvPr/>
            </p:nvSpPr>
            <p:spPr bwMode="auto">
              <a:xfrm>
                <a:off x="5667" y="1765"/>
                <a:ext cx="83" cy="65"/>
              </a:xfrm>
              <a:custGeom>
                <a:avLst/>
                <a:gdLst>
                  <a:gd name="T0" fmla="*/ 102 w 322"/>
                  <a:gd name="T1" fmla="*/ 92 h 447"/>
                  <a:gd name="T2" fmla="*/ 201 w 322"/>
                  <a:gd name="T3" fmla="*/ 0 h 447"/>
                  <a:gd name="T4" fmla="*/ 243 w 322"/>
                  <a:gd name="T5" fmla="*/ 17 h 447"/>
                  <a:gd name="T6" fmla="*/ 270 w 322"/>
                  <a:gd name="T7" fmla="*/ 76 h 447"/>
                  <a:gd name="T8" fmla="*/ 277 w 322"/>
                  <a:gd name="T9" fmla="*/ 164 h 447"/>
                  <a:gd name="T10" fmla="*/ 277 w 322"/>
                  <a:gd name="T11" fmla="*/ 349 h 447"/>
                  <a:gd name="T12" fmla="*/ 282 w 322"/>
                  <a:gd name="T13" fmla="*/ 405 h 447"/>
                  <a:gd name="T14" fmla="*/ 293 w 322"/>
                  <a:gd name="T15" fmla="*/ 424 h 447"/>
                  <a:gd name="T16" fmla="*/ 322 w 322"/>
                  <a:gd name="T17" fmla="*/ 430 h 447"/>
                  <a:gd name="T18" fmla="*/ 322 w 322"/>
                  <a:gd name="T19" fmla="*/ 447 h 447"/>
                  <a:gd name="T20" fmla="*/ 177 w 322"/>
                  <a:gd name="T21" fmla="*/ 447 h 447"/>
                  <a:gd name="T22" fmla="*/ 177 w 322"/>
                  <a:gd name="T23" fmla="*/ 430 h 447"/>
                  <a:gd name="T24" fmla="*/ 183 w 322"/>
                  <a:gd name="T25" fmla="*/ 430 h 447"/>
                  <a:gd name="T26" fmla="*/ 212 w 322"/>
                  <a:gd name="T27" fmla="*/ 421 h 447"/>
                  <a:gd name="T28" fmla="*/ 223 w 322"/>
                  <a:gd name="T29" fmla="*/ 394 h 447"/>
                  <a:gd name="T30" fmla="*/ 224 w 322"/>
                  <a:gd name="T31" fmla="*/ 349 h 447"/>
                  <a:gd name="T32" fmla="*/ 224 w 322"/>
                  <a:gd name="T33" fmla="*/ 171 h 447"/>
                  <a:gd name="T34" fmla="*/ 214 w 322"/>
                  <a:gd name="T35" fmla="*/ 85 h 447"/>
                  <a:gd name="T36" fmla="*/ 179 w 322"/>
                  <a:gd name="T37" fmla="*/ 58 h 447"/>
                  <a:gd name="T38" fmla="*/ 102 w 322"/>
                  <a:gd name="T39" fmla="*/ 120 h 447"/>
                  <a:gd name="T40" fmla="*/ 102 w 322"/>
                  <a:gd name="T41" fmla="*/ 349 h 447"/>
                  <a:gd name="T42" fmla="*/ 106 w 322"/>
                  <a:gd name="T43" fmla="*/ 404 h 447"/>
                  <a:gd name="T44" fmla="*/ 119 w 322"/>
                  <a:gd name="T45" fmla="*/ 424 h 447"/>
                  <a:gd name="T46" fmla="*/ 150 w 322"/>
                  <a:gd name="T47" fmla="*/ 430 h 447"/>
                  <a:gd name="T48" fmla="*/ 150 w 322"/>
                  <a:gd name="T49" fmla="*/ 447 h 447"/>
                  <a:gd name="T50" fmla="*/ 5 w 322"/>
                  <a:gd name="T51" fmla="*/ 447 h 447"/>
                  <a:gd name="T52" fmla="*/ 5 w 322"/>
                  <a:gd name="T53" fmla="*/ 430 h 447"/>
                  <a:gd name="T54" fmla="*/ 11 w 322"/>
                  <a:gd name="T55" fmla="*/ 430 h 447"/>
                  <a:gd name="T56" fmla="*/ 42 w 322"/>
                  <a:gd name="T57" fmla="*/ 413 h 447"/>
                  <a:gd name="T58" fmla="*/ 49 w 322"/>
                  <a:gd name="T59" fmla="*/ 349 h 447"/>
                  <a:gd name="T60" fmla="*/ 49 w 322"/>
                  <a:gd name="T61" fmla="*/ 188 h 447"/>
                  <a:gd name="T62" fmla="*/ 47 w 322"/>
                  <a:gd name="T63" fmla="*/ 92 h 447"/>
                  <a:gd name="T64" fmla="*/ 40 w 322"/>
                  <a:gd name="T65" fmla="*/ 69 h 447"/>
                  <a:gd name="T66" fmla="*/ 26 w 322"/>
                  <a:gd name="T67" fmla="*/ 63 h 447"/>
                  <a:gd name="T68" fmla="*/ 5 w 322"/>
                  <a:gd name="T69" fmla="*/ 70 h 447"/>
                  <a:gd name="T70" fmla="*/ 0 w 322"/>
                  <a:gd name="T71" fmla="*/ 53 h 447"/>
                  <a:gd name="T72" fmla="*/ 89 w 322"/>
                  <a:gd name="T73" fmla="*/ 0 h 447"/>
                  <a:gd name="T74" fmla="*/ 102 w 322"/>
                  <a:gd name="T75" fmla="*/ 0 h 447"/>
                  <a:gd name="T76" fmla="*/ 102 w 322"/>
                  <a:gd name="T77" fmla="*/ 92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22" h="447">
                    <a:moveTo>
                      <a:pt x="102" y="92"/>
                    </a:moveTo>
                    <a:cubicBezTo>
                      <a:pt x="136" y="30"/>
                      <a:pt x="170" y="0"/>
                      <a:pt x="201" y="0"/>
                    </a:cubicBezTo>
                    <a:cubicBezTo>
                      <a:pt x="217" y="0"/>
                      <a:pt x="231" y="5"/>
                      <a:pt x="243" y="17"/>
                    </a:cubicBezTo>
                    <a:cubicBezTo>
                      <a:pt x="254" y="29"/>
                      <a:pt x="263" y="49"/>
                      <a:pt x="270" y="76"/>
                    </a:cubicBezTo>
                    <a:cubicBezTo>
                      <a:pt x="275" y="95"/>
                      <a:pt x="277" y="124"/>
                      <a:pt x="277" y="164"/>
                    </a:cubicBezTo>
                    <a:cubicBezTo>
                      <a:pt x="277" y="225"/>
                      <a:pt x="277" y="287"/>
                      <a:pt x="277" y="349"/>
                    </a:cubicBezTo>
                    <a:cubicBezTo>
                      <a:pt x="277" y="377"/>
                      <a:pt x="279" y="395"/>
                      <a:pt x="282" y="405"/>
                    </a:cubicBezTo>
                    <a:cubicBezTo>
                      <a:pt x="284" y="413"/>
                      <a:pt x="288" y="419"/>
                      <a:pt x="293" y="424"/>
                    </a:cubicBezTo>
                    <a:cubicBezTo>
                      <a:pt x="298" y="428"/>
                      <a:pt x="308" y="430"/>
                      <a:pt x="322" y="430"/>
                    </a:cubicBezTo>
                    <a:cubicBezTo>
                      <a:pt x="322" y="436"/>
                      <a:pt x="322" y="442"/>
                      <a:pt x="322" y="447"/>
                    </a:cubicBezTo>
                    <a:cubicBezTo>
                      <a:pt x="274" y="447"/>
                      <a:pt x="225" y="447"/>
                      <a:pt x="177" y="447"/>
                    </a:cubicBezTo>
                    <a:cubicBezTo>
                      <a:pt x="177" y="442"/>
                      <a:pt x="177" y="436"/>
                      <a:pt x="177" y="430"/>
                    </a:cubicBezTo>
                    <a:cubicBezTo>
                      <a:pt x="179" y="430"/>
                      <a:pt x="181" y="430"/>
                      <a:pt x="183" y="430"/>
                    </a:cubicBezTo>
                    <a:cubicBezTo>
                      <a:pt x="197" y="430"/>
                      <a:pt x="206" y="427"/>
                      <a:pt x="212" y="421"/>
                    </a:cubicBezTo>
                    <a:cubicBezTo>
                      <a:pt x="217" y="415"/>
                      <a:pt x="221" y="406"/>
                      <a:pt x="223" y="394"/>
                    </a:cubicBezTo>
                    <a:cubicBezTo>
                      <a:pt x="224" y="389"/>
                      <a:pt x="224" y="374"/>
                      <a:pt x="224" y="349"/>
                    </a:cubicBezTo>
                    <a:cubicBezTo>
                      <a:pt x="224" y="290"/>
                      <a:pt x="224" y="231"/>
                      <a:pt x="224" y="171"/>
                    </a:cubicBezTo>
                    <a:cubicBezTo>
                      <a:pt x="224" y="132"/>
                      <a:pt x="221" y="103"/>
                      <a:pt x="214" y="85"/>
                    </a:cubicBezTo>
                    <a:cubicBezTo>
                      <a:pt x="207" y="67"/>
                      <a:pt x="195" y="58"/>
                      <a:pt x="179" y="58"/>
                    </a:cubicBezTo>
                    <a:cubicBezTo>
                      <a:pt x="153" y="58"/>
                      <a:pt x="127" y="78"/>
                      <a:pt x="102" y="120"/>
                    </a:cubicBezTo>
                    <a:cubicBezTo>
                      <a:pt x="102" y="196"/>
                      <a:pt x="102" y="273"/>
                      <a:pt x="102" y="349"/>
                    </a:cubicBezTo>
                    <a:cubicBezTo>
                      <a:pt x="102" y="379"/>
                      <a:pt x="104" y="397"/>
                      <a:pt x="106" y="404"/>
                    </a:cubicBezTo>
                    <a:cubicBezTo>
                      <a:pt x="109" y="413"/>
                      <a:pt x="113" y="419"/>
                      <a:pt x="119" y="424"/>
                    </a:cubicBezTo>
                    <a:cubicBezTo>
                      <a:pt x="124" y="428"/>
                      <a:pt x="134" y="430"/>
                      <a:pt x="150" y="430"/>
                    </a:cubicBezTo>
                    <a:cubicBezTo>
                      <a:pt x="150" y="436"/>
                      <a:pt x="150" y="442"/>
                      <a:pt x="150" y="447"/>
                    </a:cubicBezTo>
                    <a:cubicBezTo>
                      <a:pt x="102" y="447"/>
                      <a:pt x="53" y="447"/>
                      <a:pt x="5" y="447"/>
                    </a:cubicBezTo>
                    <a:cubicBezTo>
                      <a:pt x="5" y="442"/>
                      <a:pt x="5" y="436"/>
                      <a:pt x="5" y="430"/>
                    </a:cubicBezTo>
                    <a:cubicBezTo>
                      <a:pt x="7" y="430"/>
                      <a:pt x="9" y="430"/>
                      <a:pt x="11" y="430"/>
                    </a:cubicBezTo>
                    <a:cubicBezTo>
                      <a:pt x="26" y="430"/>
                      <a:pt x="36" y="425"/>
                      <a:pt x="42" y="413"/>
                    </a:cubicBezTo>
                    <a:cubicBezTo>
                      <a:pt x="47" y="402"/>
                      <a:pt x="49" y="381"/>
                      <a:pt x="49" y="349"/>
                    </a:cubicBezTo>
                    <a:cubicBezTo>
                      <a:pt x="49" y="295"/>
                      <a:pt x="49" y="242"/>
                      <a:pt x="49" y="188"/>
                    </a:cubicBezTo>
                    <a:cubicBezTo>
                      <a:pt x="49" y="136"/>
                      <a:pt x="49" y="104"/>
                      <a:pt x="47" y="92"/>
                    </a:cubicBezTo>
                    <a:cubicBezTo>
                      <a:pt x="46" y="81"/>
                      <a:pt x="43" y="73"/>
                      <a:pt x="40" y="69"/>
                    </a:cubicBezTo>
                    <a:cubicBezTo>
                      <a:pt x="36" y="65"/>
                      <a:pt x="32" y="63"/>
                      <a:pt x="26" y="63"/>
                    </a:cubicBezTo>
                    <a:cubicBezTo>
                      <a:pt x="20" y="63"/>
                      <a:pt x="13" y="65"/>
                      <a:pt x="5" y="70"/>
                    </a:cubicBezTo>
                    <a:cubicBezTo>
                      <a:pt x="3" y="64"/>
                      <a:pt x="2" y="59"/>
                      <a:pt x="0" y="53"/>
                    </a:cubicBezTo>
                    <a:cubicBezTo>
                      <a:pt x="29" y="35"/>
                      <a:pt x="59" y="18"/>
                      <a:pt x="89" y="0"/>
                    </a:cubicBezTo>
                    <a:cubicBezTo>
                      <a:pt x="93" y="0"/>
                      <a:pt x="98" y="0"/>
                      <a:pt x="102" y="0"/>
                    </a:cubicBezTo>
                    <a:cubicBezTo>
                      <a:pt x="102" y="30"/>
                      <a:pt x="102" y="61"/>
                      <a:pt x="102" y="92"/>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33" name="Group 512">
              <a:extLst>
                <a:ext uri="{FF2B5EF4-FFF2-40B4-BE49-F238E27FC236}">
                  <a16:creationId xmlns:a16="http://schemas.microsoft.com/office/drawing/2014/main" id="{40F37B23-0352-4FE9-9522-C4ED9C7A88CC}"/>
                </a:ext>
              </a:extLst>
            </p:cNvPr>
            <p:cNvGrpSpPr>
              <a:grpSpLocks/>
            </p:cNvGrpSpPr>
            <p:nvPr/>
          </p:nvGrpSpPr>
          <p:grpSpPr bwMode="auto">
            <a:xfrm>
              <a:off x="2074" y="2523"/>
              <a:ext cx="977" cy="140"/>
              <a:chOff x="2074" y="2523"/>
              <a:chExt cx="977" cy="140"/>
            </a:xfrm>
          </p:grpSpPr>
          <p:sp>
            <p:nvSpPr>
              <p:cNvPr id="71" name="Rectangle 472">
                <a:extLst>
                  <a:ext uri="{FF2B5EF4-FFF2-40B4-BE49-F238E27FC236}">
                    <a16:creationId xmlns:a16="http://schemas.microsoft.com/office/drawing/2014/main" id="{AEDC4F13-5E43-4CFF-AE9A-8B5F9B50DF04}"/>
                  </a:ext>
                </a:extLst>
              </p:cNvPr>
              <p:cNvSpPr>
                <a:spLocks noChangeArrowheads="1"/>
              </p:cNvSpPr>
              <p:nvPr/>
            </p:nvSpPr>
            <p:spPr bwMode="auto">
              <a:xfrm>
                <a:off x="2099" y="2534"/>
                <a:ext cx="153" cy="10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72" name="Freeform 473">
                <a:extLst>
                  <a:ext uri="{FF2B5EF4-FFF2-40B4-BE49-F238E27FC236}">
                    <a16:creationId xmlns:a16="http://schemas.microsoft.com/office/drawing/2014/main" id="{6FAC8EBE-4F8D-4805-AACC-6818C8C8C119}"/>
                  </a:ext>
                </a:extLst>
              </p:cNvPr>
              <p:cNvSpPr>
                <a:spLocks noEditPoints="1"/>
              </p:cNvSpPr>
              <p:nvPr/>
            </p:nvSpPr>
            <p:spPr bwMode="auto">
              <a:xfrm>
                <a:off x="2100" y="2535"/>
                <a:ext cx="145" cy="96"/>
              </a:xfrm>
              <a:custGeom>
                <a:avLst/>
                <a:gdLst>
                  <a:gd name="T0" fmla="*/ 360 w 562"/>
                  <a:gd name="T1" fmla="*/ 443 h 658"/>
                  <a:gd name="T2" fmla="*/ 155 w 562"/>
                  <a:gd name="T3" fmla="*/ 443 h 658"/>
                  <a:gd name="T4" fmla="*/ 119 w 562"/>
                  <a:gd name="T5" fmla="*/ 544 h 658"/>
                  <a:gd name="T6" fmla="*/ 106 w 562"/>
                  <a:gd name="T7" fmla="*/ 600 h 658"/>
                  <a:gd name="T8" fmla="*/ 118 w 562"/>
                  <a:gd name="T9" fmla="*/ 626 h 658"/>
                  <a:gd name="T10" fmla="*/ 167 w 562"/>
                  <a:gd name="T11" fmla="*/ 641 h 658"/>
                  <a:gd name="T12" fmla="*/ 167 w 562"/>
                  <a:gd name="T13" fmla="*/ 658 h 658"/>
                  <a:gd name="T14" fmla="*/ 0 w 562"/>
                  <a:gd name="T15" fmla="*/ 658 h 658"/>
                  <a:gd name="T16" fmla="*/ 0 w 562"/>
                  <a:gd name="T17" fmla="*/ 641 h 658"/>
                  <a:gd name="T18" fmla="*/ 43 w 562"/>
                  <a:gd name="T19" fmla="*/ 622 h 658"/>
                  <a:gd name="T20" fmla="*/ 87 w 562"/>
                  <a:gd name="T21" fmla="*/ 529 h 658"/>
                  <a:gd name="T22" fmla="*/ 274 w 562"/>
                  <a:gd name="T23" fmla="*/ 0 h 658"/>
                  <a:gd name="T24" fmla="*/ 287 w 562"/>
                  <a:gd name="T25" fmla="*/ 0 h 658"/>
                  <a:gd name="T26" fmla="*/ 472 w 562"/>
                  <a:gd name="T27" fmla="*/ 535 h 658"/>
                  <a:gd name="T28" fmla="*/ 512 w 562"/>
                  <a:gd name="T29" fmla="*/ 619 h 658"/>
                  <a:gd name="T30" fmla="*/ 562 w 562"/>
                  <a:gd name="T31" fmla="*/ 641 h 658"/>
                  <a:gd name="T32" fmla="*/ 562 w 562"/>
                  <a:gd name="T33" fmla="*/ 658 h 658"/>
                  <a:gd name="T34" fmla="*/ 354 w 562"/>
                  <a:gd name="T35" fmla="*/ 658 h 658"/>
                  <a:gd name="T36" fmla="*/ 354 w 562"/>
                  <a:gd name="T37" fmla="*/ 641 h 658"/>
                  <a:gd name="T38" fmla="*/ 397 w 562"/>
                  <a:gd name="T39" fmla="*/ 628 h 658"/>
                  <a:gd name="T40" fmla="*/ 408 w 562"/>
                  <a:gd name="T41" fmla="*/ 601 h 658"/>
                  <a:gd name="T42" fmla="*/ 392 w 562"/>
                  <a:gd name="T43" fmla="*/ 535 h 658"/>
                  <a:gd name="T44" fmla="*/ 360 w 562"/>
                  <a:gd name="T45" fmla="*/ 443 h 658"/>
                  <a:gd name="T46" fmla="*/ 349 w 562"/>
                  <a:gd name="T47" fmla="*/ 407 h 658"/>
                  <a:gd name="T48" fmla="*/ 259 w 562"/>
                  <a:gd name="T49" fmla="*/ 147 h 658"/>
                  <a:gd name="T50" fmla="*/ 167 w 562"/>
                  <a:gd name="T51" fmla="*/ 407 h 658"/>
                  <a:gd name="T52" fmla="*/ 349 w 562"/>
                  <a:gd name="T53" fmla="*/ 407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62" h="658">
                    <a:moveTo>
                      <a:pt x="360" y="443"/>
                    </a:moveTo>
                    <a:cubicBezTo>
                      <a:pt x="292" y="443"/>
                      <a:pt x="223" y="443"/>
                      <a:pt x="155" y="443"/>
                    </a:cubicBezTo>
                    <a:cubicBezTo>
                      <a:pt x="143" y="477"/>
                      <a:pt x="131" y="510"/>
                      <a:pt x="119" y="544"/>
                    </a:cubicBezTo>
                    <a:cubicBezTo>
                      <a:pt x="110" y="569"/>
                      <a:pt x="106" y="588"/>
                      <a:pt x="106" y="600"/>
                    </a:cubicBezTo>
                    <a:cubicBezTo>
                      <a:pt x="106" y="610"/>
                      <a:pt x="110" y="619"/>
                      <a:pt x="118" y="626"/>
                    </a:cubicBezTo>
                    <a:cubicBezTo>
                      <a:pt x="125" y="633"/>
                      <a:pt x="142" y="638"/>
                      <a:pt x="167" y="641"/>
                    </a:cubicBezTo>
                    <a:cubicBezTo>
                      <a:pt x="167" y="646"/>
                      <a:pt x="167" y="652"/>
                      <a:pt x="167" y="658"/>
                    </a:cubicBezTo>
                    <a:cubicBezTo>
                      <a:pt x="112" y="658"/>
                      <a:pt x="56" y="658"/>
                      <a:pt x="0" y="658"/>
                    </a:cubicBezTo>
                    <a:cubicBezTo>
                      <a:pt x="0" y="652"/>
                      <a:pt x="0" y="646"/>
                      <a:pt x="0" y="641"/>
                    </a:cubicBezTo>
                    <a:cubicBezTo>
                      <a:pt x="23" y="636"/>
                      <a:pt x="37" y="630"/>
                      <a:pt x="43" y="622"/>
                    </a:cubicBezTo>
                    <a:cubicBezTo>
                      <a:pt x="56" y="607"/>
                      <a:pt x="72" y="576"/>
                      <a:pt x="87" y="529"/>
                    </a:cubicBezTo>
                    <a:cubicBezTo>
                      <a:pt x="148" y="352"/>
                      <a:pt x="213" y="177"/>
                      <a:pt x="274" y="0"/>
                    </a:cubicBezTo>
                    <a:cubicBezTo>
                      <a:pt x="278" y="0"/>
                      <a:pt x="283" y="0"/>
                      <a:pt x="287" y="0"/>
                    </a:cubicBezTo>
                    <a:cubicBezTo>
                      <a:pt x="348" y="179"/>
                      <a:pt x="411" y="356"/>
                      <a:pt x="472" y="535"/>
                    </a:cubicBezTo>
                    <a:cubicBezTo>
                      <a:pt x="486" y="578"/>
                      <a:pt x="500" y="606"/>
                      <a:pt x="512" y="619"/>
                    </a:cubicBezTo>
                    <a:cubicBezTo>
                      <a:pt x="524" y="632"/>
                      <a:pt x="541" y="639"/>
                      <a:pt x="562" y="641"/>
                    </a:cubicBezTo>
                    <a:cubicBezTo>
                      <a:pt x="562" y="646"/>
                      <a:pt x="562" y="652"/>
                      <a:pt x="562" y="658"/>
                    </a:cubicBezTo>
                    <a:cubicBezTo>
                      <a:pt x="493" y="658"/>
                      <a:pt x="423" y="658"/>
                      <a:pt x="354" y="658"/>
                    </a:cubicBezTo>
                    <a:cubicBezTo>
                      <a:pt x="354" y="652"/>
                      <a:pt x="354" y="646"/>
                      <a:pt x="354" y="641"/>
                    </a:cubicBezTo>
                    <a:cubicBezTo>
                      <a:pt x="375" y="639"/>
                      <a:pt x="389" y="635"/>
                      <a:pt x="397" y="628"/>
                    </a:cubicBezTo>
                    <a:cubicBezTo>
                      <a:pt x="404" y="621"/>
                      <a:pt x="408" y="612"/>
                      <a:pt x="408" y="601"/>
                    </a:cubicBezTo>
                    <a:cubicBezTo>
                      <a:pt x="408" y="587"/>
                      <a:pt x="402" y="565"/>
                      <a:pt x="392" y="535"/>
                    </a:cubicBezTo>
                    <a:cubicBezTo>
                      <a:pt x="381" y="504"/>
                      <a:pt x="370" y="473"/>
                      <a:pt x="360" y="443"/>
                    </a:cubicBezTo>
                    <a:close/>
                    <a:moveTo>
                      <a:pt x="349" y="407"/>
                    </a:moveTo>
                    <a:cubicBezTo>
                      <a:pt x="320" y="321"/>
                      <a:pt x="289" y="234"/>
                      <a:pt x="259" y="147"/>
                    </a:cubicBezTo>
                    <a:cubicBezTo>
                      <a:pt x="229" y="234"/>
                      <a:pt x="197" y="321"/>
                      <a:pt x="167" y="407"/>
                    </a:cubicBezTo>
                    <a:cubicBezTo>
                      <a:pt x="228" y="407"/>
                      <a:pt x="288" y="407"/>
                      <a:pt x="349" y="40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73" name="Rectangle 474">
                <a:extLst>
                  <a:ext uri="{FF2B5EF4-FFF2-40B4-BE49-F238E27FC236}">
                    <a16:creationId xmlns:a16="http://schemas.microsoft.com/office/drawing/2014/main" id="{0179E413-FBC1-43D7-BF7D-788430DE84F2}"/>
                  </a:ext>
                </a:extLst>
              </p:cNvPr>
              <p:cNvSpPr>
                <a:spLocks noChangeArrowheads="1"/>
              </p:cNvSpPr>
              <p:nvPr/>
            </p:nvSpPr>
            <p:spPr bwMode="auto">
              <a:xfrm>
                <a:off x="2099" y="2534"/>
                <a:ext cx="153" cy="10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74" name="Rectangle 475">
                <a:extLst>
                  <a:ext uri="{FF2B5EF4-FFF2-40B4-BE49-F238E27FC236}">
                    <a16:creationId xmlns:a16="http://schemas.microsoft.com/office/drawing/2014/main" id="{E8C5B39D-B686-4552-B9DB-76146573421D}"/>
                  </a:ext>
                </a:extLst>
              </p:cNvPr>
              <p:cNvSpPr>
                <a:spLocks noChangeArrowheads="1"/>
              </p:cNvSpPr>
              <p:nvPr/>
            </p:nvSpPr>
            <p:spPr bwMode="auto">
              <a:xfrm>
                <a:off x="2252" y="2532"/>
                <a:ext cx="103" cy="10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75" name="Freeform 476">
                <a:extLst>
                  <a:ext uri="{FF2B5EF4-FFF2-40B4-BE49-F238E27FC236}">
                    <a16:creationId xmlns:a16="http://schemas.microsoft.com/office/drawing/2014/main" id="{51B12F5A-B751-47AA-8B50-7F235114CE4D}"/>
                  </a:ext>
                </a:extLst>
              </p:cNvPr>
              <p:cNvSpPr>
                <a:spLocks noEditPoints="1"/>
              </p:cNvSpPr>
              <p:nvPr/>
            </p:nvSpPr>
            <p:spPr bwMode="auto">
              <a:xfrm>
                <a:off x="2254" y="2532"/>
                <a:ext cx="97" cy="101"/>
              </a:xfrm>
              <a:custGeom>
                <a:avLst/>
                <a:gdLst>
                  <a:gd name="T0" fmla="*/ 251 w 375"/>
                  <a:gd name="T1" fmla="*/ 626 h 688"/>
                  <a:gd name="T2" fmla="*/ 200 w 375"/>
                  <a:gd name="T3" fmla="*/ 674 h 688"/>
                  <a:gd name="T4" fmla="*/ 146 w 375"/>
                  <a:gd name="T5" fmla="*/ 688 h 688"/>
                  <a:gd name="T6" fmla="*/ 44 w 375"/>
                  <a:gd name="T7" fmla="*/ 629 h 688"/>
                  <a:gd name="T8" fmla="*/ 0 w 375"/>
                  <a:gd name="T9" fmla="*/ 476 h 688"/>
                  <a:gd name="T10" fmla="*/ 48 w 375"/>
                  <a:gd name="T11" fmla="*/ 304 h 688"/>
                  <a:gd name="T12" fmla="*/ 173 w 375"/>
                  <a:gd name="T13" fmla="*/ 227 h 688"/>
                  <a:gd name="T14" fmla="*/ 251 w 375"/>
                  <a:gd name="T15" fmla="*/ 264 h 688"/>
                  <a:gd name="T16" fmla="*/ 251 w 375"/>
                  <a:gd name="T17" fmla="*/ 183 h 688"/>
                  <a:gd name="T18" fmla="*/ 248 w 375"/>
                  <a:gd name="T19" fmla="*/ 92 h 688"/>
                  <a:gd name="T20" fmla="*/ 239 w 375"/>
                  <a:gd name="T21" fmla="*/ 68 h 688"/>
                  <a:gd name="T22" fmla="*/ 223 w 375"/>
                  <a:gd name="T23" fmla="*/ 62 h 688"/>
                  <a:gd name="T24" fmla="*/ 196 w 375"/>
                  <a:gd name="T25" fmla="*/ 70 h 688"/>
                  <a:gd name="T26" fmla="*/ 191 w 375"/>
                  <a:gd name="T27" fmla="*/ 53 h 688"/>
                  <a:gd name="T28" fmla="*/ 298 w 375"/>
                  <a:gd name="T29" fmla="*/ 0 h 688"/>
                  <a:gd name="T30" fmla="*/ 315 w 375"/>
                  <a:gd name="T31" fmla="*/ 0 h 688"/>
                  <a:gd name="T32" fmla="*/ 315 w 375"/>
                  <a:gd name="T33" fmla="*/ 503 h 688"/>
                  <a:gd name="T34" fmla="*/ 318 w 375"/>
                  <a:gd name="T35" fmla="*/ 596 h 688"/>
                  <a:gd name="T36" fmla="*/ 328 w 375"/>
                  <a:gd name="T37" fmla="*/ 620 h 688"/>
                  <a:gd name="T38" fmla="*/ 343 w 375"/>
                  <a:gd name="T39" fmla="*/ 626 h 688"/>
                  <a:gd name="T40" fmla="*/ 371 w 375"/>
                  <a:gd name="T41" fmla="*/ 618 h 688"/>
                  <a:gd name="T42" fmla="*/ 375 w 375"/>
                  <a:gd name="T43" fmla="*/ 635 h 688"/>
                  <a:gd name="T44" fmla="*/ 269 w 375"/>
                  <a:gd name="T45" fmla="*/ 688 h 688"/>
                  <a:gd name="T46" fmla="*/ 251 w 375"/>
                  <a:gd name="T47" fmla="*/ 688 h 688"/>
                  <a:gd name="T48" fmla="*/ 251 w 375"/>
                  <a:gd name="T49" fmla="*/ 626 h 688"/>
                  <a:gd name="T50" fmla="*/ 251 w 375"/>
                  <a:gd name="T51" fmla="*/ 593 h 688"/>
                  <a:gd name="T52" fmla="*/ 251 w 375"/>
                  <a:gd name="T53" fmla="*/ 369 h 688"/>
                  <a:gd name="T54" fmla="*/ 237 w 375"/>
                  <a:gd name="T55" fmla="*/ 310 h 688"/>
                  <a:gd name="T56" fmla="*/ 206 w 375"/>
                  <a:gd name="T57" fmla="*/ 270 h 688"/>
                  <a:gd name="T58" fmla="*/ 168 w 375"/>
                  <a:gd name="T59" fmla="*/ 256 h 688"/>
                  <a:gd name="T60" fmla="*/ 107 w 375"/>
                  <a:gd name="T61" fmla="*/ 294 h 688"/>
                  <a:gd name="T62" fmla="*/ 71 w 375"/>
                  <a:gd name="T63" fmla="*/ 438 h 688"/>
                  <a:gd name="T64" fmla="*/ 106 w 375"/>
                  <a:gd name="T65" fmla="*/ 585 h 688"/>
                  <a:gd name="T66" fmla="*/ 182 w 375"/>
                  <a:gd name="T67" fmla="*/ 636 h 688"/>
                  <a:gd name="T68" fmla="*/ 251 w 375"/>
                  <a:gd name="T69" fmla="*/ 593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75" h="688">
                    <a:moveTo>
                      <a:pt x="251" y="626"/>
                    </a:moveTo>
                    <a:cubicBezTo>
                      <a:pt x="234" y="649"/>
                      <a:pt x="217" y="664"/>
                      <a:pt x="200" y="674"/>
                    </a:cubicBezTo>
                    <a:cubicBezTo>
                      <a:pt x="183" y="684"/>
                      <a:pt x="165" y="688"/>
                      <a:pt x="146" y="688"/>
                    </a:cubicBezTo>
                    <a:cubicBezTo>
                      <a:pt x="107" y="688"/>
                      <a:pt x="73" y="669"/>
                      <a:pt x="44" y="629"/>
                    </a:cubicBezTo>
                    <a:cubicBezTo>
                      <a:pt x="15" y="589"/>
                      <a:pt x="0" y="538"/>
                      <a:pt x="0" y="476"/>
                    </a:cubicBezTo>
                    <a:cubicBezTo>
                      <a:pt x="0" y="414"/>
                      <a:pt x="16" y="356"/>
                      <a:pt x="48" y="304"/>
                    </a:cubicBezTo>
                    <a:cubicBezTo>
                      <a:pt x="80" y="252"/>
                      <a:pt x="122" y="227"/>
                      <a:pt x="173" y="227"/>
                    </a:cubicBezTo>
                    <a:cubicBezTo>
                      <a:pt x="204" y="227"/>
                      <a:pt x="230" y="239"/>
                      <a:pt x="251" y="264"/>
                    </a:cubicBezTo>
                    <a:cubicBezTo>
                      <a:pt x="251" y="237"/>
                      <a:pt x="251" y="210"/>
                      <a:pt x="251" y="183"/>
                    </a:cubicBezTo>
                    <a:cubicBezTo>
                      <a:pt x="251" y="133"/>
                      <a:pt x="250" y="103"/>
                      <a:pt x="248" y="92"/>
                    </a:cubicBezTo>
                    <a:cubicBezTo>
                      <a:pt x="246" y="80"/>
                      <a:pt x="243" y="73"/>
                      <a:pt x="239" y="68"/>
                    </a:cubicBezTo>
                    <a:cubicBezTo>
                      <a:pt x="235" y="64"/>
                      <a:pt x="229" y="62"/>
                      <a:pt x="223" y="62"/>
                    </a:cubicBezTo>
                    <a:cubicBezTo>
                      <a:pt x="217" y="62"/>
                      <a:pt x="208" y="65"/>
                      <a:pt x="196" y="70"/>
                    </a:cubicBezTo>
                    <a:cubicBezTo>
                      <a:pt x="195" y="64"/>
                      <a:pt x="193" y="59"/>
                      <a:pt x="191" y="53"/>
                    </a:cubicBezTo>
                    <a:cubicBezTo>
                      <a:pt x="227" y="35"/>
                      <a:pt x="262" y="18"/>
                      <a:pt x="298" y="0"/>
                    </a:cubicBezTo>
                    <a:cubicBezTo>
                      <a:pt x="304" y="0"/>
                      <a:pt x="309" y="0"/>
                      <a:pt x="315" y="0"/>
                    </a:cubicBezTo>
                    <a:cubicBezTo>
                      <a:pt x="315" y="168"/>
                      <a:pt x="315" y="335"/>
                      <a:pt x="315" y="503"/>
                    </a:cubicBezTo>
                    <a:cubicBezTo>
                      <a:pt x="315" y="554"/>
                      <a:pt x="317" y="585"/>
                      <a:pt x="318" y="596"/>
                    </a:cubicBezTo>
                    <a:cubicBezTo>
                      <a:pt x="320" y="607"/>
                      <a:pt x="324" y="615"/>
                      <a:pt x="328" y="620"/>
                    </a:cubicBezTo>
                    <a:cubicBezTo>
                      <a:pt x="332" y="624"/>
                      <a:pt x="337" y="626"/>
                      <a:pt x="343" y="626"/>
                    </a:cubicBezTo>
                    <a:cubicBezTo>
                      <a:pt x="350" y="626"/>
                      <a:pt x="359" y="623"/>
                      <a:pt x="371" y="618"/>
                    </a:cubicBezTo>
                    <a:cubicBezTo>
                      <a:pt x="372" y="624"/>
                      <a:pt x="374" y="629"/>
                      <a:pt x="375" y="635"/>
                    </a:cubicBezTo>
                    <a:cubicBezTo>
                      <a:pt x="340" y="653"/>
                      <a:pt x="304" y="670"/>
                      <a:pt x="269" y="688"/>
                    </a:cubicBezTo>
                    <a:cubicBezTo>
                      <a:pt x="263" y="688"/>
                      <a:pt x="257" y="688"/>
                      <a:pt x="251" y="688"/>
                    </a:cubicBezTo>
                    <a:cubicBezTo>
                      <a:pt x="251" y="668"/>
                      <a:pt x="251" y="647"/>
                      <a:pt x="251" y="626"/>
                    </a:cubicBezTo>
                    <a:close/>
                    <a:moveTo>
                      <a:pt x="251" y="593"/>
                    </a:moveTo>
                    <a:cubicBezTo>
                      <a:pt x="251" y="518"/>
                      <a:pt x="251" y="444"/>
                      <a:pt x="251" y="369"/>
                    </a:cubicBezTo>
                    <a:cubicBezTo>
                      <a:pt x="249" y="348"/>
                      <a:pt x="245" y="328"/>
                      <a:pt x="237" y="310"/>
                    </a:cubicBezTo>
                    <a:cubicBezTo>
                      <a:pt x="229" y="292"/>
                      <a:pt x="219" y="279"/>
                      <a:pt x="206" y="270"/>
                    </a:cubicBezTo>
                    <a:cubicBezTo>
                      <a:pt x="193" y="261"/>
                      <a:pt x="180" y="256"/>
                      <a:pt x="168" y="256"/>
                    </a:cubicBezTo>
                    <a:cubicBezTo>
                      <a:pt x="145" y="256"/>
                      <a:pt x="125" y="269"/>
                      <a:pt x="107" y="294"/>
                    </a:cubicBezTo>
                    <a:cubicBezTo>
                      <a:pt x="83" y="327"/>
                      <a:pt x="71" y="375"/>
                      <a:pt x="71" y="438"/>
                    </a:cubicBezTo>
                    <a:cubicBezTo>
                      <a:pt x="71" y="502"/>
                      <a:pt x="83" y="551"/>
                      <a:pt x="106" y="585"/>
                    </a:cubicBezTo>
                    <a:cubicBezTo>
                      <a:pt x="128" y="619"/>
                      <a:pt x="154" y="636"/>
                      <a:pt x="182" y="636"/>
                    </a:cubicBezTo>
                    <a:cubicBezTo>
                      <a:pt x="206" y="636"/>
                      <a:pt x="229" y="622"/>
                      <a:pt x="251" y="593"/>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76" name="Rectangle 477">
                <a:extLst>
                  <a:ext uri="{FF2B5EF4-FFF2-40B4-BE49-F238E27FC236}">
                    <a16:creationId xmlns:a16="http://schemas.microsoft.com/office/drawing/2014/main" id="{C706E233-8104-49E8-BD0A-7EF2AA0B511C}"/>
                  </a:ext>
                </a:extLst>
              </p:cNvPr>
              <p:cNvSpPr>
                <a:spLocks noChangeArrowheads="1"/>
              </p:cNvSpPr>
              <p:nvPr/>
            </p:nvSpPr>
            <p:spPr bwMode="auto">
              <a:xfrm>
                <a:off x="2252" y="2532"/>
                <a:ext cx="103" cy="10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77" name="Rectangle 478">
                <a:extLst>
                  <a:ext uri="{FF2B5EF4-FFF2-40B4-BE49-F238E27FC236}">
                    <a16:creationId xmlns:a16="http://schemas.microsoft.com/office/drawing/2014/main" id="{F1998749-866A-4FAC-ADA5-97DCD4B520F4}"/>
                  </a:ext>
                </a:extLst>
              </p:cNvPr>
              <p:cNvSpPr>
                <a:spLocks noChangeArrowheads="1"/>
              </p:cNvSpPr>
              <p:nvPr/>
            </p:nvSpPr>
            <p:spPr bwMode="auto">
              <a:xfrm>
                <a:off x="2355" y="2565"/>
                <a:ext cx="90" cy="7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78" name="Freeform 479">
                <a:extLst>
                  <a:ext uri="{FF2B5EF4-FFF2-40B4-BE49-F238E27FC236}">
                    <a16:creationId xmlns:a16="http://schemas.microsoft.com/office/drawing/2014/main" id="{C3D30F12-EE38-462F-8D98-D2EB0EC79DAC}"/>
                  </a:ext>
                </a:extLst>
              </p:cNvPr>
              <p:cNvSpPr>
                <a:spLocks noEditPoints="1"/>
              </p:cNvSpPr>
              <p:nvPr/>
            </p:nvSpPr>
            <p:spPr bwMode="auto">
              <a:xfrm>
                <a:off x="2358" y="2566"/>
                <a:ext cx="83" cy="67"/>
              </a:xfrm>
              <a:custGeom>
                <a:avLst/>
                <a:gdLst>
                  <a:gd name="T0" fmla="*/ 199 w 324"/>
                  <a:gd name="T1" fmla="*/ 385 h 457"/>
                  <a:gd name="T2" fmla="*/ 130 w 324"/>
                  <a:gd name="T3" fmla="*/ 445 h 457"/>
                  <a:gd name="T4" fmla="*/ 85 w 324"/>
                  <a:gd name="T5" fmla="*/ 457 h 457"/>
                  <a:gd name="T6" fmla="*/ 24 w 324"/>
                  <a:gd name="T7" fmla="*/ 426 h 457"/>
                  <a:gd name="T8" fmla="*/ 0 w 324"/>
                  <a:gd name="T9" fmla="*/ 345 h 457"/>
                  <a:gd name="T10" fmla="*/ 11 w 324"/>
                  <a:gd name="T11" fmla="*/ 290 h 457"/>
                  <a:gd name="T12" fmla="*/ 67 w 324"/>
                  <a:gd name="T13" fmla="*/ 229 h 457"/>
                  <a:gd name="T14" fmla="*/ 199 w 324"/>
                  <a:gd name="T15" fmla="*/ 160 h 457"/>
                  <a:gd name="T16" fmla="*/ 199 w 324"/>
                  <a:gd name="T17" fmla="*/ 143 h 457"/>
                  <a:gd name="T18" fmla="*/ 182 w 324"/>
                  <a:gd name="T19" fmla="*/ 54 h 457"/>
                  <a:gd name="T20" fmla="*/ 132 w 324"/>
                  <a:gd name="T21" fmla="*/ 29 h 457"/>
                  <a:gd name="T22" fmla="*/ 93 w 324"/>
                  <a:gd name="T23" fmla="*/ 46 h 457"/>
                  <a:gd name="T24" fmla="*/ 78 w 324"/>
                  <a:gd name="T25" fmla="*/ 83 h 457"/>
                  <a:gd name="T26" fmla="*/ 79 w 324"/>
                  <a:gd name="T27" fmla="*/ 110 h 457"/>
                  <a:gd name="T28" fmla="*/ 70 w 324"/>
                  <a:gd name="T29" fmla="*/ 144 h 457"/>
                  <a:gd name="T30" fmla="*/ 46 w 324"/>
                  <a:gd name="T31" fmla="*/ 156 h 457"/>
                  <a:gd name="T32" fmla="*/ 23 w 324"/>
                  <a:gd name="T33" fmla="*/ 143 h 457"/>
                  <a:gd name="T34" fmla="*/ 13 w 324"/>
                  <a:gd name="T35" fmla="*/ 110 h 457"/>
                  <a:gd name="T36" fmla="*/ 48 w 324"/>
                  <a:gd name="T37" fmla="*/ 35 h 457"/>
                  <a:gd name="T38" fmla="*/ 144 w 324"/>
                  <a:gd name="T39" fmla="*/ 0 h 457"/>
                  <a:gd name="T40" fmla="*/ 222 w 324"/>
                  <a:gd name="T41" fmla="*/ 20 h 457"/>
                  <a:gd name="T42" fmla="*/ 256 w 324"/>
                  <a:gd name="T43" fmla="*/ 66 h 457"/>
                  <a:gd name="T44" fmla="*/ 263 w 324"/>
                  <a:gd name="T45" fmla="*/ 150 h 457"/>
                  <a:gd name="T46" fmla="*/ 263 w 324"/>
                  <a:gd name="T47" fmla="*/ 297 h 457"/>
                  <a:gd name="T48" fmla="*/ 265 w 324"/>
                  <a:gd name="T49" fmla="*/ 373 h 457"/>
                  <a:gd name="T50" fmla="*/ 272 w 324"/>
                  <a:gd name="T51" fmla="*/ 392 h 457"/>
                  <a:gd name="T52" fmla="*/ 282 w 324"/>
                  <a:gd name="T53" fmla="*/ 397 h 457"/>
                  <a:gd name="T54" fmla="*/ 293 w 324"/>
                  <a:gd name="T55" fmla="*/ 394 h 457"/>
                  <a:gd name="T56" fmla="*/ 324 w 324"/>
                  <a:gd name="T57" fmla="*/ 359 h 457"/>
                  <a:gd name="T58" fmla="*/ 324 w 324"/>
                  <a:gd name="T59" fmla="*/ 385 h 457"/>
                  <a:gd name="T60" fmla="*/ 241 w 324"/>
                  <a:gd name="T61" fmla="*/ 457 h 457"/>
                  <a:gd name="T62" fmla="*/ 210 w 324"/>
                  <a:gd name="T63" fmla="*/ 441 h 457"/>
                  <a:gd name="T64" fmla="*/ 199 w 324"/>
                  <a:gd name="T65" fmla="*/ 385 h 457"/>
                  <a:gd name="T66" fmla="*/ 199 w 324"/>
                  <a:gd name="T67" fmla="*/ 355 h 457"/>
                  <a:gd name="T68" fmla="*/ 199 w 324"/>
                  <a:gd name="T69" fmla="*/ 189 h 457"/>
                  <a:gd name="T70" fmla="*/ 123 w 324"/>
                  <a:gd name="T71" fmla="*/ 229 h 457"/>
                  <a:gd name="T72" fmla="*/ 78 w 324"/>
                  <a:gd name="T73" fmla="*/ 273 h 457"/>
                  <a:gd name="T74" fmla="*/ 65 w 324"/>
                  <a:gd name="T75" fmla="*/ 323 h 457"/>
                  <a:gd name="T76" fmla="*/ 82 w 324"/>
                  <a:gd name="T77" fmla="*/ 379 h 457"/>
                  <a:gd name="T78" fmla="*/ 121 w 324"/>
                  <a:gd name="T79" fmla="*/ 402 h 457"/>
                  <a:gd name="T80" fmla="*/ 199 w 324"/>
                  <a:gd name="T81" fmla="*/ 355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 h="457">
                    <a:moveTo>
                      <a:pt x="199" y="385"/>
                    </a:moveTo>
                    <a:cubicBezTo>
                      <a:pt x="162" y="420"/>
                      <a:pt x="139" y="440"/>
                      <a:pt x="130" y="445"/>
                    </a:cubicBezTo>
                    <a:cubicBezTo>
                      <a:pt x="116" y="453"/>
                      <a:pt x="101" y="457"/>
                      <a:pt x="85" y="457"/>
                    </a:cubicBezTo>
                    <a:cubicBezTo>
                      <a:pt x="60" y="457"/>
                      <a:pt x="40" y="447"/>
                      <a:pt x="24" y="426"/>
                    </a:cubicBezTo>
                    <a:cubicBezTo>
                      <a:pt x="8" y="406"/>
                      <a:pt x="0" y="379"/>
                      <a:pt x="0" y="345"/>
                    </a:cubicBezTo>
                    <a:cubicBezTo>
                      <a:pt x="0" y="324"/>
                      <a:pt x="4" y="306"/>
                      <a:pt x="11" y="290"/>
                    </a:cubicBezTo>
                    <a:cubicBezTo>
                      <a:pt x="22" y="269"/>
                      <a:pt x="41" y="249"/>
                      <a:pt x="67" y="229"/>
                    </a:cubicBezTo>
                    <a:cubicBezTo>
                      <a:pt x="93" y="210"/>
                      <a:pt x="138" y="187"/>
                      <a:pt x="199" y="160"/>
                    </a:cubicBezTo>
                    <a:cubicBezTo>
                      <a:pt x="199" y="154"/>
                      <a:pt x="199" y="149"/>
                      <a:pt x="199" y="143"/>
                    </a:cubicBezTo>
                    <a:cubicBezTo>
                      <a:pt x="199" y="100"/>
                      <a:pt x="193" y="70"/>
                      <a:pt x="182" y="54"/>
                    </a:cubicBezTo>
                    <a:cubicBezTo>
                      <a:pt x="171" y="37"/>
                      <a:pt x="154" y="29"/>
                      <a:pt x="132" y="29"/>
                    </a:cubicBezTo>
                    <a:cubicBezTo>
                      <a:pt x="116" y="29"/>
                      <a:pt x="103" y="35"/>
                      <a:pt x="93" y="46"/>
                    </a:cubicBezTo>
                    <a:cubicBezTo>
                      <a:pt x="84" y="57"/>
                      <a:pt x="78" y="69"/>
                      <a:pt x="78" y="83"/>
                    </a:cubicBezTo>
                    <a:cubicBezTo>
                      <a:pt x="79" y="92"/>
                      <a:pt x="79" y="101"/>
                      <a:pt x="79" y="110"/>
                    </a:cubicBezTo>
                    <a:cubicBezTo>
                      <a:pt x="79" y="125"/>
                      <a:pt x="76" y="136"/>
                      <a:pt x="70" y="144"/>
                    </a:cubicBezTo>
                    <a:cubicBezTo>
                      <a:pt x="64" y="152"/>
                      <a:pt x="56" y="156"/>
                      <a:pt x="46" y="156"/>
                    </a:cubicBezTo>
                    <a:cubicBezTo>
                      <a:pt x="36" y="156"/>
                      <a:pt x="28" y="151"/>
                      <a:pt x="23" y="143"/>
                    </a:cubicBezTo>
                    <a:cubicBezTo>
                      <a:pt x="16" y="135"/>
                      <a:pt x="13" y="124"/>
                      <a:pt x="13" y="110"/>
                    </a:cubicBezTo>
                    <a:cubicBezTo>
                      <a:pt x="13" y="83"/>
                      <a:pt x="25" y="58"/>
                      <a:pt x="48" y="35"/>
                    </a:cubicBezTo>
                    <a:cubicBezTo>
                      <a:pt x="70" y="12"/>
                      <a:pt x="103" y="0"/>
                      <a:pt x="144" y="0"/>
                    </a:cubicBezTo>
                    <a:cubicBezTo>
                      <a:pt x="176" y="0"/>
                      <a:pt x="202" y="7"/>
                      <a:pt x="222" y="20"/>
                    </a:cubicBezTo>
                    <a:cubicBezTo>
                      <a:pt x="237" y="30"/>
                      <a:pt x="249" y="45"/>
                      <a:pt x="256" y="66"/>
                    </a:cubicBezTo>
                    <a:cubicBezTo>
                      <a:pt x="261" y="80"/>
                      <a:pt x="263" y="107"/>
                      <a:pt x="263" y="150"/>
                    </a:cubicBezTo>
                    <a:cubicBezTo>
                      <a:pt x="263" y="199"/>
                      <a:pt x="263" y="248"/>
                      <a:pt x="263" y="297"/>
                    </a:cubicBezTo>
                    <a:cubicBezTo>
                      <a:pt x="263" y="338"/>
                      <a:pt x="264" y="364"/>
                      <a:pt x="265" y="373"/>
                    </a:cubicBezTo>
                    <a:cubicBezTo>
                      <a:pt x="266" y="383"/>
                      <a:pt x="269" y="389"/>
                      <a:pt x="272" y="392"/>
                    </a:cubicBezTo>
                    <a:cubicBezTo>
                      <a:pt x="274" y="395"/>
                      <a:pt x="278" y="397"/>
                      <a:pt x="282" y="397"/>
                    </a:cubicBezTo>
                    <a:cubicBezTo>
                      <a:pt x="286" y="397"/>
                      <a:pt x="290" y="396"/>
                      <a:pt x="293" y="394"/>
                    </a:cubicBezTo>
                    <a:cubicBezTo>
                      <a:pt x="298" y="389"/>
                      <a:pt x="309" y="378"/>
                      <a:pt x="324" y="359"/>
                    </a:cubicBezTo>
                    <a:cubicBezTo>
                      <a:pt x="324" y="368"/>
                      <a:pt x="324" y="377"/>
                      <a:pt x="324" y="385"/>
                    </a:cubicBezTo>
                    <a:cubicBezTo>
                      <a:pt x="295" y="433"/>
                      <a:pt x="267" y="457"/>
                      <a:pt x="241" y="457"/>
                    </a:cubicBezTo>
                    <a:cubicBezTo>
                      <a:pt x="228" y="457"/>
                      <a:pt x="218" y="451"/>
                      <a:pt x="210" y="441"/>
                    </a:cubicBezTo>
                    <a:cubicBezTo>
                      <a:pt x="203" y="430"/>
                      <a:pt x="199" y="412"/>
                      <a:pt x="199" y="385"/>
                    </a:cubicBezTo>
                    <a:close/>
                    <a:moveTo>
                      <a:pt x="199" y="355"/>
                    </a:moveTo>
                    <a:cubicBezTo>
                      <a:pt x="199" y="299"/>
                      <a:pt x="199" y="244"/>
                      <a:pt x="199" y="189"/>
                    </a:cubicBezTo>
                    <a:cubicBezTo>
                      <a:pt x="159" y="208"/>
                      <a:pt x="134" y="221"/>
                      <a:pt x="123" y="229"/>
                    </a:cubicBezTo>
                    <a:cubicBezTo>
                      <a:pt x="102" y="243"/>
                      <a:pt x="87" y="258"/>
                      <a:pt x="78" y="273"/>
                    </a:cubicBezTo>
                    <a:cubicBezTo>
                      <a:pt x="70" y="288"/>
                      <a:pt x="65" y="305"/>
                      <a:pt x="65" y="323"/>
                    </a:cubicBezTo>
                    <a:cubicBezTo>
                      <a:pt x="65" y="346"/>
                      <a:pt x="71" y="364"/>
                      <a:pt x="82" y="379"/>
                    </a:cubicBezTo>
                    <a:cubicBezTo>
                      <a:pt x="93" y="395"/>
                      <a:pt x="106" y="402"/>
                      <a:pt x="121" y="402"/>
                    </a:cubicBezTo>
                    <a:cubicBezTo>
                      <a:pt x="140" y="402"/>
                      <a:pt x="167" y="387"/>
                      <a:pt x="199" y="35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79" name="Rectangle 480">
                <a:extLst>
                  <a:ext uri="{FF2B5EF4-FFF2-40B4-BE49-F238E27FC236}">
                    <a16:creationId xmlns:a16="http://schemas.microsoft.com/office/drawing/2014/main" id="{88B1E396-21C4-473B-8777-F6B97BB94588}"/>
                  </a:ext>
                </a:extLst>
              </p:cNvPr>
              <p:cNvSpPr>
                <a:spLocks noChangeArrowheads="1"/>
              </p:cNvSpPr>
              <p:nvPr/>
            </p:nvSpPr>
            <p:spPr bwMode="auto">
              <a:xfrm>
                <a:off x="2355" y="2565"/>
                <a:ext cx="90" cy="7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80" name="Rectangle 481">
                <a:extLst>
                  <a:ext uri="{FF2B5EF4-FFF2-40B4-BE49-F238E27FC236}">
                    <a16:creationId xmlns:a16="http://schemas.microsoft.com/office/drawing/2014/main" id="{FC4151A1-05E9-467F-8490-03E7628D7812}"/>
                  </a:ext>
                </a:extLst>
              </p:cNvPr>
              <p:cNvSpPr>
                <a:spLocks noChangeArrowheads="1"/>
              </p:cNvSpPr>
              <p:nvPr/>
            </p:nvSpPr>
            <p:spPr bwMode="auto">
              <a:xfrm>
                <a:off x="2437" y="2565"/>
                <a:ext cx="103" cy="9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81" name="Freeform 482">
                <a:extLst>
                  <a:ext uri="{FF2B5EF4-FFF2-40B4-BE49-F238E27FC236}">
                    <a16:creationId xmlns:a16="http://schemas.microsoft.com/office/drawing/2014/main" id="{FC690C79-F40F-43C0-9AC4-07E9D3B9E283}"/>
                  </a:ext>
                </a:extLst>
              </p:cNvPr>
              <p:cNvSpPr>
                <a:spLocks noEditPoints="1"/>
              </p:cNvSpPr>
              <p:nvPr/>
            </p:nvSpPr>
            <p:spPr bwMode="auto">
              <a:xfrm>
                <a:off x="2441" y="2566"/>
                <a:ext cx="96" cy="96"/>
              </a:xfrm>
              <a:custGeom>
                <a:avLst/>
                <a:gdLst>
                  <a:gd name="T0" fmla="*/ 2 w 375"/>
                  <a:gd name="T1" fmla="*/ 56 h 656"/>
                  <a:gd name="T2" fmla="*/ 112 w 375"/>
                  <a:gd name="T3" fmla="*/ 2 h 656"/>
                  <a:gd name="T4" fmla="*/ 127 w 375"/>
                  <a:gd name="T5" fmla="*/ 2 h 656"/>
                  <a:gd name="T6" fmla="*/ 127 w 375"/>
                  <a:gd name="T7" fmla="*/ 104 h 656"/>
                  <a:gd name="T8" fmla="*/ 183 w 375"/>
                  <a:gd name="T9" fmla="*/ 23 h 656"/>
                  <a:gd name="T10" fmla="*/ 241 w 375"/>
                  <a:gd name="T11" fmla="*/ 0 h 656"/>
                  <a:gd name="T12" fmla="*/ 331 w 375"/>
                  <a:gd name="T13" fmla="*/ 52 h 656"/>
                  <a:gd name="T14" fmla="*/ 375 w 375"/>
                  <a:gd name="T15" fmla="*/ 215 h 656"/>
                  <a:gd name="T16" fmla="*/ 322 w 375"/>
                  <a:gd name="T17" fmla="*/ 401 h 656"/>
                  <a:gd name="T18" fmla="*/ 212 w 375"/>
                  <a:gd name="T19" fmla="*/ 461 h 656"/>
                  <a:gd name="T20" fmla="*/ 162 w 375"/>
                  <a:gd name="T21" fmla="*/ 451 h 656"/>
                  <a:gd name="T22" fmla="*/ 127 w 375"/>
                  <a:gd name="T23" fmla="*/ 423 h 656"/>
                  <a:gd name="T24" fmla="*/ 127 w 375"/>
                  <a:gd name="T25" fmla="*/ 555 h 656"/>
                  <a:gd name="T26" fmla="*/ 132 w 375"/>
                  <a:gd name="T27" fmla="*/ 612 h 656"/>
                  <a:gd name="T28" fmla="*/ 147 w 375"/>
                  <a:gd name="T29" fmla="*/ 631 h 656"/>
                  <a:gd name="T30" fmla="*/ 187 w 375"/>
                  <a:gd name="T31" fmla="*/ 638 h 656"/>
                  <a:gd name="T32" fmla="*/ 187 w 375"/>
                  <a:gd name="T33" fmla="*/ 656 h 656"/>
                  <a:gd name="T34" fmla="*/ 0 w 375"/>
                  <a:gd name="T35" fmla="*/ 656 h 656"/>
                  <a:gd name="T36" fmla="*/ 0 w 375"/>
                  <a:gd name="T37" fmla="*/ 638 h 656"/>
                  <a:gd name="T38" fmla="*/ 10 w 375"/>
                  <a:gd name="T39" fmla="*/ 638 h 656"/>
                  <a:gd name="T40" fmla="*/ 47 w 375"/>
                  <a:gd name="T41" fmla="*/ 628 h 656"/>
                  <a:gd name="T42" fmla="*/ 58 w 375"/>
                  <a:gd name="T43" fmla="*/ 612 h 656"/>
                  <a:gd name="T44" fmla="*/ 62 w 375"/>
                  <a:gd name="T45" fmla="*/ 553 h 656"/>
                  <a:gd name="T46" fmla="*/ 62 w 375"/>
                  <a:gd name="T47" fmla="*/ 141 h 656"/>
                  <a:gd name="T48" fmla="*/ 59 w 375"/>
                  <a:gd name="T49" fmla="*/ 88 h 656"/>
                  <a:gd name="T50" fmla="*/ 49 w 375"/>
                  <a:gd name="T51" fmla="*/ 71 h 656"/>
                  <a:gd name="T52" fmla="*/ 31 w 375"/>
                  <a:gd name="T53" fmla="*/ 65 h 656"/>
                  <a:gd name="T54" fmla="*/ 7 w 375"/>
                  <a:gd name="T55" fmla="*/ 72 h 656"/>
                  <a:gd name="T56" fmla="*/ 2 w 375"/>
                  <a:gd name="T57" fmla="*/ 56 h 656"/>
                  <a:gd name="T58" fmla="*/ 127 w 375"/>
                  <a:gd name="T59" fmla="*/ 132 h 656"/>
                  <a:gd name="T60" fmla="*/ 127 w 375"/>
                  <a:gd name="T61" fmla="*/ 294 h 656"/>
                  <a:gd name="T62" fmla="*/ 131 w 375"/>
                  <a:gd name="T63" fmla="*/ 364 h 656"/>
                  <a:gd name="T64" fmla="*/ 157 w 375"/>
                  <a:gd name="T65" fmla="*/ 412 h 656"/>
                  <a:gd name="T66" fmla="*/ 211 w 375"/>
                  <a:gd name="T67" fmla="*/ 433 h 656"/>
                  <a:gd name="T68" fmla="*/ 274 w 375"/>
                  <a:gd name="T69" fmla="*/ 396 h 656"/>
                  <a:gd name="T70" fmla="*/ 306 w 375"/>
                  <a:gd name="T71" fmla="*/ 260 h 656"/>
                  <a:gd name="T72" fmla="*/ 270 w 375"/>
                  <a:gd name="T73" fmla="*/ 106 h 656"/>
                  <a:gd name="T74" fmla="*/ 211 w 375"/>
                  <a:gd name="T75" fmla="*/ 69 h 656"/>
                  <a:gd name="T76" fmla="*/ 173 w 375"/>
                  <a:gd name="T77" fmla="*/ 81 h 656"/>
                  <a:gd name="T78" fmla="*/ 127 w 375"/>
                  <a:gd name="T79" fmla="*/ 132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75" h="656">
                    <a:moveTo>
                      <a:pt x="2" y="56"/>
                    </a:moveTo>
                    <a:cubicBezTo>
                      <a:pt x="39" y="38"/>
                      <a:pt x="76" y="21"/>
                      <a:pt x="112" y="2"/>
                    </a:cubicBezTo>
                    <a:cubicBezTo>
                      <a:pt x="117" y="2"/>
                      <a:pt x="122" y="2"/>
                      <a:pt x="127" y="2"/>
                    </a:cubicBezTo>
                    <a:cubicBezTo>
                      <a:pt x="127" y="36"/>
                      <a:pt x="127" y="70"/>
                      <a:pt x="127" y="104"/>
                    </a:cubicBezTo>
                    <a:cubicBezTo>
                      <a:pt x="145" y="65"/>
                      <a:pt x="164" y="39"/>
                      <a:pt x="183" y="23"/>
                    </a:cubicBezTo>
                    <a:cubicBezTo>
                      <a:pt x="201" y="8"/>
                      <a:pt x="221" y="0"/>
                      <a:pt x="241" y="0"/>
                    </a:cubicBezTo>
                    <a:cubicBezTo>
                      <a:pt x="277" y="0"/>
                      <a:pt x="308" y="17"/>
                      <a:pt x="331" y="52"/>
                    </a:cubicBezTo>
                    <a:cubicBezTo>
                      <a:pt x="360" y="94"/>
                      <a:pt x="375" y="148"/>
                      <a:pt x="375" y="215"/>
                    </a:cubicBezTo>
                    <a:cubicBezTo>
                      <a:pt x="375" y="290"/>
                      <a:pt x="357" y="352"/>
                      <a:pt x="322" y="401"/>
                    </a:cubicBezTo>
                    <a:cubicBezTo>
                      <a:pt x="293" y="442"/>
                      <a:pt x="256" y="461"/>
                      <a:pt x="212" y="461"/>
                    </a:cubicBezTo>
                    <a:cubicBezTo>
                      <a:pt x="193" y="461"/>
                      <a:pt x="176" y="458"/>
                      <a:pt x="162" y="451"/>
                    </a:cubicBezTo>
                    <a:cubicBezTo>
                      <a:pt x="152" y="447"/>
                      <a:pt x="140" y="437"/>
                      <a:pt x="127" y="423"/>
                    </a:cubicBezTo>
                    <a:cubicBezTo>
                      <a:pt x="127" y="467"/>
                      <a:pt x="127" y="511"/>
                      <a:pt x="127" y="555"/>
                    </a:cubicBezTo>
                    <a:cubicBezTo>
                      <a:pt x="127" y="585"/>
                      <a:pt x="129" y="604"/>
                      <a:pt x="132" y="612"/>
                    </a:cubicBezTo>
                    <a:cubicBezTo>
                      <a:pt x="134" y="620"/>
                      <a:pt x="140" y="626"/>
                      <a:pt x="147" y="631"/>
                    </a:cubicBezTo>
                    <a:cubicBezTo>
                      <a:pt x="155" y="636"/>
                      <a:pt x="168" y="638"/>
                      <a:pt x="187" y="638"/>
                    </a:cubicBezTo>
                    <a:cubicBezTo>
                      <a:pt x="187" y="644"/>
                      <a:pt x="187" y="650"/>
                      <a:pt x="187" y="656"/>
                    </a:cubicBezTo>
                    <a:cubicBezTo>
                      <a:pt x="125" y="656"/>
                      <a:pt x="63" y="656"/>
                      <a:pt x="0" y="656"/>
                    </a:cubicBezTo>
                    <a:cubicBezTo>
                      <a:pt x="0" y="650"/>
                      <a:pt x="0" y="644"/>
                      <a:pt x="0" y="638"/>
                    </a:cubicBezTo>
                    <a:cubicBezTo>
                      <a:pt x="3" y="638"/>
                      <a:pt x="7" y="638"/>
                      <a:pt x="10" y="638"/>
                    </a:cubicBezTo>
                    <a:cubicBezTo>
                      <a:pt x="24" y="639"/>
                      <a:pt x="37" y="636"/>
                      <a:pt x="47" y="628"/>
                    </a:cubicBezTo>
                    <a:cubicBezTo>
                      <a:pt x="52" y="625"/>
                      <a:pt x="56" y="619"/>
                      <a:pt x="58" y="612"/>
                    </a:cubicBezTo>
                    <a:cubicBezTo>
                      <a:pt x="61" y="604"/>
                      <a:pt x="62" y="584"/>
                      <a:pt x="62" y="553"/>
                    </a:cubicBezTo>
                    <a:cubicBezTo>
                      <a:pt x="62" y="416"/>
                      <a:pt x="62" y="278"/>
                      <a:pt x="62" y="141"/>
                    </a:cubicBezTo>
                    <a:cubicBezTo>
                      <a:pt x="62" y="113"/>
                      <a:pt x="61" y="95"/>
                      <a:pt x="59" y="88"/>
                    </a:cubicBezTo>
                    <a:cubicBezTo>
                      <a:pt x="57" y="80"/>
                      <a:pt x="54" y="75"/>
                      <a:pt x="49" y="71"/>
                    </a:cubicBezTo>
                    <a:cubicBezTo>
                      <a:pt x="45" y="67"/>
                      <a:pt x="38" y="65"/>
                      <a:pt x="31" y="65"/>
                    </a:cubicBezTo>
                    <a:cubicBezTo>
                      <a:pt x="24" y="65"/>
                      <a:pt x="17" y="67"/>
                      <a:pt x="7" y="72"/>
                    </a:cubicBezTo>
                    <a:cubicBezTo>
                      <a:pt x="5" y="67"/>
                      <a:pt x="4" y="62"/>
                      <a:pt x="2" y="56"/>
                    </a:cubicBezTo>
                    <a:close/>
                    <a:moveTo>
                      <a:pt x="127" y="132"/>
                    </a:moveTo>
                    <a:cubicBezTo>
                      <a:pt x="127" y="186"/>
                      <a:pt x="127" y="240"/>
                      <a:pt x="127" y="294"/>
                    </a:cubicBezTo>
                    <a:cubicBezTo>
                      <a:pt x="127" y="329"/>
                      <a:pt x="128" y="353"/>
                      <a:pt x="131" y="364"/>
                    </a:cubicBezTo>
                    <a:cubicBezTo>
                      <a:pt x="134" y="382"/>
                      <a:pt x="143" y="398"/>
                      <a:pt x="157" y="412"/>
                    </a:cubicBezTo>
                    <a:cubicBezTo>
                      <a:pt x="171" y="426"/>
                      <a:pt x="189" y="433"/>
                      <a:pt x="211" y="433"/>
                    </a:cubicBezTo>
                    <a:cubicBezTo>
                      <a:pt x="237" y="433"/>
                      <a:pt x="258" y="421"/>
                      <a:pt x="274" y="396"/>
                    </a:cubicBezTo>
                    <a:cubicBezTo>
                      <a:pt x="295" y="363"/>
                      <a:pt x="306" y="318"/>
                      <a:pt x="306" y="260"/>
                    </a:cubicBezTo>
                    <a:cubicBezTo>
                      <a:pt x="306" y="193"/>
                      <a:pt x="293" y="142"/>
                      <a:pt x="270" y="106"/>
                    </a:cubicBezTo>
                    <a:cubicBezTo>
                      <a:pt x="253" y="82"/>
                      <a:pt x="234" y="69"/>
                      <a:pt x="211" y="69"/>
                    </a:cubicBezTo>
                    <a:cubicBezTo>
                      <a:pt x="198" y="69"/>
                      <a:pt x="185" y="73"/>
                      <a:pt x="173" y="81"/>
                    </a:cubicBezTo>
                    <a:cubicBezTo>
                      <a:pt x="164" y="86"/>
                      <a:pt x="148" y="103"/>
                      <a:pt x="127" y="132"/>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82" name="Rectangle 483">
                <a:extLst>
                  <a:ext uri="{FF2B5EF4-FFF2-40B4-BE49-F238E27FC236}">
                    <a16:creationId xmlns:a16="http://schemas.microsoft.com/office/drawing/2014/main" id="{D8BC6982-90A9-487A-BAA0-EA123CECFE24}"/>
                  </a:ext>
                </a:extLst>
              </p:cNvPr>
              <p:cNvSpPr>
                <a:spLocks noChangeArrowheads="1"/>
              </p:cNvSpPr>
              <p:nvPr/>
            </p:nvSpPr>
            <p:spPr bwMode="auto">
              <a:xfrm>
                <a:off x="2437" y="2565"/>
                <a:ext cx="103" cy="9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83" name="Rectangle 484">
                <a:extLst>
                  <a:ext uri="{FF2B5EF4-FFF2-40B4-BE49-F238E27FC236}">
                    <a16:creationId xmlns:a16="http://schemas.microsoft.com/office/drawing/2014/main" id="{BCC7638C-B911-4A66-AE9E-77F7543294F1}"/>
                  </a:ext>
                </a:extLst>
              </p:cNvPr>
              <p:cNvSpPr>
                <a:spLocks noChangeArrowheads="1"/>
              </p:cNvSpPr>
              <p:nvPr/>
            </p:nvSpPr>
            <p:spPr bwMode="auto">
              <a:xfrm>
                <a:off x="2544" y="2546"/>
                <a:ext cx="62" cy="8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84" name="Freeform 485">
                <a:extLst>
                  <a:ext uri="{FF2B5EF4-FFF2-40B4-BE49-F238E27FC236}">
                    <a16:creationId xmlns:a16="http://schemas.microsoft.com/office/drawing/2014/main" id="{CB469520-7375-4BC9-A1E8-8305BF7A6212}"/>
                  </a:ext>
                </a:extLst>
              </p:cNvPr>
              <p:cNvSpPr>
                <a:spLocks/>
              </p:cNvSpPr>
              <p:nvPr/>
            </p:nvSpPr>
            <p:spPr bwMode="auto">
              <a:xfrm>
                <a:off x="2546" y="2547"/>
                <a:ext cx="56" cy="85"/>
              </a:xfrm>
              <a:custGeom>
                <a:avLst/>
                <a:gdLst>
                  <a:gd name="T0" fmla="*/ 121 w 216"/>
                  <a:gd name="T1" fmla="*/ 0 h 585"/>
                  <a:gd name="T2" fmla="*/ 121 w 216"/>
                  <a:gd name="T3" fmla="*/ 143 h 585"/>
                  <a:gd name="T4" fmla="*/ 205 w 216"/>
                  <a:gd name="T5" fmla="*/ 143 h 585"/>
                  <a:gd name="T6" fmla="*/ 205 w 216"/>
                  <a:gd name="T7" fmla="*/ 177 h 585"/>
                  <a:gd name="T8" fmla="*/ 121 w 216"/>
                  <a:gd name="T9" fmla="*/ 177 h 585"/>
                  <a:gd name="T10" fmla="*/ 121 w 216"/>
                  <a:gd name="T11" fmla="*/ 458 h 585"/>
                  <a:gd name="T12" fmla="*/ 131 w 216"/>
                  <a:gd name="T13" fmla="*/ 515 h 585"/>
                  <a:gd name="T14" fmla="*/ 157 w 216"/>
                  <a:gd name="T15" fmla="*/ 530 h 585"/>
                  <a:gd name="T16" fmla="*/ 182 w 216"/>
                  <a:gd name="T17" fmla="*/ 520 h 585"/>
                  <a:gd name="T18" fmla="*/ 201 w 216"/>
                  <a:gd name="T19" fmla="*/ 492 h 585"/>
                  <a:gd name="T20" fmla="*/ 216 w 216"/>
                  <a:gd name="T21" fmla="*/ 492 h 585"/>
                  <a:gd name="T22" fmla="*/ 177 w 216"/>
                  <a:gd name="T23" fmla="*/ 561 h 585"/>
                  <a:gd name="T24" fmla="*/ 126 w 216"/>
                  <a:gd name="T25" fmla="*/ 585 h 585"/>
                  <a:gd name="T26" fmla="*/ 91 w 216"/>
                  <a:gd name="T27" fmla="*/ 573 h 585"/>
                  <a:gd name="T28" fmla="*/ 65 w 216"/>
                  <a:gd name="T29" fmla="*/ 538 h 585"/>
                  <a:gd name="T30" fmla="*/ 57 w 216"/>
                  <a:gd name="T31" fmla="*/ 469 h 585"/>
                  <a:gd name="T32" fmla="*/ 57 w 216"/>
                  <a:gd name="T33" fmla="*/ 177 h 585"/>
                  <a:gd name="T34" fmla="*/ 0 w 216"/>
                  <a:gd name="T35" fmla="*/ 177 h 585"/>
                  <a:gd name="T36" fmla="*/ 0 w 216"/>
                  <a:gd name="T37" fmla="*/ 161 h 585"/>
                  <a:gd name="T38" fmla="*/ 44 w 216"/>
                  <a:gd name="T39" fmla="*/ 125 h 585"/>
                  <a:gd name="T40" fmla="*/ 84 w 216"/>
                  <a:gd name="T41" fmla="*/ 66 h 585"/>
                  <a:gd name="T42" fmla="*/ 109 w 216"/>
                  <a:gd name="T43" fmla="*/ 0 h 585"/>
                  <a:gd name="T44" fmla="*/ 121 w 216"/>
                  <a:gd name="T45"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6" h="585">
                    <a:moveTo>
                      <a:pt x="121" y="0"/>
                    </a:moveTo>
                    <a:cubicBezTo>
                      <a:pt x="121" y="48"/>
                      <a:pt x="121" y="96"/>
                      <a:pt x="121" y="143"/>
                    </a:cubicBezTo>
                    <a:cubicBezTo>
                      <a:pt x="149" y="143"/>
                      <a:pt x="177" y="143"/>
                      <a:pt x="205" y="143"/>
                    </a:cubicBezTo>
                    <a:cubicBezTo>
                      <a:pt x="205" y="154"/>
                      <a:pt x="205" y="165"/>
                      <a:pt x="205" y="177"/>
                    </a:cubicBezTo>
                    <a:cubicBezTo>
                      <a:pt x="177" y="177"/>
                      <a:pt x="149" y="177"/>
                      <a:pt x="121" y="177"/>
                    </a:cubicBezTo>
                    <a:cubicBezTo>
                      <a:pt x="121" y="271"/>
                      <a:pt x="121" y="364"/>
                      <a:pt x="121" y="458"/>
                    </a:cubicBezTo>
                    <a:cubicBezTo>
                      <a:pt x="121" y="486"/>
                      <a:pt x="125" y="505"/>
                      <a:pt x="131" y="515"/>
                    </a:cubicBezTo>
                    <a:cubicBezTo>
                      <a:pt x="138" y="525"/>
                      <a:pt x="146" y="530"/>
                      <a:pt x="157" y="530"/>
                    </a:cubicBezTo>
                    <a:cubicBezTo>
                      <a:pt x="165" y="530"/>
                      <a:pt x="174" y="527"/>
                      <a:pt x="182" y="520"/>
                    </a:cubicBezTo>
                    <a:cubicBezTo>
                      <a:pt x="190" y="514"/>
                      <a:pt x="196" y="505"/>
                      <a:pt x="201" y="492"/>
                    </a:cubicBezTo>
                    <a:cubicBezTo>
                      <a:pt x="206" y="492"/>
                      <a:pt x="211" y="492"/>
                      <a:pt x="216" y="492"/>
                    </a:cubicBezTo>
                    <a:cubicBezTo>
                      <a:pt x="207" y="523"/>
                      <a:pt x="194" y="546"/>
                      <a:pt x="177" y="561"/>
                    </a:cubicBezTo>
                    <a:cubicBezTo>
                      <a:pt x="161" y="577"/>
                      <a:pt x="143" y="585"/>
                      <a:pt x="126" y="585"/>
                    </a:cubicBezTo>
                    <a:cubicBezTo>
                      <a:pt x="114" y="585"/>
                      <a:pt x="102" y="582"/>
                      <a:pt x="91" y="573"/>
                    </a:cubicBezTo>
                    <a:cubicBezTo>
                      <a:pt x="79" y="565"/>
                      <a:pt x="70" y="553"/>
                      <a:pt x="65" y="538"/>
                    </a:cubicBezTo>
                    <a:cubicBezTo>
                      <a:pt x="60" y="523"/>
                      <a:pt x="57" y="500"/>
                      <a:pt x="57" y="469"/>
                    </a:cubicBezTo>
                    <a:cubicBezTo>
                      <a:pt x="57" y="371"/>
                      <a:pt x="57" y="274"/>
                      <a:pt x="57" y="177"/>
                    </a:cubicBezTo>
                    <a:cubicBezTo>
                      <a:pt x="38" y="177"/>
                      <a:pt x="19" y="177"/>
                      <a:pt x="0" y="177"/>
                    </a:cubicBezTo>
                    <a:cubicBezTo>
                      <a:pt x="0" y="171"/>
                      <a:pt x="0" y="166"/>
                      <a:pt x="0" y="161"/>
                    </a:cubicBezTo>
                    <a:cubicBezTo>
                      <a:pt x="15" y="154"/>
                      <a:pt x="29" y="142"/>
                      <a:pt x="44" y="125"/>
                    </a:cubicBezTo>
                    <a:cubicBezTo>
                      <a:pt x="59" y="108"/>
                      <a:pt x="73" y="89"/>
                      <a:pt x="84" y="66"/>
                    </a:cubicBezTo>
                    <a:cubicBezTo>
                      <a:pt x="90" y="54"/>
                      <a:pt x="99" y="32"/>
                      <a:pt x="109" y="0"/>
                    </a:cubicBezTo>
                    <a:cubicBezTo>
                      <a:pt x="113" y="0"/>
                      <a:pt x="117" y="0"/>
                      <a:pt x="121"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85" name="Rectangle 486">
                <a:extLst>
                  <a:ext uri="{FF2B5EF4-FFF2-40B4-BE49-F238E27FC236}">
                    <a16:creationId xmlns:a16="http://schemas.microsoft.com/office/drawing/2014/main" id="{A62694A7-AD7F-4067-BDDA-A09C10CF072C}"/>
                  </a:ext>
                </a:extLst>
              </p:cNvPr>
              <p:cNvSpPr>
                <a:spLocks noChangeArrowheads="1"/>
              </p:cNvSpPr>
              <p:nvPr/>
            </p:nvSpPr>
            <p:spPr bwMode="auto">
              <a:xfrm>
                <a:off x="2544" y="2546"/>
                <a:ext cx="62" cy="89"/>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86" name="Rectangle 487">
                <a:extLst>
                  <a:ext uri="{FF2B5EF4-FFF2-40B4-BE49-F238E27FC236}">
                    <a16:creationId xmlns:a16="http://schemas.microsoft.com/office/drawing/2014/main" id="{D8F4EF8B-F18F-467C-A8FD-B76CBC3B67BD}"/>
                  </a:ext>
                </a:extLst>
              </p:cNvPr>
              <p:cNvSpPr>
                <a:spLocks noChangeArrowheads="1"/>
              </p:cNvSpPr>
              <p:nvPr/>
            </p:nvSpPr>
            <p:spPr bwMode="auto">
              <a:xfrm>
                <a:off x="2606" y="2565"/>
                <a:ext cx="91" cy="7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87" name="Freeform 488">
                <a:extLst>
                  <a:ext uri="{FF2B5EF4-FFF2-40B4-BE49-F238E27FC236}">
                    <a16:creationId xmlns:a16="http://schemas.microsoft.com/office/drawing/2014/main" id="{57DEC820-FF9A-4E07-8D19-C927046A9F4D}"/>
                  </a:ext>
                </a:extLst>
              </p:cNvPr>
              <p:cNvSpPr>
                <a:spLocks noEditPoints="1"/>
              </p:cNvSpPr>
              <p:nvPr/>
            </p:nvSpPr>
            <p:spPr bwMode="auto">
              <a:xfrm>
                <a:off x="2609" y="2566"/>
                <a:ext cx="84" cy="67"/>
              </a:xfrm>
              <a:custGeom>
                <a:avLst/>
                <a:gdLst>
                  <a:gd name="T0" fmla="*/ 199 w 325"/>
                  <a:gd name="T1" fmla="*/ 385 h 457"/>
                  <a:gd name="T2" fmla="*/ 130 w 325"/>
                  <a:gd name="T3" fmla="*/ 445 h 457"/>
                  <a:gd name="T4" fmla="*/ 85 w 325"/>
                  <a:gd name="T5" fmla="*/ 457 h 457"/>
                  <a:gd name="T6" fmla="*/ 24 w 325"/>
                  <a:gd name="T7" fmla="*/ 426 h 457"/>
                  <a:gd name="T8" fmla="*/ 0 w 325"/>
                  <a:gd name="T9" fmla="*/ 345 h 457"/>
                  <a:gd name="T10" fmla="*/ 12 w 325"/>
                  <a:gd name="T11" fmla="*/ 290 h 457"/>
                  <a:gd name="T12" fmla="*/ 68 w 325"/>
                  <a:gd name="T13" fmla="*/ 229 h 457"/>
                  <a:gd name="T14" fmla="*/ 199 w 325"/>
                  <a:gd name="T15" fmla="*/ 160 h 457"/>
                  <a:gd name="T16" fmla="*/ 199 w 325"/>
                  <a:gd name="T17" fmla="*/ 143 h 457"/>
                  <a:gd name="T18" fmla="*/ 182 w 325"/>
                  <a:gd name="T19" fmla="*/ 54 h 457"/>
                  <a:gd name="T20" fmla="*/ 133 w 325"/>
                  <a:gd name="T21" fmla="*/ 29 h 457"/>
                  <a:gd name="T22" fmla="*/ 94 w 325"/>
                  <a:gd name="T23" fmla="*/ 46 h 457"/>
                  <a:gd name="T24" fmla="*/ 79 w 325"/>
                  <a:gd name="T25" fmla="*/ 83 h 457"/>
                  <a:gd name="T26" fmla="*/ 80 w 325"/>
                  <a:gd name="T27" fmla="*/ 110 h 457"/>
                  <a:gd name="T28" fmla="*/ 71 w 325"/>
                  <a:gd name="T29" fmla="*/ 144 h 457"/>
                  <a:gd name="T30" fmla="*/ 47 w 325"/>
                  <a:gd name="T31" fmla="*/ 156 h 457"/>
                  <a:gd name="T32" fmla="*/ 23 w 325"/>
                  <a:gd name="T33" fmla="*/ 143 h 457"/>
                  <a:gd name="T34" fmla="*/ 14 w 325"/>
                  <a:gd name="T35" fmla="*/ 110 h 457"/>
                  <a:gd name="T36" fmla="*/ 48 w 325"/>
                  <a:gd name="T37" fmla="*/ 35 h 457"/>
                  <a:gd name="T38" fmla="*/ 145 w 325"/>
                  <a:gd name="T39" fmla="*/ 0 h 457"/>
                  <a:gd name="T40" fmla="*/ 223 w 325"/>
                  <a:gd name="T41" fmla="*/ 20 h 457"/>
                  <a:gd name="T42" fmla="*/ 257 w 325"/>
                  <a:gd name="T43" fmla="*/ 66 h 457"/>
                  <a:gd name="T44" fmla="*/ 264 w 325"/>
                  <a:gd name="T45" fmla="*/ 150 h 457"/>
                  <a:gd name="T46" fmla="*/ 264 w 325"/>
                  <a:gd name="T47" fmla="*/ 297 h 457"/>
                  <a:gd name="T48" fmla="*/ 265 w 325"/>
                  <a:gd name="T49" fmla="*/ 373 h 457"/>
                  <a:gd name="T50" fmla="*/ 272 w 325"/>
                  <a:gd name="T51" fmla="*/ 392 h 457"/>
                  <a:gd name="T52" fmla="*/ 282 w 325"/>
                  <a:gd name="T53" fmla="*/ 397 h 457"/>
                  <a:gd name="T54" fmla="*/ 293 w 325"/>
                  <a:gd name="T55" fmla="*/ 394 h 457"/>
                  <a:gd name="T56" fmla="*/ 325 w 325"/>
                  <a:gd name="T57" fmla="*/ 359 h 457"/>
                  <a:gd name="T58" fmla="*/ 325 w 325"/>
                  <a:gd name="T59" fmla="*/ 385 h 457"/>
                  <a:gd name="T60" fmla="*/ 241 w 325"/>
                  <a:gd name="T61" fmla="*/ 457 h 457"/>
                  <a:gd name="T62" fmla="*/ 211 w 325"/>
                  <a:gd name="T63" fmla="*/ 441 h 457"/>
                  <a:gd name="T64" fmla="*/ 199 w 325"/>
                  <a:gd name="T65" fmla="*/ 385 h 457"/>
                  <a:gd name="T66" fmla="*/ 199 w 325"/>
                  <a:gd name="T67" fmla="*/ 355 h 457"/>
                  <a:gd name="T68" fmla="*/ 199 w 325"/>
                  <a:gd name="T69" fmla="*/ 189 h 457"/>
                  <a:gd name="T70" fmla="*/ 123 w 325"/>
                  <a:gd name="T71" fmla="*/ 229 h 457"/>
                  <a:gd name="T72" fmla="*/ 79 w 325"/>
                  <a:gd name="T73" fmla="*/ 273 h 457"/>
                  <a:gd name="T74" fmla="*/ 66 w 325"/>
                  <a:gd name="T75" fmla="*/ 323 h 457"/>
                  <a:gd name="T76" fmla="*/ 82 w 325"/>
                  <a:gd name="T77" fmla="*/ 379 h 457"/>
                  <a:gd name="T78" fmla="*/ 121 w 325"/>
                  <a:gd name="T79" fmla="*/ 402 h 457"/>
                  <a:gd name="T80" fmla="*/ 199 w 325"/>
                  <a:gd name="T81" fmla="*/ 355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5" h="457">
                    <a:moveTo>
                      <a:pt x="199" y="385"/>
                    </a:moveTo>
                    <a:cubicBezTo>
                      <a:pt x="163" y="420"/>
                      <a:pt x="139" y="440"/>
                      <a:pt x="130" y="445"/>
                    </a:cubicBezTo>
                    <a:cubicBezTo>
                      <a:pt x="116" y="453"/>
                      <a:pt x="101" y="457"/>
                      <a:pt x="85" y="457"/>
                    </a:cubicBezTo>
                    <a:cubicBezTo>
                      <a:pt x="61" y="457"/>
                      <a:pt x="40" y="447"/>
                      <a:pt x="24" y="426"/>
                    </a:cubicBezTo>
                    <a:cubicBezTo>
                      <a:pt x="8" y="406"/>
                      <a:pt x="0" y="379"/>
                      <a:pt x="0" y="345"/>
                    </a:cubicBezTo>
                    <a:cubicBezTo>
                      <a:pt x="0" y="324"/>
                      <a:pt x="4" y="306"/>
                      <a:pt x="12" y="290"/>
                    </a:cubicBezTo>
                    <a:cubicBezTo>
                      <a:pt x="22" y="269"/>
                      <a:pt x="41" y="249"/>
                      <a:pt x="68" y="229"/>
                    </a:cubicBezTo>
                    <a:cubicBezTo>
                      <a:pt x="94" y="210"/>
                      <a:pt x="138" y="187"/>
                      <a:pt x="199" y="160"/>
                    </a:cubicBezTo>
                    <a:cubicBezTo>
                      <a:pt x="199" y="154"/>
                      <a:pt x="199" y="149"/>
                      <a:pt x="199" y="143"/>
                    </a:cubicBezTo>
                    <a:cubicBezTo>
                      <a:pt x="199" y="100"/>
                      <a:pt x="194" y="70"/>
                      <a:pt x="182" y="54"/>
                    </a:cubicBezTo>
                    <a:cubicBezTo>
                      <a:pt x="171" y="37"/>
                      <a:pt x="154" y="29"/>
                      <a:pt x="133" y="29"/>
                    </a:cubicBezTo>
                    <a:cubicBezTo>
                      <a:pt x="116" y="29"/>
                      <a:pt x="103" y="35"/>
                      <a:pt x="94" y="46"/>
                    </a:cubicBezTo>
                    <a:cubicBezTo>
                      <a:pt x="84" y="57"/>
                      <a:pt x="79" y="69"/>
                      <a:pt x="79" y="83"/>
                    </a:cubicBezTo>
                    <a:cubicBezTo>
                      <a:pt x="79" y="92"/>
                      <a:pt x="79" y="101"/>
                      <a:pt x="80" y="110"/>
                    </a:cubicBezTo>
                    <a:cubicBezTo>
                      <a:pt x="80" y="125"/>
                      <a:pt x="77" y="136"/>
                      <a:pt x="71" y="144"/>
                    </a:cubicBezTo>
                    <a:cubicBezTo>
                      <a:pt x="65" y="152"/>
                      <a:pt x="56" y="156"/>
                      <a:pt x="47" y="156"/>
                    </a:cubicBezTo>
                    <a:cubicBezTo>
                      <a:pt x="37" y="156"/>
                      <a:pt x="29" y="151"/>
                      <a:pt x="23" y="143"/>
                    </a:cubicBezTo>
                    <a:cubicBezTo>
                      <a:pt x="17" y="135"/>
                      <a:pt x="14" y="124"/>
                      <a:pt x="14" y="110"/>
                    </a:cubicBezTo>
                    <a:cubicBezTo>
                      <a:pt x="14" y="83"/>
                      <a:pt x="25" y="58"/>
                      <a:pt x="48" y="35"/>
                    </a:cubicBezTo>
                    <a:cubicBezTo>
                      <a:pt x="71" y="12"/>
                      <a:pt x="103" y="0"/>
                      <a:pt x="145" y="0"/>
                    </a:cubicBezTo>
                    <a:cubicBezTo>
                      <a:pt x="176" y="0"/>
                      <a:pt x="202" y="7"/>
                      <a:pt x="223" y="20"/>
                    </a:cubicBezTo>
                    <a:cubicBezTo>
                      <a:pt x="238" y="30"/>
                      <a:pt x="249" y="45"/>
                      <a:pt x="257" y="66"/>
                    </a:cubicBezTo>
                    <a:cubicBezTo>
                      <a:pt x="261" y="80"/>
                      <a:pt x="264" y="107"/>
                      <a:pt x="264" y="150"/>
                    </a:cubicBezTo>
                    <a:cubicBezTo>
                      <a:pt x="264" y="199"/>
                      <a:pt x="264" y="248"/>
                      <a:pt x="264" y="297"/>
                    </a:cubicBezTo>
                    <a:cubicBezTo>
                      <a:pt x="264" y="338"/>
                      <a:pt x="264" y="364"/>
                      <a:pt x="265" y="373"/>
                    </a:cubicBezTo>
                    <a:cubicBezTo>
                      <a:pt x="267" y="383"/>
                      <a:pt x="269" y="389"/>
                      <a:pt x="272" y="392"/>
                    </a:cubicBezTo>
                    <a:cubicBezTo>
                      <a:pt x="275" y="395"/>
                      <a:pt x="278" y="397"/>
                      <a:pt x="282" y="397"/>
                    </a:cubicBezTo>
                    <a:cubicBezTo>
                      <a:pt x="287" y="397"/>
                      <a:pt x="290" y="396"/>
                      <a:pt x="293" y="394"/>
                    </a:cubicBezTo>
                    <a:cubicBezTo>
                      <a:pt x="299" y="389"/>
                      <a:pt x="309" y="378"/>
                      <a:pt x="325" y="359"/>
                    </a:cubicBezTo>
                    <a:cubicBezTo>
                      <a:pt x="325" y="368"/>
                      <a:pt x="325" y="377"/>
                      <a:pt x="325" y="385"/>
                    </a:cubicBezTo>
                    <a:cubicBezTo>
                      <a:pt x="296" y="433"/>
                      <a:pt x="268" y="457"/>
                      <a:pt x="241" y="457"/>
                    </a:cubicBezTo>
                    <a:cubicBezTo>
                      <a:pt x="228" y="457"/>
                      <a:pt x="218" y="451"/>
                      <a:pt x="211" y="441"/>
                    </a:cubicBezTo>
                    <a:cubicBezTo>
                      <a:pt x="204" y="430"/>
                      <a:pt x="200" y="412"/>
                      <a:pt x="199" y="385"/>
                    </a:cubicBezTo>
                    <a:close/>
                    <a:moveTo>
                      <a:pt x="199" y="355"/>
                    </a:moveTo>
                    <a:cubicBezTo>
                      <a:pt x="199" y="299"/>
                      <a:pt x="199" y="244"/>
                      <a:pt x="199" y="189"/>
                    </a:cubicBezTo>
                    <a:cubicBezTo>
                      <a:pt x="160" y="208"/>
                      <a:pt x="134" y="221"/>
                      <a:pt x="123" y="229"/>
                    </a:cubicBezTo>
                    <a:cubicBezTo>
                      <a:pt x="102" y="243"/>
                      <a:pt x="88" y="258"/>
                      <a:pt x="79" y="273"/>
                    </a:cubicBezTo>
                    <a:cubicBezTo>
                      <a:pt x="70" y="288"/>
                      <a:pt x="66" y="305"/>
                      <a:pt x="66" y="323"/>
                    </a:cubicBezTo>
                    <a:cubicBezTo>
                      <a:pt x="66" y="346"/>
                      <a:pt x="71" y="364"/>
                      <a:pt x="82" y="379"/>
                    </a:cubicBezTo>
                    <a:cubicBezTo>
                      <a:pt x="94" y="395"/>
                      <a:pt x="107" y="402"/>
                      <a:pt x="121" y="402"/>
                    </a:cubicBezTo>
                    <a:cubicBezTo>
                      <a:pt x="141" y="402"/>
                      <a:pt x="167" y="387"/>
                      <a:pt x="199" y="35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88" name="Rectangle 489">
                <a:extLst>
                  <a:ext uri="{FF2B5EF4-FFF2-40B4-BE49-F238E27FC236}">
                    <a16:creationId xmlns:a16="http://schemas.microsoft.com/office/drawing/2014/main" id="{44119384-9EBA-4C56-BDDC-2093B16C1CF4}"/>
                  </a:ext>
                </a:extLst>
              </p:cNvPr>
              <p:cNvSpPr>
                <a:spLocks noChangeArrowheads="1"/>
              </p:cNvSpPr>
              <p:nvPr/>
            </p:nvSpPr>
            <p:spPr bwMode="auto">
              <a:xfrm>
                <a:off x="2606" y="2565"/>
                <a:ext cx="91" cy="7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89" name="Rectangle 490">
                <a:extLst>
                  <a:ext uri="{FF2B5EF4-FFF2-40B4-BE49-F238E27FC236}">
                    <a16:creationId xmlns:a16="http://schemas.microsoft.com/office/drawing/2014/main" id="{583FDCAB-BE05-4320-B009-4A4796026E6E}"/>
                  </a:ext>
                </a:extLst>
              </p:cNvPr>
              <p:cNvSpPr>
                <a:spLocks noChangeArrowheads="1"/>
              </p:cNvSpPr>
              <p:nvPr/>
            </p:nvSpPr>
            <p:spPr bwMode="auto">
              <a:xfrm>
                <a:off x="2697" y="2565"/>
                <a:ext cx="82" cy="7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90" name="Freeform 491">
                <a:extLst>
                  <a:ext uri="{FF2B5EF4-FFF2-40B4-BE49-F238E27FC236}">
                    <a16:creationId xmlns:a16="http://schemas.microsoft.com/office/drawing/2014/main" id="{41E938F0-1E4A-4B8D-A4A8-FC48BB6BCA92}"/>
                  </a:ext>
                </a:extLst>
              </p:cNvPr>
              <p:cNvSpPr>
                <a:spLocks/>
              </p:cNvSpPr>
              <p:nvPr/>
            </p:nvSpPr>
            <p:spPr bwMode="auto">
              <a:xfrm>
                <a:off x="2700" y="2566"/>
                <a:ext cx="78" cy="67"/>
              </a:xfrm>
              <a:custGeom>
                <a:avLst/>
                <a:gdLst>
                  <a:gd name="T0" fmla="*/ 301 w 301"/>
                  <a:gd name="T1" fmla="*/ 283 h 461"/>
                  <a:gd name="T2" fmla="*/ 244 w 301"/>
                  <a:gd name="T3" fmla="*/ 415 h 461"/>
                  <a:gd name="T4" fmla="*/ 151 w 301"/>
                  <a:gd name="T5" fmla="*/ 461 h 461"/>
                  <a:gd name="T6" fmla="*/ 45 w 301"/>
                  <a:gd name="T7" fmla="*/ 399 h 461"/>
                  <a:gd name="T8" fmla="*/ 0 w 301"/>
                  <a:gd name="T9" fmla="*/ 231 h 461"/>
                  <a:gd name="T10" fmla="*/ 50 w 301"/>
                  <a:gd name="T11" fmla="*/ 65 h 461"/>
                  <a:gd name="T12" fmla="*/ 170 w 301"/>
                  <a:gd name="T13" fmla="*/ 0 h 461"/>
                  <a:gd name="T14" fmla="*/ 257 w 301"/>
                  <a:gd name="T15" fmla="*/ 34 h 461"/>
                  <a:gd name="T16" fmla="*/ 291 w 301"/>
                  <a:gd name="T17" fmla="*/ 105 h 461"/>
                  <a:gd name="T18" fmla="*/ 281 w 301"/>
                  <a:gd name="T19" fmla="*/ 134 h 461"/>
                  <a:gd name="T20" fmla="*/ 255 w 301"/>
                  <a:gd name="T21" fmla="*/ 145 h 461"/>
                  <a:gd name="T22" fmla="*/ 220 w 301"/>
                  <a:gd name="T23" fmla="*/ 127 h 461"/>
                  <a:gd name="T24" fmla="*/ 211 w 301"/>
                  <a:gd name="T25" fmla="*/ 89 h 461"/>
                  <a:gd name="T26" fmla="*/ 195 w 301"/>
                  <a:gd name="T27" fmla="*/ 47 h 461"/>
                  <a:gd name="T28" fmla="*/ 157 w 301"/>
                  <a:gd name="T29" fmla="*/ 32 h 461"/>
                  <a:gd name="T30" fmla="*/ 95 w 301"/>
                  <a:gd name="T31" fmla="*/ 67 h 461"/>
                  <a:gd name="T32" fmla="*/ 63 w 301"/>
                  <a:gd name="T33" fmla="*/ 190 h 461"/>
                  <a:gd name="T34" fmla="*/ 95 w 301"/>
                  <a:gd name="T35" fmla="*/ 328 h 461"/>
                  <a:gd name="T36" fmla="*/ 179 w 301"/>
                  <a:gd name="T37" fmla="*/ 387 h 461"/>
                  <a:gd name="T38" fmla="*/ 248 w 301"/>
                  <a:gd name="T39" fmla="*/ 356 h 461"/>
                  <a:gd name="T40" fmla="*/ 290 w 301"/>
                  <a:gd name="T41" fmla="*/ 276 h 461"/>
                  <a:gd name="T42" fmla="*/ 301 w 301"/>
                  <a:gd name="T43" fmla="*/ 28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1" h="461">
                    <a:moveTo>
                      <a:pt x="301" y="283"/>
                    </a:moveTo>
                    <a:cubicBezTo>
                      <a:pt x="291" y="340"/>
                      <a:pt x="272" y="384"/>
                      <a:pt x="244" y="415"/>
                    </a:cubicBezTo>
                    <a:cubicBezTo>
                      <a:pt x="217" y="446"/>
                      <a:pt x="185" y="461"/>
                      <a:pt x="151" y="461"/>
                    </a:cubicBezTo>
                    <a:cubicBezTo>
                      <a:pt x="111" y="461"/>
                      <a:pt x="75" y="441"/>
                      <a:pt x="45" y="399"/>
                    </a:cubicBezTo>
                    <a:cubicBezTo>
                      <a:pt x="15" y="358"/>
                      <a:pt x="0" y="302"/>
                      <a:pt x="0" y="231"/>
                    </a:cubicBezTo>
                    <a:cubicBezTo>
                      <a:pt x="0" y="163"/>
                      <a:pt x="17" y="108"/>
                      <a:pt x="50" y="65"/>
                    </a:cubicBezTo>
                    <a:cubicBezTo>
                      <a:pt x="83" y="22"/>
                      <a:pt x="123" y="0"/>
                      <a:pt x="170" y="0"/>
                    </a:cubicBezTo>
                    <a:cubicBezTo>
                      <a:pt x="205" y="0"/>
                      <a:pt x="234" y="12"/>
                      <a:pt x="257" y="34"/>
                    </a:cubicBezTo>
                    <a:cubicBezTo>
                      <a:pt x="279" y="57"/>
                      <a:pt x="291" y="81"/>
                      <a:pt x="291" y="105"/>
                    </a:cubicBezTo>
                    <a:cubicBezTo>
                      <a:pt x="291" y="117"/>
                      <a:pt x="288" y="127"/>
                      <a:pt x="281" y="134"/>
                    </a:cubicBezTo>
                    <a:cubicBezTo>
                      <a:pt x="275" y="142"/>
                      <a:pt x="266" y="145"/>
                      <a:pt x="255" y="145"/>
                    </a:cubicBezTo>
                    <a:cubicBezTo>
                      <a:pt x="239" y="145"/>
                      <a:pt x="228" y="139"/>
                      <a:pt x="220" y="127"/>
                    </a:cubicBezTo>
                    <a:cubicBezTo>
                      <a:pt x="216" y="121"/>
                      <a:pt x="212" y="108"/>
                      <a:pt x="211" y="89"/>
                    </a:cubicBezTo>
                    <a:cubicBezTo>
                      <a:pt x="210" y="71"/>
                      <a:pt x="204" y="57"/>
                      <a:pt x="195" y="47"/>
                    </a:cubicBezTo>
                    <a:cubicBezTo>
                      <a:pt x="186" y="37"/>
                      <a:pt x="173" y="32"/>
                      <a:pt x="157" y="32"/>
                    </a:cubicBezTo>
                    <a:cubicBezTo>
                      <a:pt x="131" y="32"/>
                      <a:pt x="110" y="44"/>
                      <a:pt x="95" y="67"/>
                    </a:cubicBezTo>
                    <a:cubicBezTo>
                      <a:pt x="74" y="98"/>
                      <a:pt x="63" y="140"/>
                      <a:pt x="63" y="190"/>
                    </a:cubicBezTo>
                    <a:cubicBezTo>
                      <a:pt x="63" y="242"/>
                      <a:pt x="74" y="288"/>
                      <a:pt x="95" y="328"/>
                    </a:cubicBezTo>
                    <a:cubicBezTo>
                      <a:pt x="115" y="368"/>
                      <a:pt x="144" y="387"/>
                      <a:pt x="179" y="387"/>
                    </a:cubicBezTo>
                    <a:cubicBezTo>
                      <a:pt x="205" y="387"/>
                      <a:pt x="228" y="377"/>
                      <a:pt x="248" y="356"/>
                    </a:cubicBezTo>
                    <a:cubicBezTo>
                      <a:pt x="262" y="341"/>
                      <a:pt x="276" y="315"/>
                      <a:pt x="290" y="276"/>
                    </a:cubicBezTo>
                    <a:cubicBezTo>
                      <a:pt x="293" y="279"/>
                      <a:pt x="297" y="281"/>
                      <a:pt x="301" y="283"/>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91" name="Rectangle 492">
                <a:extLst>
                  <a:ext uri="{FF2B5EF4-FFF2-40B4-BE49-F238E27FC236}">
                    <a16:creationId xmlns:a16="http://schemas.microsoft.com/office/drawing/2014/main" id="{CF632793-6A43-46DA-A698-0363AC7CB06D}"/>
                  </a:ext>
                </a:extLst>
              </p:cNvPr>
              <p:cNvSpPr>
                <a:spLocks noChangeArrowheads="1"/>
              </p:cNvSpPr>
              <p:nvPr/>
            </p:nvSpPr>
            <p:spPr bwMode="auto">
              <a:xfrm>
                <a:off x="2697" y="2565"/>
                <a:ext cx="82" cy="7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92" name="Rectangle 493">
                <a:extLst>
                  <a:ext uri="{FF2B5EF4-FFF2-40B4-BE49-F238E27FC236}">
                    <a16:creationId xmlns:a16="http://schemas.microsoft.com/office/drawing/2014/main" id="{AC126E5C-809C-48FD-8DAA-8B6CA9891F66}"/>
                  </a:ext>
                </a:extLst>
              </p:cNvPr>
              <p:cNvSpPr>
                <a:spLocks noChangeArrowheads="1"/>
              </p:cNvSpPr>
              <p:nvPr/>
            </p:nvSpPr>
            <p:spPr bwMode="auto">
              <a:xfrm>
                <a:off x="2787" y="2532"/>
                <a:ext cx="54" cy="10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93" name="Freeform 494">
                <a:extLst>
                  <a:ext uri="{FF2B5EF4-FFF2-40B4-BE49-F238E27FC236}">
                    <a16:creationId xmlns:a16="http://schemas.microsoft.com/office/drawing/2014/main" id="{23C10265-7935-43EF-8CE5-4FAA6EB3518D}"/>
                  </a:ext>
                </a:extLst>
              </p:cNvPr>
              <p:cNvSpPr>
                <a:spLocks noEditPoints="1"/>
              </p:cNvSpPr>
              <p:nvPr/>
            </p:nvSpPr>
            <p:spPr bwMode="auto">
              <a:xfrm>
                <a:off x="2791" y="2532"/>
                <a:ext cx="46" cy="99"/>
              </a:xfrm>
              <a:custGeom>
                <a:avLst/>
                <a:gdLst>
                  <a:gd name="T0" fmla="*/ 92 w 179"/>
                  <a:gd name="T1" fmla="*/ 0 h 675"/>
                  <a:gd name="T2" fmla="*/ 120 w 179"/>
                  <a:gd name="T3" fmla="*/ 14 h 675"/>
                  <a:gd name="T4" fmla="*/ 132 w 179"/>
                  <a:gd name="T5" fmla="*/ 48 h 675"/>
                  <a:gd name="T6" fmla="*/ 120 w 179"/>
                  <a:gd name="T7" fmla="*/ 82 h 675"/>
                  <a:gd name="T8" fmla="*/ 92 w 179"/>
                  <a:gd name="T9" fmla="*/ 96 h 675"/>
                  <a:gd name="T10" fmla="*/ 64 w 179"/>
                  <a:gd name="T11" fmla="*/ 82 h 675"/>
                  <a:gd name="T12" fmla="*/ 52 w 179"/>
                  <a:gd name="T13" fmla="*/ 48 h 675"/>
                  <a:gd name="T14" fmla="*/ 64 w 179"/>
                  <a:gd name="T15" fmla="*/ 14 h 675"/>
                  <a:gd name="T16" fmla="*/ 92 w 179"/>
                  <a:gd name="T17" fmla="*/ 0 h 675"/>
                  <a:gd name="T18" fmla="*/ 125 w 179"/>
                  <a:gd name="T19" fmla="*/ 227 h 675"/>
                  <a:gd name="T20" fmla="*/ 125 w 179"/>
                  <a:gd name="T21" fmla="*/ 577 h 675"/>
                  <a:gd name="T22" fmla="*/ 130 w 179"/>
                  <a:gd name="T23" fmla="*/ 631 h 675"/>
                  <a:gd name="T24" fmla="*/ 144 w 179"/>
                  <a:gd name="T25" fmla="*/ 651 h 675"/>
                  <a:gd name="T26" fmla="*/ 179 w 179"/>
                  <a:gd name="T27" fmla="*/ 658 h 675"/>
                  <a:gd name="T28" fmla="*/ 179 w 179"/>
                  <a:gd name="T29" fmla="*/ 675 h 675"/>
                  <a:gd name="T30" fmla="*/ 5 w 179"/>
                  <a:gd name="T31" fmla="*/ 675 h 675"/>
                  <a:gd name="T32" fmla="*/ 5 w 179"/>
                  <a:gd name="T33" fmla="*/ 658 h 675"/>
                  <a:gd name="T34" fmla="*/ 40 w 179"/>
                  <a:gd name="T35" fmla="*/ 652 h 675"/>
                  <a:gd name="T36" fmla="*/ 55 w 179"/>
                  <a:gd name="T37" fmla="*/ 631 h 675"/>
                  <a:gd name="T38" fmla="*/ 60 w 179"/>
                  <a:gd name="T39" fmla="*/ 577 h 675"/>
                  <a:gd name="T40" fmla="*/ 60 w 179"/>
                  <a:gd name="T41" fmla="*/ 409 h 675"/>
                  <a:gd name="T42" fmla="*/ 56 w 179"/>
                  <a:gd name="T43" fmla="*/ 318 h 675"/>
                  <a:gd name="T44" fmla="*/ 48 w 179"/>
                  <a:gd name="T45" fmla="*/ 296 h 675"/>
                  <a:gd name="T46" fmla="*/ 32 w 179"/>
                  <a:gd name="T47" fmla="*/ 291 h 675"/>
                  <a:gd name="T48" fmla="*/ 5 w 179"/>
                  <a:gd name="T49" fmla="*/ 298 h 675"/>
                  <a:gd name="T50" fmla="*/ 0 w 179"/>
                  <a:gd name="T51" fmla="*/ 281 h 675"/>
                  <a:gd name="T52" fmla="*/ 107 w 179"/>
                  <a:gd name="T53" fmla="*/ 227 h 675"/>
                  <a:gd name="T54" fmla="*/ 125 w 179"/>
                  <a:gd name="T55" fmla="*/ 227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9" h="675">
                    <a:moveTo>
                      <a:pt x="92" y="0"/>
                    </a:moveTo>
                    <a:cubicBezTo>
                      <a:pt x="103" y="0"/>
                      <a:pt x="112" y="5"/>
                      <a:pt x="120" y="14"/>
                    </a:cubicBezTo>
                    <a:cubicBezTo>
                      <a:pt x="128" y="23"/>
                      <a:pt x="132" y="35"/>
                      <a:pt x="132" y="48"/>
                    </a:cubicBezTo>
                    <a:cubicBezTo>
                      <a:pt x="132" y="61"/>
                      <a:pt x="128" y="73"/>
                      <a:pt x="120" y="82"/>
                    </a:cubicBezTo>
                    <a:cubicBezTo>
                      <a:pt x="112" y="92"/>
                      <a:pt x="103" y="96"/>
                      <a:pt x="92" y="96"/>
                    </a:cubicBezTo>
                    <a:cubicBezTo>
                      <a:pt x="81" y="96"/>
                      <a:pt x="72" y="92"/>
                      <a:pt x="64" y="82"/>
                    </a:cubicBezTo>
                    <a:cubicBezTo>
                      <a:pt x="56" y="73"/>
                      <a:pt x="52" y="61"/>
                      <a:pt x="52" y="48"/>
                    </a:cubicBezTo>
                    <a:cubicBezTo>
                      <a:pt x="52" y="35"/>
                      <a:pt x="56" y="23"/>
                      <a:pt x="64" y="14"/>
                    </a:cubicBezTo>
                    <a:cubicBezTo>
                      <a:pt x="71" y="5"/>
                      <a:pt x="81" y="0"/>
                      <a:pt x="92" y="0"/>
                    </a:cubicBezTo>
                    <a:close/>
                    <a:moveTo>
                      <a:pt x="125" y="227"/>
                    </a:moveTo>
                    <a:cubicBezTo>
                      <a:pt x="125" y="344"/>
                      <a:pt x="125" y="460"/>
                      <a:pt x="125" y="577"/>
                    </a:cubicBezTo>
                    <a:cubicBezTo>
                      <a:pt x="125" y="604"/>
                      <a:pt x="126" y="622"/>
                      <a:pt x="130" y="631"/>
                    </a:cubicBezTo>
                    <a:cubicBezTo>
                      <a:pt x="133" y="640"/>
                      <a:pt x="137" y="647"/>
                      <a:pt x="144" y="651"/>
                    </a:cubicBezTo>
                    <a:cubicBezTo>
                      <a:pt x="150" y="656"/>
                      <a:pt x="162" y="658"/>
                      <a:pt x="179" y="658"/>
                    </a:cubicBezTo>
                    <a:cubicBezTo>
                      <a:pt x="179" y="664"/>
                      <a:pt x="179" y="669"/>
                      <a:pt x="179" y="675"/>
                    </a:cubicBezTo>
                    <a:cubicBezTo>
                      <a:pt x="121" y="675"/>
                      <a:pt x="63" y="675"/>
                      <a:pt x="5" y="675"/>
                    </a:cubicBezTo>
                    <a:cubicBezTo>
                      <a:pt x="5" y="669"/>
                      <a:pt x="5" y="664"/>
                      <a:pt x="5" y="658"/>
                    </a:cubicBezTo>
                    <a:cubicBezTo>
                      <a:pt x="23" y="658"/>
                      <a:pt x="34" y="656"/>
                      <a:pt x="40" y="652"/>
                    </a:cubicBezTo>
                    <a:cubicBezTo>
                      <a:pt x="46" y="647"/>
                      <a:pt x="51" y="641"/>
                      <a:pt x="55" y="631"/>
                    </a:cubicBezTo>
                    <a:cubicBezTo>
                      <a:pt x="58" y="622"/>
                      <a:pt x="60" y="604"/>
                      <a:pt x="60" y="577"/>
                    </a:cubicBezTo>
                    <a:cubicBezTo>
                      <a:pt x="60" y="521"/>
                      <a:pt x="60" y="465"/>
                      <a:pt x="60" y="409"/>
                    </a:cubicBezTo>
                    <a:cubicBezTo>
                      <a:pt x="60" y="362"/>
                      <a:pt x="58" y="331"/>
                      <a:pt x="56" y="318"/>
                    </a:cubicBezTo>
                    <a:cubicBezTo>
                      <a:pt x="54" y="308"/>
                      <a:pt x="51" y="301"/>
                      <a:pt x="48" y="296"/>
                    </a:cubicBezTo>
                    <a:cubicBezTo>
                      <a:pt x="44" y="292"/>
                      <a:pt x="38" y="291"/>
                      <a:pt x="32" y="291"/>
                    </a:cubicBezTo>
                    <a:cubicBezTo>
                      <a:pt x="24" y="291"/>
                      <a:pt x="16" y="293"/>
                      <a:pt x="5" y="298"/>
                    </a:cubicBezTo>
                    <a:cubicBezTo>
                      <a:pt x="3" y="292"/>
                      <a:pt x="1" y="286"/>
                      <a:pt x="0" y="281"/>
                    </a:cubicBezTo>
                    <a:cubicBezTo>
                      <a:pt x="35" y="263"/>
                      <a:pt x="72" y="245"/>
                      <a:pt x="107" y="227"/>
                    </a:cubicBezTo>
                    <a:cubicBezTo>
                      <a:pt x="113" y="227"/>
                      <a:pt x="119" y="227"/>
                      <a:pt x="125" y="22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94" name="Rectangle 495">
                <a:extLst>
                  <a:ext uri="{FF2B5EF4-FFF2-40B4-BE49-F238E27FC236}">
                    <a16:creationId xmlns:a16="http://schemas.microsoft.com/office/drawing/2014/main" id="{4CDA5710-E341-44A5-BA9B-2F6945A96E00}"/>
                  </a:ext>
                </a:extLst>
              </p:cNvPr>
              <p:cNvSpPr>
                <a:spLocks noChangeArrowheads="1"/>
              </p:cNvSpPr>
              <p:nvPr/>
            </p:nvSpPr>
            <p:spPr bwMode="auto">
              <a:xfrm>
                <a:off x="2787" y="2532"/>
                <a:ext cx="54" cy="103"/>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95" name="Rectangle 496">
                <a:extLst>
                  <a:ext uri="{FF2B5EF4-FFF2-40B4-BE49-F238E27FC236}">
                    <a16:creationId xmlns:a16="http://schemas.microsoft.com/office/drawing/2014/main" id="{29465B56-877B-44EC-8338-F349ACFBC8F7}"/>
                  </a:ext>
                </a:extLst>
              </p:cNvPr>
              <p:cNvSpPr>
                <a:spLocks noChangeArrowheads="1"/>
              </p:cNvSpPr>
              <p:nvPr/>
            </p:nvSpPr>
            <p:spPr bwMode="auto">
              <a:xfrm>
                <a:off x="2845" y="2534"/>
                <a:ext cx="95" cy="10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96" name="Freeform 497">
                <a:extLst>
                  <a:ext uri="{FF2B5EF4-FFF2-40B4-BE49-F238E27FC236}">
                    <a16:creationId xmlns:a16="http://schemas.microsoft.com/office/drawing/2014/main" id="{89FE0CC2-4D38-48C6-82B4-BA03F624C640}"/>
                  </a:ext>
                </a:extLst>
              </p:cNvPr>
              <p:cNvSpPr>
                <a:spLocks noEditPoints="1"/>
              </p:cNvSpPr>
              <p:nvPr/>
            </p:nvSpPr>
            <p:spPr bwMode="auto">
              <a:xfrm>
                <a:off x="2848" y="2535"/>
                <a:ext cx="89" cy="98"/>
              </a:xfrm>
              <a:custGeom>
                <a:avLst/>
                <a:gdLst>
                  <a:gd name="T0" fmla="*/ 173 w 345"/>
                  <a:gd name="T1" fmla="*/ 212 h 673"/>
                  <a:gd name="T2" fmla="*/ 303 w 345"/>
                  <a:gd name="T3" fmla="*/ 287 h 673"/>
                  <a:gd name="T4" fmla="*/ 345 w 345"/>
                  <a:gd name="T5" fmla="*/ 435 h 673"/>
                  <a:gd name="T6" fmla="*/ 322 w 345"/>
                  <a:gd name="T7" fmla="*/ 553 h 673"/>
                  <a:gd name="T8" fmla="*/ 259 w 345"/>
                  <a:gd name="T9" fmla="*/ 643 h 673"/>
                  <a:gd name="T10" fmla="*/ 169 w 345"/>
                  <a:gd name="T11" fmla="*/ 673 h 673"/>
                  <a:gd name="T12" fmla="*/ 40 w 345"/>
                  <a:gd name="T13" fmla="*/ 595 h 673"/>
                  <a:gd name="T14" fmla="*/ 0 w 345"/>
                  <a:gd name="T15" fmla="*/ 447 h 673"/>
                  <a:gd name="T16" fmla="*/ 25 w 345"/>
                  <a:gd name="T17" fmla="*/ 328 h 673"/>
                  <a:gd name="T18" fmla="*/ 89 w 345"/>
                  <a:gd name="T19" fmla="*/ 240 h 673"/>
                  <a:gd name="T20" fmla="*/ 173 w 345"/>
                  <a:gd name="T21" fmla="*/ 212 h 673"/>
                  <a:gd name="T22" fmla="*/ 161 w 345"/>
                  <a:gd name="T23" fmla="*/ 243 h 673"/>
                  <a:gd name="T24" fmla="*/ 120 w 345"/>
                  <a:gd name="T25" fmla="*/ 258 h 673"/>
                  <a:gd name="T26" fmla="*/ 86 w 345"/>
                  <a:gd name="T27" fmla="*/ 311 h 673"/>
                  <a:gd name="T28" fmla="*/ 73 w 345"/>
                  <a:gd name="T29" fmla="*/ 407 h 673"/>
                  <a:gd name="T30" fmla="*/ 104 w 345"/>
                  <a:gd name="T31" fmla="*/ 571 h 673"/>
                  <a:gd name="T32" fmla="*/ 186 w 345"/>
                  <a:gd name="T33" fmla="*/ 640 h 673"/>
                  <a:gd name="T34" fmla="*/ 248 w 345"/>
                  <a:gd name="T35" fmla="*/ 602 h 673"/>
                  <a:gd name="T36" fmla="*/ 273 w 345"/>
                  <a:gd name="T37" fmla="*/ 471 h 673"/>
                  <a:gd name="T38" fmla="*/ 232 w 345"/>
                  <a:gd name="T39" fmla="*/ 289 h 673"/>
                  <a:gd name="T40" fmla="*/ 161 w 345"/>
                  <a:gd name="T41" fmla="*/ 243 h 673"/>
                  <a:gd name="T42" fmla="*/ 255 w 345"/>
                  <a:gd name="T43" fmla="*/ 0 h 673"/>
                  <a:gd name="T44" fmla="*/ 140 w 345"/>
                  <a:gd name="T45" fmla="*/ 164 h 673"/>
                  <a:gd name="T46" fmla="*/ 127 w 345"/>
                  <a:gd name="T47" fmla="*/ 164 h 673"/>
                  <a:gd name="T48" fmla="*/ 168 w 345"/>
                  <a:gd name="T49" fmla="*/ 0 h 673"/>
                  <a:gd name="T50" fmla="*/ 255 w 345"/>
                  <a:gd name="T51" fmla="*/ 0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5" h="673">
                    <a:moveTo>
                      <a:pt x="173" y="212"/>
                    </a:moveTo>
                    <a:cubicBezTo>
                      <a:pt x="227" y="212"/>
                      <a:pt x="271" y="237"/>
                      <a:pt x="303" y="287"/>
                    </a:cubicBezTo>
                    <a:cubicBezTo>
                      <a:pt x="331" y="330"/>
                      <a:pt x="345" y="379"/>
                      <a:pt x="345" y="435"/>
                    </a:cubicBezTo>
                    <a:cubicBezTo>
                      <a:pt x="345" y="474"/>
                      <a:pt x="337" y="513"/>
                      <a:pt x="322" y="553"/>
                    </a:cubicBezTo>
                    <a:cubicBezTo>
                      <a:pt x="307" y="593"/>
                      <a:pt x="286" y="622"/>
                      <a:pt x="259" y="643"/>
                    </a:cubicBezTo>
                    <a:cubicBezTo>
                      <a:pt x="232" y="664"/>
                      <a:pt x="202" y="673"/>
                      <a:pt x="169" y="673"/>
                    </a:cubicBezTo>
                    <a:cubicBezTo>
                      <a:pt x="115" y="673"/>
                      <a:pt x="72" y="648"/>
                      <a:pt x="40" y="595"/>
                    </a:cubicBezTo>
                    <a:cubicBezTo>
                      <a:pt x="14" y="551"/>
                      <a:pt x="0" y="502"/>
                      <a:pt x="0" y="447"/>
                    </a:cubicBezTo>
                    <a:cubicBezTo>
                      <a:pt x="0" y="407"/>
                      <a:pt x="9" y="367"/>
                      <a:pt x="25" y="328"/>
                    </a:cubicBezTo>
                    <a:cubicBezTo>
                      <a:pt x="40" y="288"/>
                      <a:pt x="62" y="260"/>
                      <a:pt x="89" y="240"/>
                    </a:cubicBezTo>
                    <a:cubicBezTo>
                      <a:pt x="115" y="222"/>
                      <a:pt x="143" y="212"/>
                      <a:pt x="173" y="212"/>
                    </a:cubicBezTo>
                    <a:close/>
                    <a:moveTo>
                      <a:pt x="161" y="243"/>
                    </a:moveTo>
                    <a:cubicBezTo>
                      <a:pt x="147" y="243"/>
                      <a:pt x="133" y="248"/>
                      <a:pt x="120" y="258"/>
                    </a:cubicBezTo>
                    <a:cubicBezTo>
                      <a:pt x="106" y="268"/>
                      <a:pt x="94" y="286"/>
                      <a:pt x="86" y="311"/>
                    </a:cubicBezTo>
                    <a:cubicBezTo>
                      <a:pt x="77" y="336"/>
                      <a:pt x="73" y="368"/>
                      <a:pt x="73" y="407"/>
                    </a:cubicBezTo>
                    <a:cubicBezTo>
                      <a:pt x="73" y="470"/>
                      <a:pt x="84" y="525"/>
                      <a:pt x="104" y="571"/>
                    </a:cubicBezTo>
                    <a:cubicBezTo>
                      <a:pt x="124" y="617"/>
                      <a:pt x="152" y="640"/>
                      <a:pt x="186" y="640"/>
                    </a:cubicBezTo>
                    <a:cubicBezTo>
                      <a:pt x="211" y="640"/>
                      <a:pt x="232" y="627"/>
                      <a:pt x="248" y="602"/>
                    </a:cubicBezTo>
                    <a:cubicBezTo>
                      <a:pt x="264" y="576"/>
                      <a:pt x="273" y="533"/>
                      <a:pt x="273" y="471"/>
                    </a:cubicBezTo>
                    <a:cubicBezTo>
                      <a:pt x="273" y="394"/>
                      <a:pt x="259" y="333"/>
                      <a:pt x="232" y="289"/>
                    </a:cubicBezTo>
                    <a:cubicBezTo>
                      <a:pt x="214" y="258"/>
                      <a:pt x="189" y="243"/>
                      <a:pt x="161" y="243"/>
                    </a:cubicBezTo>
                    <a:close/>
                    <a:moveTo>
                      <a:pt x="255" y="0"/>
                    </a:moveTo>
                    <a:cubicBezTo>
                      <a:pt x="218" y="55"/>
                      <a:pt x="178" y="109"/>
                      <a:pt x="140" y="164"/>
                    </a:cubicBezTo>
                    <a:cubicBezTo>
                      <a:pt x="136" y="164"/>
                      <a:pt x="131" y="164"/>
                      <a:pt x="127" y="164"/>
                    </a:cubicBezTo>
                    <a:cubicBezTo>
                      <a:pt x="140" y="109"/>
                      <a:pt x="155" y="55"/>
                      <a:pt x="168" y="0"/>
                    </a:cubicBezTo>
                    <a:cubicBezTo>
                      <a:pt x="197" y="0"/>
                      <a:pt x="226" y="0"/>
                      <a:pt x="255" y="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97" name="Rectangle 498">
                <a:extLst>
                  <a:ext uri="{FF2B5EF4-FFF2-40B4-BE49-F238E27FC236}">
                    <a16:creationId xmlns:a16="http://schemas.microsoft.com/office/drawing/2014/main" id="{3CC7068E-B26A-497E-BA08-A71EE0226727}"/>
                  </a:ext>
                </a:extLst>
              </p:cNvPr>
              <p:cNvSpPr>
                <a:spLocks noChangeArrowheads="1"/>
              </p:cNvSpPr>
              <p:nvPr/>
            </p:nvSpPr>
            <p:spPr bwMode="auto">
              <a:xfrm>
                <a:off x="2845" y="2534"/>
                <a:ext cx="95" cy="104"/>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98" name="Rectangle 499">
                <a:extLst>
                  <a:ext uri="{FF2B5EF4-FFF2-40B4-BE49-F238E27FC236}">
                    <a16:creationId xmlns:a16="http://schemas.microsoft.com/office/drawing/2014/main" id="{48F495A1-18A2-4C7E-8A99-59EF54769927}"/>
                  </a:ext>
                </a:extLst>
              </p:cNvPr>
              <p:cNvSpPr>
                <a:spLocks noChangeArrowheads="1"/>
              </p:cNvSpPr>
              <p:nvPr/>
            </p:nvSpPr>
            <p:spPr bwMode="auto">
              <a:xfrm>
                <a:off x="2944" y="2565"/>
                <a:ext cx="107"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99" name="Freeform 500">
                <a:extLst>
                  <a:ext uri="{FF2B5EF4-FFF2-40B4-BE49-F238E27FC236}">
                    <a16:creationId xmlns:a16="http://schemas.microsoft.com/office/drawing/2014/main" id="{ED9DFEA4-3799-4A90-83FD-D7835ECB0BDF}"/>
                  </a:ext>
                </a:extLst>
              </p:cNvPr>
              <p:cNvSpPr>
                <a:spLocks/>
              </p:cNvSpPr>
              <p:nvPr/>
            </p:nvSpPr>
            <p:spPr bwMode="auto">
              <a:xfrm>
                <a:off x="2946" y="2566"/>
                <a:ext cx="101" cy="65"/>
              </a:xfrm>
              <a:custGeom>
                <a:avLst/>
                <a:gdLst>
                  <a:gd name="T0" fmla="*/ 124 w 391"/>
                  <a:gd name="T1" fmla="*/ 93 h 448"/>
                  <a:gd name="T2" fmla="*/ 244 w 391"/>
                  <a:gd name="T3" fmla="*/ 0 h 448"/>
                  <a:gd name="T4" fmla="*/ 294 w 391"/>
                  <a:gd name="T5" fmla="*/ 18 h 448"/>
                  <a:gd name="T6" fmla="*/ 328 w 391"/>
                  <a:gd name="T7" fmla="*/ 77 h 448"/>
                  <a:gd name="T8" fmla="*/ 336 w 391"/>
                  <a:gd name="T9" fmla="*/ 164 h 448"/>
                  <a:gd name="T10" fmla="*/ 336 w 391"/>
                  <a:gd name="T11" fmla="*/ 350 h 448"/>
                  <a:gd name="T12" fmla="*/ 342 w 391"/>
                  <a:gd name="T13" fmla="*/ 406 h 448"/>
                  <a:gd name="T14" fmla="*/ 356 w 391"/>
                  <a:gd name="T15" fmla="*/ 424 h 448"/>
                  <a:gd name="T16" fmla="*/ 391 w 391"/>
                  <a:gd name="T17" fmla="*/ 431 h 448"/>
                  <a:gd name="T18" fmla="*/ 391 w 391"/>
                  <a:gd name="T19" fmla="*/ 448 h 448"/>
                  <a:gd name="T20" fmla="*/ 214 w 391"/>
                  <a:gd name="T21" fmla="*/ 448 h 448"/>
                  <a:gd name="T22" fmla="*/ 214 w 391"/>
                  <a:gd name="T23" fmla="*/ 431 h 448"/>
                  <a:gd name="T24" fmla="*/ 222 w 391"/>
                  <a:gd name="T25" fmla="*/ 431 h 448"/>
                  <a:gd name="T26" fmla="*/ 257 w 391"/>
                  <a:gd name="T27" fmla="*/ 422 h 448"/>
                  <a:gd name="T28" fmla="*/ 270 w 391"/>
                  <a:gd name="T29" fmla="*/ 394 h 448"/>
                  <a:gd name="T30" fmla="*/ 272 w 391"/>
                  <a:gd name="T31" fmla="*/ 350 h 448"/>
                  <a:gd name="T32" fmla="*/ 272 w 391"/>
                  <a:gd name="T33" fmla="*/ 172 h 448"/>
                  <a:gd name="T34" fmla="*/ 260 w 391"/>
                  <a:gd name="T35" fmla="*/ 85 h 448"/>
                  <a:gd name="T36" fmla="*/ 217 w 391"/>
                  <a:gd name="T37" fmla="*/ 59 h 448"/>
                  <a:gd name="T38" fmla="*/ 124 w 391"/>
                  <a:gd name="T39" fmla="*/ 121 h 448"/>
                  <a:gd name="T40" fmla="*/ 124 w 391"/>
                  <a:gd name="T41" fmla="*/ 350 h 448"/>
                  <a:gd name="T42" fmla="*/ 128 w 391"/>
                  <a:gd name="T43" fmla="*/ 404 h 448"/>
                  <a:gd name="T44" fmla="*/ 144 w 391"/>
                  <a:gd name="T45" fmla="*/ 424 h 448"/>
                  <a:gd name="T46" fmla="*/ 182 w 391"/>
                  <a:gd name="T47" fmla="*/ 431 h 448"/>
                  <a:gd name="T48" fmla="*/ 182 w 391"/>
                  <a:gd name="T49" fmla="*/ 448 h 448"/>
                  <a:gd name="T50" fmla="*/ 5 w 391"/>
                  <a:gd name="T51" fmla="*/ 448 h 448"/>
                  <a:gd name="T52" fmla="*/ 5 w 391"/>
                  <a:gd name="T53" fmla="*/ 431 h 448"/>
                  <a:gd name="T54" fmla="*/ 13 w 391"/>
                  <a:gd name="T55" fmla="*/ 431 h 448"/>
                  <a:gd name="T56" fmla="*/ 50 w 391"/>
                  <a:gd name="T57" fmla="*/ 414 h 448"/>
                  <a:gd name="T58" fmla="*/ 60 w 391"/>
                  <a:gd name="T59" fmla="*/ 350 h 448"/>
                  <a:gd name="T60" fmla="*/ 60 w 391"/>
                  <a:gd name="T61" fmla="*/ 188 h 448"/>
                  <a:gd name="T62" fmla="*/ 57 w 391"/>
                  <a:gd name="T63" fmla="*/ 93 h 448"/>
                  <a:gd name="T64" fmla="*/ 48 w 391"/>
                  <a:gd name="T65" fmla="*/ 70 h 448"/>
                  <a:gd name="T66" fmla="*/ 32 w 391"/>
                  <a:gd name="T67" fmla="*/ 64 h 448"/>
                  <a:gd name="T68" fmla="*/ 5 w 391"/>
                  <a:gd name="T69" fmla="*/ 71 h 448"/>
                  <a:gd name="T70" fmla="*/ 0 w 391"/>
                  <a:gd name="T71" fmla="*/ 54 h 448"/>
                  <a:gd name="T72" fmla="*/ 107 w 391"/>
                  <a:gd name="T73" fmla="*/ 0 h 448"/>
                  <a:gd name="T74" fmla="*/ 124 w 391"/>
                  <a:gd name="T75" fmla="*/ 0 h 448"/>
                  <a:gd name="T76" fmla="*/ 124 w 391"/>
                  <a:gd name="T77" fmla="*/ 93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91" h="448">
                    <a:moveTo>
                      <a:pt x="124" y="93"/>
                    </a:moveTo>
                    <a:cubicBezTo>
                      <a:pt x="165" y="31"/>
                      <a:pt x="206" y="0"/>
                      <a:pt x="244" y="0"/>
                    </a:cubicBezTo>
                    <a:cubicBezTo>
                      <a:pt x="263" y="0"/>
                      <a:pt x="280" y="6"/>
                      <a:pt x="294" y="18"/>
                    </a:cubicBezTo>
                    <a:cubicBezTo>
                      <a:pt x="308" y="30"/>
                      <a:pt x="320" y="50"/>
                      <a:pt x="328" y="77"/>
                    </a:cubicBezTo>
                    <a:cubicBezTo>
                      <a:pt x="334" y="96"/>
                      <a:pt x="336" y="125"/>
                      <a:pt x="336" y="164"/>
                    </a:cubicBezTo>
                    <a:cubicBezTo>
                      <a:pt x="336" y="226"/>
                      <a:pt x="336" y="288"/>
                      <a:pt x="336" y="350"/>
                    </a:cubicBezTo>
                    <a:cubicBezTo>
                      <a:pt x="336" y="377"/>
                      <a:pt x="338" y="396"/>
                      <a:pt x="342" y="406"/>
                    </a:cubicBezTo>
                    <a:cubicBezTo>
                      <a:pt x="345" y="414"/>
                      <a:pt x="349" y="420"/>
                      <a:pt x="356" y="424"/>
                    </a:cubicBezTo>
                    <a:cubicBezTo>
                      <a:pt x="362" y="429"/>
                      <a:pt x="374" y="431"/>
                      <a:pt x="391" y="431"/>
                    </a:cubicBezTo>
                    <a:cubicBezTo>
                      <a:pt x="391" y="437"/>
                      <a:pt x="391" y="442"/>
                      <a:pt x="391" y="448"/>
                    </a:cubicBezTo>
                    <a:cubicBezTo>
                      <a:pt x="332" y="448"/>
                      <a:pt x="273" y="448"/>
                      <a:pt x="214" y="448"/>
                    </a:cubicBezTo>
                    <a:cubicBezTo>
                      <a:pt x="214" y="442"/>
                      <a:pt x="214" y="437"/>
                      <a:pt x="214" y="431"/>
                    </a:cubicBezTo>
                    <a:cubicBezTo>
                      <a:pt x="217" y="431"/>
                      <a:pt x="219" y="431"/>
                      <a:pt x="222" y="431"/>
                    </a:cubicBezTo>
                    <a:cubicBezTo>
                      <a:pt x="238" y="431"/>
                      <a:pt x="250" y="428"/>
                      <a:pt x="257" y="422"/>
                    </a:cubicBezTo>
                    <a:cubicBezTo>
                      <a:pt x="263" y="415"/>
                      <a:pt x="268" y="406"/>
                      <a:pt x="270" y="394"/>
                    </a:cubicBezTo>
                    <a:cubicBezTo>
                      <a:pt x="272" y="390"/>
                      <a:pt x="272" y="375"/>
                      <a:pt x="272" y="350"/>
                    </a:cubicBezTo>
                    <a:cubicBezTo>
                      <a:pt x="272" y="291"/>
                      <a:pt x="272" y="231"/>
                      <a:pt x="272" y="172"/>
                    </a:cubicBezTo>
                    <a:cubicBezTo>
                      <a:pt x="272" y="132"/>
                      <a:pt x="268" y="104"/>
                      <a:pt x="260" y="85"/>
                    </a:cubicBezTo>
                    <a:cubicBezTo>
                      <a:pt x="251" y="68"/>
                      <a:pt x="236" y="59"/>
                      <a:pt x="217" y="59"/>
                    </a:cubicBezTo>
                    <a:cubicBezTo>
                      <a:pt x="186" y="59"/>
                      <a:pt x="155" y="79"/>
                      <a:pt x="124" y="121"/>
                    </a:cubicBezTo>
                    <a:cubicBezTo>
                      <a:pt x="124" y="197"/>
                      <a:pt x="124" y="273"/>
                      <a:pt x="124" y="350"/>
                    </a:cubicBezTo>
                    <a:cubicBezTo>
                      <a:pt x="124" y="379"/>
                      <a:pt x="126" y="397"/>
                      <a:pt x="128" y="404"/>
                    </a:cubicBezTo>
                    <a:cubicBezTo>
                      <a:pt x="132" y="413"/>
                      <a:pt x="137" y="420"/>
                      <a:pt x="144" y="424"/>
                    </a:cubicBezTo>
                    <a:cubicBezTo>
                      <a:pt x="150" y="429"/>
                      <a:pt x="163" y="431"/>
                      <a:pt x="182" y="431"/>
                    </a:cubicBezTo>
                    <a:cubicBezTo>
                      <a:pt x="182" y="437"/>
                      <a:pt x="182" y="442"/>
                      <a:pt x="182" y="448"/>
                    </a:cubicBezTo>
                    <a:cubicBezTo>
                      <a:pt x="123" y="448"/>
                      <a:pt x="64" y="448"/>
                      <a:pt x="5" y="448"/>
                    </a:cubicBezTo>
                    <a:cubicBezTo>
                      <a:pt x="5" y="442"/>
                      <a:pt x="5" y="437"/>
                      <a:pt x="5" y="431"/>
                    </a:cubicBezTo>
                    <a:cubicBezTo>
                      <a:pt x="8" y="431"/>
                      <a:pt x="11" y="431"/>
                      <a:pt x="13" y="431"/>
                    </a:cubicBezTo>
                    <a:cubicBezTo>
                      <a:pt x="32" y="431"/>
                      <a:pt x="44" y="425"/>
                      <a:pt x="50" y="414"/>
                    </a:cubicBezTo>
                    <a:cubicBezTo>
                      <a:pt x="56" y="403"/>
                      <a:pt x="60" y="382"/>
                      <a:pt x="60" y="350"/>
                    </a:cubicBezTo>
                    <a:cubicBezTo>
                      <a:pt x="60" y="296"/>
                      <a:pt x="60" y="242"/>
                      <a:pt x="60" y="188"/>
                    </a:cubicBezTo>
                    <a:cubicBezTo>
                      <a:pt x="60" y="136"/>
                      <a:pt x="59" y="104"/>
                      <a:pt x="57" y="93"/>
                    </a:cubicBezTo>
                    <a:cubicBezTo>
                      <a:pt x="55" y="82"/>
                      <a:pt x="52" y="74"/>
                      <a:pt x="48" y="70"/>
                    </a:cubicBezTo>
                    <a:cubicBezTo>
                      <a:pt x="44" y="65"/>
                      <a:pt x="38" y="64"/>
                      <a:pt x="32" y="64"/>
                    </a:cubicBezTo>
                    <a:cubicBezTo>
                      <a:pt x="24" y="64"/>
                      <a:pt x="16" y="66"/>
                      <a:pt x="5" y="71"/>
                    </a:cubicBezTo>
                    <a:cubicBezTo>
                      <a:pt x="4" y="65"/>
                      <a:pt x="2" y="59"/>
                      <a:pt x="0" y="54"/>
                    </a:cubicBezTo>
                    <a:cubicBezTo>
                      <a:pt x="35" y="36"/>
                      <a:pt x="72" y="18"/>
                      <a:pt x="107" y="0"/>
                    </a:cubicBezTo>
                    <a:cubicBezTo>
                      <a:pt x="113" y="0"/>
                      <a:pt x="118" y="0"/>
                      <a:pt x="124" y="0"/>
                    </a:cubicBezTo>
                    <a:cubicBezTo>
                      <a:pt x="124" y="31"/>
                      <a:pt x="124" y="62"/>
                      <a:pt x="124" y="93"/>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0" name="Rectangle 501">
                <a:extLst>
                  <a:ext uri="{FF2B5EF4-FFF2-40B4-BE49-F238E27FC236}">
                    <a16:creationId xmlns:a16="http://schemas.microsoft.com/office/drawing/2014/main" id="{204A2CB1-3A01-4C2A-8EC8-3F831501C556}"/>
                  </a:ext>
                </a:extLst>
              </p:cNvPr>
              <p:cNvSpPr>
                <a:spLocks noChangeArrowheads="1"/>
              </p:cNvSpPr>
              <p:nvPr/>
            </p:nvSpPr>
            <p:spPr bwMode="auto">
              <a:xfrm>
                <a:off x="2944" y="2565"/>
                <a:ext cx="107" cy="6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101" name="Freeform 502">
                <a:extLst>
                  <a:ext uri="{FF2B5EF4-FFF2-40B4-BE49-F238E27FC236}">
                    <a16:creationId xmlns:a16="http://schemas.microsoft.com/office/drawing/2014/main" id="{7D54ADF7-7E5F-4402-B976-E647124052E2}"/>
                  </a:ext>
                </a:extLst>
              </p:cNvPr>
              <p:cNvSpPr>
                <a:spLocks noEditPoints="1"/>
              </p:cNvSpPr>
              <p:nvPr/>
            </p:nvSpPr>
            <p:spPr bwMode="auto">
              <a:xfrm>
                <a:off x="2074" y="2525"/>
                <a:ext cx="145" cy="97"/>
              </a:xfrm>
              <a:custGeom>
                <a:avLst/>
                <a:gdLst>
                  <a:gd name="T0" fmla="*/ 360 w 562"/>
                  <a:gd name="T1" fmla="*/ 443 h 658"/>
                  <a:gd name="T2" fmla="*/ 155 w 562"/>
                  <a:gd name="T3" fmla="*/ 443 h 658"/>
                  <a:gd name="T4" fmla="*/ 119 w 562"/>
                  <a:gd name="T5" fmla="*/ 545 h 658"/>
                  <a:gd name="T6" fmla="*/ 106 w 562"/>
                  <a:gd name="T7" fmla="*/ 600 h 658"/>
                  <a:gd name="T8" fmla="*/ 118 w 562"/>
                  <a:gd name="T9" fmla="*/ 626 h 658"/>
                  <a:gd name="T10" fmla="*/ 167 w 562"/>
                  <a:gd name="T11" fmla="*/ 641 h 658"/>
                  <a:gd name="T12" fmla="*/ 167 w 562"/>
                  <a:gd name="T13" fmla="*/ 658 h 658"/>
                  <a:gd name="T14" fmla="*/ 0 w 562"/>
                  <a:gd name="T15" fmla="*/ 658 h 658"/>
                  <a:gd name="T16" fmla="*/ 0 w 562"/>
                  <a:gd name="T17" fmla="*/ 641 h 658"/>
                  <a:gd name="T18" fmla="*/ 43 w 562"/>
                  <a:gd name="T19" fmla="*/ 622 h 658"/>
                  <a:gd name="T20" fmla="*/ 87 w 562"/>
                  <a:gd name="T21" fmla="*/ 530 h 658"/>
                  <a:gd name="T22" fmla="*/ 274 w 562"/>
                  <a:gd name="T23" fmla="*/ 0 h 658"/>
                  <a:gd name="T24" fmla="*/ 287 w 562"/>
                  <a:gd name="T25" fmla="*/ 0 h 658"/>
                  <a:gd name="T26" fmla="*/ 472 w 562"/>
                  <a:gd name="T27" fmla="*/ 535 h 658"/>
                  <a:gd name="T28" fmla="*/ 512 w 562"/>
                  <a:gd name="T29" fmla="*/ 619 h 658"/>
                  <a:gd name="T30" fmla="*/ 562 w 562"/>
                  <a:gd name="T31" fmla="*/ 641 h 658"/>
                  <a:gd name="T32" fmla="*/ 562 w 562"/>
                  <a:gd name="T33" fmla="*/ 658 h 658"/>
                  <a:gd name="T34" fmla="*/ 354 w 562"/>
                  <a:gd name="T35" fmla="*/ 658 h 658"/>
                  <a:gd name="T36" fmla="*/ 354 w 562"/>
                  <a:gd name="T37" fmla="*/ 641 h 658"/>
                  <a:gd name="T38" fmla="*/ 397 w 562"/>
                  <a:gd name="T39" fmla="*/ 628 h 658"/>
                  <a:gd name="T40" fmla="*/ 408 w 562"/>
                  <a:gd name="T41" fmla="*/ 601 h 658"/>
                  <a:gd name="T42" fmla="*/ 392 w 562"/>
                  <a:gd name="T43" fmla="*/ 535 h 658"/>
                  <a:gd name="T44" fmla="*/ 360 w 562"/>
                  <a:gd name="T45" fmla="*/ 443 h 658"/>
                  <a:gd name="T46" fmla="*/ 349 w 562"/>
                  <a:gd name="T47" fmla="*/ 408 h 658"/>
                  <a:gd name="T48" fmla="*/ 259 w 562"/>
                  <a:gd name="T49" fmla="*/ 148 h 658"/>
                  <a:gd name="T50" fmla="*/ 167 w 562"/>
                  <a:gd name="T51" fmla="*/ 408 h 658"/>
                  <a:gd name="T52" fmla="*/ 349 w 562"/>
                  <a:gd name="T53" fmla="*/ 408 h 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62" h="658">
                    <a:moveTo>
                      <a:pt x="360" y="443"/>
                    </a:moveTo>
                    <a:cubicBezTo>
                      <a:pt x="292" y="443"/>
                      <a:pt x="223" y="443"/>
                      <a:pt x="155" y="443"/>
                    </a:cubicBezTo>
                    <a:cubicBezTo>
                      <a:pt x="143" y="477"/>
                      <a:pt x="131" y="511"/>
                      <a:pt x="119" y="545"/>
                    </a:cubicBezTo>
                    <a:cubicBezTo>
                      <a:pt x="110" y="570"/>
                      <a:pt x="106" y="588"/>
                      <a:pt x="106" y="600"/>
                    </a:cubicBezTo>
                    <a:cubicBezTo>
                      <a:pt x="106" y="610"/>
                      <a:pt x="110" y="619"/>
                      <a:pt x="118" y="626"/>
                    </a:cubicBezTo>
                    <a:cubicBezTo>
                      <a:pt x="125" y="634"/>
                      <a:pt x="142" y="638"/>
                      <a:pt x="167" y="641"/>
                    </a:cubicBezTo>
                    <a:cubicBezTo>
                      <a:pt x="167" y="647"/>
                      <a:pt x="167" y="653"/>
                      <a:pt x="167" y="658"/>
                    </a:cubicBezTo>
                    <a:cubicBezTo>
                      <a:pt x="112" y="658"/>
                      <a:pt x="56" y="658"/>
                      <a:pt x="0" y="658"/>
                    </a:cubicBezTo>
                    <a:cubicBezTo>
                      <a:pt x="0" y="653"/>
                      <a:pt x="0" y="647"/>
                      <a:pt x="0" y="641"/>
                    </a:cubicBezTo>
                    <a:cubicBezTo>
                      <a:pt x="23" y="636"/>
                      <a:pt x="37" y="630"/>
                      <a:pt x="43" y="622"/>
                    </a:cubicBezTo>
                    <a:cubicBezTo>
                      <a:pt x="56" y="607"/>
                      <a:pt x="72" y="576"/>
                      <a:pt x="87" y="530"/>
                    </a:cubicBezTo>
                    <a:cubicBezTo>
                      <a:pt x="148" y="353"/>
                      <a:pt x="213" y="177"/>
                      <a:pt x="274" y="0"/>
                    </a:cubicBezTo>
                    <a:cubicBezTo>
                      <a:pt x="278" y="0"/>
                      <a:pt x="283" y="0"/>
                      <a:pt x="287" y="0"/>
                    </a:cubicBezTo>
                    <a:cubicBezTo>
                      <a:pt x="348" y="179"/>
                      <a:pt x="411" y="357"/>
                      <a:pt x="472" y="535"/>
                    </a:cubicBezTo>
                    <a:cubicBezTo>
                      <a:pt x="486" y="579"/>
                      <a:pt x="500" y="606"/>
                      <a:pt x="512" y="619"/>
                    </a:cubicBezTo>
                    <a:cubicBezTo>
                      <a:pt x="524" y="632"/>
                      <a:pt x="541" y="639"/>
                      <a:pt x="562" y="641"/>
                    </a:cubicBezTo>
                    <a:cubicBezTo>
                      <a:pt x="562" y="647"/>
                      <a:pt x="562" y="653"/>
                      <a:pt x="562" y="658"/>
                    </a:cubicBezTo>
                    <a:cubicBezTo>
                      <a:pt x="493" y="658"/>
                      <a:pt x="423" y="658"/>
                      <a:pt x="354" y="658"/>
                    </a:cubicBezTo>
                    <a:cubicBezTo>
                      <a:pt x="354" y="653"/>
                      <a:pt x="354" y="647"/>
                      <a:pt x="354" y="641"/>
                    </a:cubicBezTo>
                    <a:cubicBezTo>
                      <a:pt x="375" y="639"/>
                      <a:pt x="389" y="635"/>
                      <a:pt x="397" y="628"/>
                    </a:cubicBezTo>
                    <a:cubicBezTo>
                      <a:pt x="404" y="621"/>
                      <a:pt x="408" y="612"/>
                      <a:pt x="408" y="601"/>
                    </a:cubicBezTo>
                    <a:cubicBezTo>
                      <a:pt x="408" y="588"/>
                      <a:pt x="402" y="565"/>
                      <a:pt x="392" y="535"/>
                    </a:cubicBezTo>
                    <a:cubicBezTo>
                      <a:pt x="381" y="505"/>
                      <a:pt x="370" y="474"/>
                      <a:pt x="360" y="443"/>
                    </a:cubicBezTo>
                    <a:close/>
                    <a:moveTo>
                      <a:pt x="349" y="408"/>
                    </a:moveTo>
                    <a:cubicBezTo>
                      <a:pt x="320" y="321"/>
                      <a:pt x="289" y="235"/>
                      <a:pt x="259" y="148"/>
                    </a:cubicBezTo>
                    <a:cubicBezTo>
                      <a:pt x="229" y="235"/>
                      <a:pt x="197" y="321"/>
                      <a:pt x="167" y="408"/>
                    </a:cubicBezTo>
                    <a:cubicBezTo>
                      <a:pt x="228" y="408"/>
                      <a:pt x="288" y="408"/>
                      <a:pt x="349" y="40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2" name="Freeform 503">
                <a:extLst>
                  <a:ext uri="{FF2B5EF4-FFF2-40B4-BE49-F238E27FC236}">
                    <a16:creationId xmlns:a16="http://schemas.microsoft.com/office/drawing/2014/main" id="{1F7BFEFA-34D1-462C-84CB-6E262246E530}"/>
                  </a:ext>
                </a:extLst>
              </p:cNvPr>
              <p:cNvSpPr>
                <a:spLocks noEditPoints="1"/>
              </p:cNvSpPr>
              <p:nvPr/>
            </p:nvSpPr>
            <p:spPr bwMode="auto">
              <a:xfrm>
                <a:off x="2228" y="2523"/>
                <a:ext cx="97" cy="101"/>
              </a:xfrm>
              <a:custGeom>
                <a:avLst/>
                <a:gdLst>
                  <a:gd name="T0" fmla="*/ 251 w 375"/>
                  <a:gd name="T1" fmla="*/ 627 h 689"/>
                  <a:gd name="T2" fmla="*/ 200 w 375"/>
                  <a:gd name="T3" fmla="*/ 674 h 689"/>
                  <a:gd name="T4" fmla="*/ 146 w 375"/>
                  <a:gd name="T5" fmla="*/ 689 h 689"/>
                  <a:gd name="T6" fmla="*/ 44 w 375"/>
                  <a:gd name="T7" fmla="*/ 629 h 689"/>
                  <a:gd name="T8" fmla="*/ 0 w 375"/>
                  <a:gd name="T9" fmla="*/ 476 h 689"/>
                  <a:gd name="T10" fmla="*/ 48 w 375"/>
                  <a:gd name="T11" fmla="*/ 305 h 689"/>
                  <a:gd name="T12" fmla="*/ 173 w 375"/>
                  <a:gd name="T13" fmla="*/ 227 h 689"/>
                  <a:gd name="T14" fmla="*/ 251 w 375"/>
                  <a:gd name="T15" fmla="*/ 264 h 689"/>
                  <a:gd name="T16" fmla="*/ 251 w 375"/>
                  <a:gd name="T17" fmla="*/ 184 h 689"/>
                  <a:gd name="T18" fmla="*/ 248 w 375"/>
                  <a:gd name="T19" fmla="*/ 92 h 689"/>
                  <a:gd name="T20" fmla="*/ 239 w 375"/>
                  <a:gd name="T21" fmla="*/ 69 h 689"/>
                  <a:gd name="T22" fmla="*/ 223 w 375"/>
                  <a:gd name="T23" fmla="*/ 63 h 689"/>
                  <a:gd name="T24" fmla="*/ 196 w 375"/>
                  <a:gd name="T25" fmla="*/ 70 h 689"/>
                  <a:gd name="T26" fmla="*/ 191 w 375"/>
                  <a:gd name="T27" fmla="*/ 54 h 689"/>
                  <a:gd name="T28" fmla="*/ 298 w 375"/>
                  <a:gd name="T29" fmla="*/ 0 h 689"/>
                  <a:gd name="T30" fmla="*/ 315 w 375"/>
                  <a:gd name="T31" fmla="*/ 0 h 689"/>
                  <a:gd name="T32" fmla="*/ 315 w 375"/>
                  <a:gd name="T33" fmla="*/ 503 h 689"/>
                  <a:gd name="T34" fmla="*/ 318 w 375"/>
                  <a:gd name="T35" fmla="*/ 596 h 689"/>
                  <a:gd name="T36" fmla="*/ 328 w 375"/>
                  <a:gd name="T37" fmla="*/ 620 h 689"/>
                  <a:gd name="T38" fmla="*/ 343 w 375"/>
                  <a:gd name="T39" fmla="*/ 627 h 689"/>
                  <a:gd name="T40" fmla="*/ 371 w 375"/>
                  <a:gd name="T41" fmla="*/ 618 h 689"/>
                  <a:gd name="T42" fmla="*/ 375 w 375"/>
                  <a:gd name="T43" fmla="*/ 635 h 689"/>
                  <a:gd name="T44" fmla="*/ 269 w 375"/>
                  <a:gd name="T45" fmla="*/ 689 h 689"/>
                  <a:gd name="T46" fmla="*/ 251 w 375"/>
                  <a:gd name="T47" fmla="*/ 689 h 689"/>
                  <a:gd name="T48" fmla="*/ 251 w 375"/>
                  <a:gd name="T49" fmla="*/ 627 h 689"/>
                  <a:gd name="T50" fmla="*/ 251 w 375"/>
                  <a:gd name="T51" fmla="*/ 593 h 689"/>
                  <a:gd name="T52" fmla="*/ 251 w 375"/>
                  <a:gd name="T53" fmla="*/ 369 h 689"/>
                  <a:gd name="T54" fmla="*/ 237 w 375"/>
                  <a:gd name="T55" fmla="*/ 310 h 689"/>
                  <a:gd name="T56" fmla="*/ 206 w 375"/>
                  <a:gd name="T57" fmla="*/ 270 h 689"/>
                  <a:gd name="T58" fmla="*/ 168 w 375"/>
                  <a:gd name="T59" fmla="*/ 257 h 689"/>
                  <a:gd name="T60" fmla="*/ 107 w 375"/>
                  <a:gd name="T61" fmla="*/ 294 h 689"/>
                  <a:gd name="T62" fmla="*/ 71 w 375"/>
                  <a:gd name="T63" fmla="*/ 439 h 689"/>
                  <a:gd name="T64" fmla="*/ 106 w 375"/>
                  <a:gd name="T65" fmla="*/ 585 h 689"/>
                  <a:gd name="T66" fmla="*/ 182 w 375"/>
                  <a:gd name="T67" fmla="*/ 637 h 689"/>
                  <a:gd name="T68" fmla="*/ 251 w 375"/>
                  <a:gd name="T69" fmla="*/ 593 h 6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75" h="689">
                    <a:moveTo>
                      <a:pt x="251" y="627"/>
                    </a:moveTo>
                    <a:cubicBezTo>
                      <a:pt x="234" y="649"/>
                      <a:pt x="217" y="664"/>
                      <a:pt x="200" y="674"/>
                    </a:cubicBezTo>
                    <a:cubicBezTo>
                      <a:pt x="183" y="684"/>
                      <a:pt x="165" y="689"/>
                      <a:pt x="146" y="689"/>
                    </a:cubicBezTo>
                    <a:cubicBezTo>
                      <a:pt x="107" y="689"/>
                      <a:pt x="73" y="669"/>
                      <a:pt x="44" y="629"/>
                    </a:cubicBezTo>
                    <a:cubicBezTo>
                      <a:pt x="15" y="589"/>
                      <a:pt x="0" y="538"/>
                      <a:pt x="0" y="476"/>
                    </a:cubicBezTo>
                    <a:cubicBezTo>
                      <a:pt x="0" y="414"/>
                      <a:pt x="16" y="357"/>
                      <a:pt x="48" y="305"/>
                    </a:cubicBezTo>
                    <a:cubicBezTo>
                      <a:pt x="80" y="253"/>
                      <a:pt x="122" y="227"/>
                      <a:pt x="173" y="227"/>
                    </a:cubicBezTo>
                    <a:cubicBezTo>
                      <a:pt x="204" y="227"/>
                      <a:pt x="230" y="239"/>
                      <a:pt x="251" y="264"/>
                    </a:cubicBezTo>
                    <a:cubicBezTo>
                      <a:pt x="251" y="237"/>
                      <a:pt x="251" y="210"/>
                      <a:pt x="251" y="184"/>
                    </a:cubicBezTo>
                    <a:cubicBezTo>
                      <a:pt x="251" y="134"/>
                      <a:pt x="250" y="103"/>
                      <a:pt x="248" y="92"/>
                    </a:cubicBezTo>
                    <a:cubicBezTo>
                      <a:pt x="246" y="81"/>
                      <a:pt x="243" y="73"/>
                      <a:pt x="239" y="69"/>
                    </a:cubicBezTo>
                    <a:cubicBezTo>
                      <a:pt x="235" y="64"/>
                      <a:pt x="229" y="63"/>
                      <a:pt x="223" y="63"/>
                    </a:cubicBezTo>
                    <a:cubicBezTo>
                      <a:pt x="217" y="63"/>
                      <a:pt x="208" y="65"/>
                      <a:pt x="196" y="70"/>
                    </a:cubicBezTo>
                    <a:cubicBezTo>
                      <a:pt x="195" y="65"/>
                      <a:pt x="193" y="59"/>
                      <a:pt x="191" y="54"/>
                    </a:cubicBezTo>
                    <a:cubicBezTo>
                      <a:pt x="227" y="36"/>
                      <a:pt x="262" y="18"/>
                      <a:pt x="298" y="0"/>
                    </a:cubicBezTo>
                    <a:cubicBezTo>
                      <a:pt x="304" y="0"/>
                      <a:pt x="309" y="0"/>
                      <a:pt x="315" y="0"/>
                    </a:cubicBezTo>
                    <a:cubicBezTo>
                      <a:pt x="315" y="168"/>
                      <a:pt x="315" y="336"/>
                      <a:pt x="315" y="503"/>
                    </a:cubicBezTo>
                    <a:cubicBezTo>
                      <a:pt x="315" y="554"/>
                      <a:pt x="317" y="585"/>
                      <a:pt x="318" y="596"/>
                    </a:cubicBezTo>
                    <a:cubicBezTo>
                      <a:pt x="320" y="608"/>
                      <a:pt x="324" y="616"/>
                      <a:pt x="328" y="620"/>
                    </a:cubicBezTo>
                    <a:cubicBezTo>
                      <a:pt x="332" y="624"/>
                      <a:pt x="337" y="627"/>
                      <a:pt x="343" y="627"/>
                    </a:cubicBezTo>
                    <a:cubicBezTo>
                      <a:pt x="350" y="627"/>
                      <a:pt x="359" y="624"/>
                      <a:pt x="371" y="618"/>
                    </a:cubicBezTo>
                    <a:cubicBezTo>
                      <a:pt x="372" y="624"/>
                      <a:pt x="374" y="630"/>
                      <a:pt x="375" y="635"/>
                    </a:cubicBezTo>
                    <a:cubicBezTo>
                      <a:pt x="340" y="653"/>
                      <a:pt x="304" y="671"/>
                      <a:pt x="269" y="689"/>
                    </a:cubicBezTo>
                    <a:cubicBezTo>
                      <a:pt x="263" y="689"/>
                      <a:pt x="257" y="689"/>
                      <a:pt x="251" y="689"/>
                    </a:cubicBezTo>
                    <a:cubicBezTo>
                      <a:pt x="251" y="668"/>
                      <a:pt x="251" y="647"/>
                      <a:pt x="251" y="627"/>
                    </a:cubicBezTo>
                    <a:close/>
                    <a:moveTo>
                      <a:pt x="251" y="593"/>
                    </a:moveTo>
                    <a:cubicBezTo>
                      <a:pt x="251" y="519"/>
                      <a:pt x="251" y="444"/>
                      <a:pt x="251" y="369"/>
                    </a:cubicBezTo>
                    <a:cubicBezTo>
                      <a:pt x="249" y="348"/>
                      <a:pt x="245" y="328"/>
                      <a:pt x="237" y="310"/>
                    </a:cubicBezTo>
                    <a:cubicBezTo>
                      <a:pt x="229" y="293"/>
                      <a:pt x="219" y="279"/>
                      <a:pt x="206" y="270"/>
                    </a:cubicBezTo>
                    <a:cubicBezTo>
                      <a:pt x="193" y="261"/>
                      <a:pt x="180" y="257"/>
                      <a:pt x="168" y="257"/>
                    </a:cubicBezTo>
                    <a:cubicBezTo>
                      <a:pt x="145" y="257"/>
                      <a:pt x="125" y="269"/>
                      <a:pt x="107" y="294"/>
                    </a:cubicBezTo>
                    <a:cubicBezTo>
                      <a:pt x="83" y="327"/>
                      <a:pt x="71" y="375"/>
                      <a:pt x="71" y="439"/>
                    </a:cubicBezTo>
                    <a:cubicBezTo>
                      <a:pt x="71" y="503"/>
                      <a:pt x="83" y="551"/>
                      <a:pt x="106" y="585"/>
                    </a:cubicBezTo>
                    <a:cubicBezTo>
                      <a:pt x="128" y="620"/>
                      <a:pt x="154" y="637"/>
                      <a:pt x="182" y="637"/>
                    </a:cubicBezTo>
                    <a:cubicBezTo>
                      <a:pt x="206" y="637"/>
                      <a:pt x="229" y="622"/>
                      <a:pt x="251" y="593"/>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3" name="Freeform 504">
                <a:extLst>
                  <a:ext uri="{FF2B5EF4-FFF2-40B4-BE49-F238E27FC236}">
                    <a16:creationId xmlns:a16="http://schemas.microsoft.com/office/drawing/2014/main" id="{73C60138-92CD-4D05-8AE9-32054F520519}"/>
                  </a:ext>
                </a:extLst>
              </p:cNvPr>
              <p:cNvSpPr>
                <a:spLocks noEditPoints="1"/>
              </p:cNvSpPr>
              <p:nvPr/>
            </p:nvSpPr>
            <p:spPr bwMode="auto">
              <a:xfrm>
                <a:off x="2332" y="2556"/>
                <a:ext cx="83" cy="67"/>
              </a:xfrm>
              <a:custGeom>
                <a:avLst/>
                <a:gdLst>
                  <a:gd name="T0" fmla="*/ 199 w 324"/>
                  <a:gd name="T1" fmla="*/ 385 h 456"/>
                  <a:gd name="T2" fmla="*/ 130 w 324"/>
                  <a:gd name="T3" fmla="*/ 445 h 456"/>
                  <a:gd name="T4" fmla="*/ 85 w 324"/>
                  <a:gd name="T5" fmla="*/ 456 h 456"/>
                  <a:gd name="T6" fmla="*/ 24 w 324"/>
                  <a:gd name="T7" fmla="*/ 426 h 456"/>
                  <a:gd name="T8" fmla="*/ 0 w 324"/>
                  <a:gd name="T9" fmla="*/ 344 h 456"/>
                  <a:gd name="T10" fmla="*/ 11 w 324"/>
                  <a:gd name="T11" fmla="*/ 289 h 456"/>
                  <a:gd name="T12" fmla="*/ 67 w 324"/>
                  <a:gd name="T13" fmla="*/ 229 h 456"/>
                  <a:gd name="T14" fmla="*/ 199 w 324"/>
                  <a:gd name="T15" fmla="*/ 159 h 456"/>
                  <a:gd name="T16" fmla="*/ 199 w 324"/>
                  <a:gd name="T17" fmla="*/ 142 h 456"/>
                  <a:gd name="T18" fmla="*/ 182 w 324"/>
                  <a:gd name="T19" fmla="*/ 53 h 456"/>
                  <a:gd name="T20" fmla="*/ 132 w 324"/>
                  <a:gd name="T21" fmla="*/ 29 h 456"/>
                  <a:gd name="T22" fmla="*/ 93 w 324"/>
                  <a:gd name="T23" fmla="*/ 45 h 456"/>
                  <a:gd name="T24" fmla="*/ 78 w 324"/>
                  <a:gd name="T25" fmla="*/ 82 h 456"/>
                  <a:gd name="T26" fmla="*/ 79 w 324"/>
                  <a:gd name="T27" fmla="*/ 109 h 456"/>
                  <a:gd name="T28" fmla="*/ 70 w 324"/>
                  <a:gd name="T29" fmla="*/ 143 h 456"/>
                  <a:gd name="T30" fmla="*/ 46 w 324"/>
                  <a:gd name="T31" fmla="*/ 155 h 456"/>
                  <a:gd name="T32" fmla="*/ 23 w 324"/>
                  <a:gd name="T33" fmla="*/ 143 h 456"/>
                  <a:gd name="T34" fmla="*/ 13 w 324"/>
                  <a:gd name="T35" fmla="*/ 109 h 456"/>
                  <a:gd name="T36" fmla="*/ 48 w 324"/>
                  <a:gd name="T37" fmla="*/ 34 h 456"/>
                  <a:gd name="T38" fmla="*/ 144 w 324"/>
                  <a:gd name="T39" fmla="*/ 0 h 456"/>
                  <a:gd name="T40" fmla="*/ 222 w 324"/>
                  <a:gd name="T41" fmla="*/ 19 h 456"/>
                  <a:gd name="T42" fmla="*/ 256 w 324"/>
                  <a:gd name="T43" fmla="*/ 65 h 456"/>
                  <a:gd name="T44" fmla="*/ 263 w 324"/>
                  <a:gd name="T45" fmla="*/ 149 h 456"/>
                  <a:gd name="T46" fmla="*/ 263 w 324"/>
                  <a:gd name="T47" fmla="*/ 296 h 456"/>
                  <a:gd name="T48" fmla="*/ 265 w 324"/>
                  <a:gd name="T49" fmla="*/ 372 h 456"/>
                  <a:gd name="T50" fmla="*/ 272 w 324"/>
                  <a:gd name="T51" fmla="*/ 391 h 456"/>
                  <a:gd name="T52" fmla="*/ 282 w 324"/>
                  <a:gd name="T53" fmla="*/ 396 h 456"/>
                  <a:gd name="T54" fmla="*/ 293 w 324"/>
                  <a:gd name="T55" fmla="*/ 393 h 456"/>
                  <a:gd name="T56" fmla="*/ 324 w 324"/>
                  <a:gd name="T57" fmla="*/ 358 h 456"/>
                  <a:gd name="T58" fmla="*/ 324 w 324"/>
                  <a:gd name="T59" fmla="*/ 385 h 456"/>
                  <a:gd name="T60" fmla="*/ 241 w 324"/>
                  <a:gd name="T61" fmla="*/ 456 h 456"/>
                  <a:gd name="T62" fmla="*/ 210 w 324"/>
                  <a:gd name="T63" fmla="*/ 440 h 456"/>
                  <a:gd name="T64" fmla="*/ 199 w 324"/>
                  <a:gd name="T65" fmla="*/ 385 h 456"/>
                  <a:gd name="T66" fmla="*/ 199 w 324"/>
                  <a:gd name="T67" fmla="*/ 354 h 456"/>
                  <a:gd name="T68" fmla="*/ 199 w 324"/>
                  <a:gd name="T69" fmla="*/ 188 h 456"/>
                  <a:gd name="T70" fmla="*/ 123 w 324"/>
                  <a:gd name="T71" fmla="*/ 229 h 456"/>
                  <a:gd name="T72" fmla="*/ 78 w 324"/>
                  <a:gd name="T73" fmla="*/ 272 h 456"/>
                  <a:gd name="T74" fmla="*/ 65 w 324"/>
                  <a:gd name="T75" fmla="*/ 322 h 456"/>
                  <a:gd name="T76" fmla="*/ 82 w 324"/>
                  <a:gd name="T77" fmla="*/ 379 h 456"/>
                  <a:gd name="T78" fmla="*/ 121 w 324"/>
                  <a:gd name="T79" fmla="*/ 401 h 456"/>
                  <a:gd name="T80" fmla="*/ 199 w 324"/>
                  <a:gd name="T81" fmla="*/ 354 h 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 h="456">
                    <a:moveTo>
                      <a:pt x="199" y="385"/>
                    </a:moveTo>
                    <a:cubicBezTo>
                      <a:pt x="162" y="420"/>
                      <a:pt x="139" y="439"/>
                      <a:pt x="130" y="445"/>
                    </a:cubicBezTo>
                    <a:cubicBezTo>
                      <a:pt x="116" y="453"/>
                      <a:pt x="101" y="456"/>
                      <a:pt x="85" y="456"/>
                    </a:cubicBezTo>
                    <a:cubicBezTo>
                      <a:pt x="60" y="456"/>
                      <a:pt x="40" y="446"/>
                      <a:pt x="24" y="426"/>
                    </a:cubicBezTo>
                    <a:cubicBezTo>
                      <a:pt x="8" y="405"/>
                      <a:pt x="0" y="378"/>
                      <a:pt x="0" y="344"/>
                    </a:cubicBezTo>
                    <a:cubicBezTo>
                      <a:pt x="0" y="323"/>
                      <a:pt x="4" y="305"/>
                      <a:pt x="11" y="289"/>
                    </a:cubicBezTo>
                    <a:cubicBezTo>
                      <a:pt x="22" y="268"/>
                      <a:pt x="41" y="248"/>
                      <a:pt x="67" y="229"/>
                    </a:cubicBezTo>
                    <a:cubicBezTo>
                      <a:pt x="93" y="209"/>
                      <a:pt x="138" y="187"/>
                      <a:pt x="199" y="159"/>
                    </a:cubicBezTo>
                    <a:cubicBezTo>
                      <a:pt x="199" y="154"/>
                      <a:pt x="199" y="148"/>
                      <a:pt x="199" y="142"/>
                    </a:cubicBezTo>
                    <a:cubicBezTo>
                      <a:pt x="199" y="99"/>
                      <a:pt x="193" y="69"/>
                      <a:pt x="182" y="53"/>
                    </a:cubicBezTo>
                    <a:cubicBezTo>
                      <a:pt x="171" y="37"/>
                      <a:pt x="154" y="29"/>
                      <a:pt x="132" y="29"/>
                    </a:cubicBezTo>
                    <a:cubicBezTo>
                      <a:pt x="116" y="29"/>
                      <a:pt x="103" y="34"/>
                      <a:pt x="93" y="45"/>
                    </a:cubicBezTo>
                    <a:cubicBezTo>
                      <a:pt x="84" y="56"/>
                      <a:pt x="78" y="68"/>
                      <a:pt x="78" y="82"/>
                    </a:cubicBezTo>
                    <a:cubicBezTo>
                      <a:pt x="79" y="91"/>
                      <a:pt x="79" y="100"/>
                      <a:pt x="79" y="109"/>
                    </a:cubicBezTo>
                    <a:cubicBezTo>
                      <a:pt x="79" y="124"/>
                      <a:pt x="76" y="135"/>
                      <a:pt x="70" y="143"/>
                    </a:cubicBezTo>
                    <a:cubicBezTo>
                      <a:pt x="64" y="151"/>
                      <a:pt x="56" y="155"/>
                      <a:pt x="46" y="155"/>
                    </a:cubicBezTo>
                    <a:cubicBezTo>
                      <a:pt x="36" y="155"/>
                      <a:pt x="28" y="151"/>
                      <a:pt x="23" y="143"/>
                    </a:cubicBezTo>
                    <a:cubicBezTo>
                      <a:pt x="16" y="135"/>
                      <a:pt x="13" y="123"/>
                      <a:pt x="13" y="109"/>
                    </a:cubicBezTo>
                    <a:cubicBezTo>
                      <a:pt x="13" y="82"/>
                      <a:pt x="25" y="57"/>
                      <a:pt x="48" y="34"/>
                    </a:cubicBezTo>
                    <a:cubicBezTo>
                      <a:pt x="70" y="11"/>
                      <a:pt x="103" y="0"/>
                      <a:pt x="144" y="0"/>
                    </a:cubicBezTo>
                    <a:cubicBezTo>
                      <a:pt x="176" y="0"/>
                      <a:pt x="202" y="6"/>
                      <a:pt x="222" y="19"/>
                    </a:cubicBezTo>
                    <a:cubicBezTo>
                      <a:pt x="237" y="29"/>
                      <a:pt x="249" y="44"/>
                      <a:pt x="256" y="65"/>
                    </a:cubicBezTo>
                    <a:cubicBezTo>
                      <a:pt x="261" y="79"/>
                      <a:pt x="263" y="107"/>
                      <a:pt x="263" y="149"/>
                    </a:cubicBezTo>
                    <a:cubicBezTo>
                      <a:pt x="263" y="198"/>
                      <a:pt x="263" y="247"/>
                      <a:pt x="263" y="296"/>
                    </a:cubicBezTo>
                    <a:cubicBezTo>
                      <a:pt x="263" y="338"/>
                      <a:pt x="264" y="363"/>
                      <a:pt x="265" y="372"/>
                    </a:cubicBezTo>
                    <a:cubicBezTo>
                      <a:pt x="266" y="382"/>
                      <a:pt x="269" y="388"/>
                      <a:pt x="272" y="391"/>
                    </a:cubicBezTo>
                    <a:cubicBezTo>
                      <a:pt x="274" y="395"/>
                      <a:pt x="278" y="396"/>
                      <a:pt x="282" y="396"/>
                    </a:cubicBezTo>
                    <a:cubicBezTo>
                      <a:pt x="286" y="396"/>
                      <a:pt x="290" y="395"/>
                      <a:pt x="293" y="393"/>
                    </a:cubicBezTo>
                    <a:cubicBezTo>
                      <a:pt x="298" y="388"/>
                      <a:pt x="309" y="377"/>
                      <a:pt x="324" y="358"/>
                    </a:cubicBezTo>
                    <a:cubicBezTo>
                      <a:pt x="324" y="367"/>
                      <a:pt x="324" y="376"/>
                      <a:pt x="324" y="385"/>
                    </a:cubicBezTo>
                    <a:cubicBezTo>
                      <a:pt x="295" y="433"/>
                      <a:pt x="267" y="456"/>
                      <a:pt x="241" y="456"/>
                    </a:cubicBezTo>
                    <a:cubicBezTo>
                      <a:pt x="228" y="456"/>
                      <a:pt x="218" y="451"/>
                      <a:pt x="210" y="440"/>
                    </a:cubicBezTo>
                    <a:cubicBezTo>
                      <a:pt x="203" y="429"/>
                      <a:pt x="199" y="411"/>
                      <a:pt x="199" y="385"/>
                    </a:cubicBezTo>
                    <a:close/>
                    <a:moveTo>
                      <a:pt x="199" y="354"/>
                    </a:moveTo>
                    <a:cubicBezTo>
                      <a:pt x="199" y="299"/>
                      <a:pt x="199" y="243"/>
                      <a:pt x="199" y="188"/>
                    </a:cubicBezTo>
                    <a:cubicBezTo>
                      <a:pt x="159" y="208"/>
                      <a:pt x="134" y="220"/>
                      <a:pt x="123" y="229"/>
                    </a:cubicBezTo>
                    <a:cubicBezTo>
                      <a:pt x="102" y="243"/>
                      <a:pt x="87" y="257"/>
                      <a:pt x="78" y="272"/>
                    </a:cubicBezTo>
                    <a:cubicBezTo>
                      <a:pt x="70" y="288"/>
                      <a:pt x="65" y="304"/>
                      <a:pt x="65" y="322"/>
                    </a:cubicBezTo>
                    <a:cubicBezTo>
                      <a:pt x="65" y="345"/>
                      <a:pt x="71" y="364"/>
                      <a:pt x="82" y="379"/>
                    </a:cubicBezTo>
                    <a:cubicBezTo>
                      <a:pt x="93" y="394"/>
                      <a:pt x="106" y="401"/>
                      <a:pt x="121" y="401"/>
                    </a:cubicBezTo>
                    <a:cubicBezTo>
                      <a:pt x="140" y="401"/>
                      <a:pt x="167" y="386"/>
                      <a:pt x="199" y="35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4" name="Freeform 505">
                <a:extLst>
                  <a:ext uri="{FF2B5EF4-FFF2-40B4-BE49-F238E27FC236}">
                    <a16:creationId xmlns:a16="http://schemas.microsoft.com/office/drawing/2014/main" id="{A8CCAD0E-C740-4AAB-9C72-C1EF3A4EF8CD}"/>
                  </a:ext>
                </a:extLst>
              </p:cNvPr>
              <p:cNvSpPr>
                <a:spLocks noEditPoints="1"/>
              </p:cNvSpPr>
              <p:nvPr/>
            </p:nvSpPr>
            <p:spPr bwMode="auto">
              <a:xfrm>
                <a:off x="2415" y="2556"/>
                <a:ext cx="97" cy="96"/>
              </a:xfrm>
              <a:custGeom>
                <a:avLst/>
                <a:gdLst>
                  <a:gd name="T0" fmla="*/ 2 w 375"/>
                  <a:gd name="T1" fmla="*/ 56 h 655"/>
                  <a:gd name="T2" fmla="*/ 112 w 375"/>
                  <a:gd name="T3" fmla="*/ 2 h 655"/>
                  <a:gd name="T4" fmla="*/ 127 w 375"/>
                  <a:gd name="T5" fmla="*/ 2 h 655"/>
                  <a:gd name="T6" fmla="*/ 127 w 375"/>
                  <a:gd name="T7" fmla="*/ 103 h 655"/>
                  <a:gd name="T8" fmla="*/ 183 w 375"/>
                  <a:gd name="T9" fmla="*/ 23 h 655"/>
                  <a:gd name="T10" fmla="*/ 241 w 375"/>
                  <a:gd name="T11" fmla="*/ 0 h 655"/>
                  <a:gd name="T12" fmla="*/ 331 w 375"/>
                  <a:gd name="T13" fmla="*/ 51 h 655"/>
                  <a:gd name="T14" fmla="*/ 375 w 375"/>
                  <a:gd name="T15" fmla="*/ 214 h 655"/>
                  <a:gd name="T16" fmla="*/ 322 w 375"/>
                  <a:gd name="T17" fmla="*/ 400 h 655"/>
                  <a:gd name="T18" fmla="*/ 212 w 375"/>
                  <a:gd name="T19" fmla="*/ 461 h 655"/>
                  <a:gd name="T20" fmla="*/ 162 w 375"/>
                  <a:gd name="T21" fmla="*/ 451 h 655"/>
                  <a:gd name="T22" fmla="*/ 127 w 375"/>
                  <a:gd name="T23" fmla="*/ 422 h 655"/>
                  <a:gd name="T24" fmla="*/ 127 w 375"/>
                  <a:gd name="T25" fmla="*/ 555 h 655"/>
                  <a:gd name="T26" fmla="*/ 132 w 375"/>
                  <a:gd name="T27" fmla="*/ 612 h 655"/>
                  <a:gd name="T28" fmla="*/ 147 w 375"/>
                  <a:gd name="T29" fmla="*/ 631 h 655"/>
                  <a:gd name="T30" fmla="*/ 187 w 375"/>
                  <a:gd name="T31" fmla="*/ 638 h 655"/>
                  <a:gd name="T32" fmla="*/ 187 w 375"/>
                  <a:gd name="T33" fmla="*/ 655 h 655"/>
                  <a:gd name="T34" fmla="*/ 0 w 375"/>
                  <a:gd name="T35" fmla="*/ 655 h 655"/>
                  <a:gd name="T36" fmla="*/ 0 w 375"/>
                  <a:gd name="T37" fmla="*/ 638 h 655"/>
                  <a:gd name="T38" fmla="*/ 10 w 375"/>
                  <a:gd name="T39" fmla="*/ 638 h 655"/>
                  <a:gd name="T40" fmla="*/ 47 w 375"/>
                  <a:gd name="T41" fmla="*/ 628 h 655"/>
                  <a:gd name="T42" fmla="*/ 58 w 375"/>
                  <a:gd name="T43" fmla="*/ 611 h 655"/>
                  <a:gd name="T44" fmla="*/ 62 w 375"/>
                  <a:gd name="T45" fmla="*/ 552 h 655"/>
                  <a:gd name="T46" fmla="*/ 62 w 375"/>
                  <a:gd name="T47" fmla="*/ 141 h 655"/>
                  <a:gd name="T48" fmla="*/ 59 w 375"/>
                  <a:gd name="T49" fmla="*/ 87 h 655"/>
                  <a:gd name="T50" fmla="*/ 49 w 375"/>
                  <a:gd name="T51" fmla="*/ 70 h 655"/>
                  <a:gd name="T52" fmla="*/ 31 w 375"/>
                  <a:gd name="T53" fmla="*/ 64 h 655"/>
                  <a:gd name="T54" fmla="*/ 7 w 375"/>
                  <a:gd name="T55" fmla="*/ 71 h 655"/>
                  <a:gd name="T56" fmla="*/ 2 w 375"/>
                  <a:gd name="T57" fmla="*/ 56 h 655"/>
                  <a:gd name="T58" fmla="*/ 127 w 375"/>
                  <a:gd name="T59" fmla="*/ 131 h 655"/>
                  <a:gd name="T60" fmla="*/ 127 w 375"/>
                  <a:gd name="T61" fmla="*/ 294 h 655"/>
                  <a:gd name="T62" fmla="*/ 131 w 375"/>
                  <a:gd name="T63" fmla="*/ 363 h 655"/>
                  <a:gd name="T64" fmla="*/ 157 w 375"/>
                  <a:gd name="T65" fmla="*/ 411 h 655"/>
                  <a:gd name="T66" fmla="*/ 211 w 375"/>
                  <a:gd name="T67" fmla="*/ 432 h 655"/>
                  <a:gd name="T68" fmla="*/ 274 w 375"/>
                  <a:gd name="T69" fmla="*/ 395 h 655"/>
                  <a:gd name="T70" fmla="*/ 306 w 375"/>
                  <a:gd name="T71" fmla="*/ 259 h 655"/>
                  <a:gd name="T72" fmla="*/ 270 w 375"/>
                  <a:gd name="T73" fmla="*/ 106 h 655"/>
                  <a:gd name="T74" fmla="*/ 211 w 375"/>
                  <a:gd name="T75" fmla="*/ 69 h 655"/>
                  <a:gd name="T76" fmla="*/ 173 w 375"/>
                  <a:gd name="T77" fmla="*/ 80 h 655"/>
                  <a:gd name="T78" fmla="*/ 127 w 375"/>
                  <a:gd name="T79" fmla="*/ 131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75" h="655">
                    <a:moveTo>
                      <a:pt x="2" y="56"/>
                    </a:moveTo>
                    <a:cubicBezTo>
                      <a:pt x="39" y="37"/>
                      <a:pt x="76" y="20"/>
                      <a:pt x="112" y="2"/>
                    </a:cubicBezTo>
                    <a:cubicBezTo>
                      <a:pt x="117" y="2"/>
                      <a:pt x="122" y="2"/>
                      <a:pt x="127" y="2"/>
                    </a:cubicBezTo>
                    <a:cubicBezTo>
                      <a:pt x="127" y="36"/>
                      <a:pt x="127" y="69"/>
                      <a:pt x="127" y="103"/>
                    </a:cubicBezTo>
                    <a:cubicBezTo>
                      <a:pt x="145" y="65"/>
                      <a:pt x="164" y="38"/>
                      <a:pt x="183" y="23"/>
                    </a:cubicBezTo>
                    <a:cubicBezTo>
                      <a:pt x="201" y="7"/>
                      <a:pt x="221" y="0"/>
                      <a:pt x="241" y="0"/>
                    </a:cubicBezTo>
                    <a:cubicBezTo>
                      <a:pt x="277" y="0"/>
                      <a:pt x="308" y="17"/>
                      <a:pt x="331" y="51"/>
                    </a:cubicBezTo>
                    <a:cubicBezTo>
                      <a:pt x="360" y="93"/>
                      <a:pt x="375" y="147"/>
                      <a:pt x="375" y="214"/>
                    </a:cubicBezTo>
                    <a:cubicBezTo>
                      <a:pt x="375" y="289"/>
                      <a:pt x="357" y="351"/>
                      <a:pt x="322" y="400"/>
                    </a:cubicBezTo>
                    <a:cubicBezTo>
                      <a:pt x="293" y="441"/>
                      <a:pt x="256" y="461"/>
                      <a:pt x="212" y="461"/>
                    </a:cubicBezTo>
                    <a:cubicBezTo>
                      <a:pt x="193" y="461"/>
                      <a:pt x="176" y="458"/>
                      <a:pt x="162" y="451"/>
                    </a:cubicBezTo>
                    <a:cubicBezTo>
                      <a:pt x="152" y="446"/>
                      <a:pt x="140" y="437"/>
                      <a:pt x="127" y="422"/>
                    </a:cubicBezTo>
                    <a:cubicBezTo>
                      <a:pt x="127" y="466"/>
                      <a:pt x="127" y="511"/>
                      <a:pt x="127" y="555"/>
                    </a:cubicBezTo>
                    <a:cubicBezTo>
                      <a:pt x="127" y="585"/>
                      <a:pt x="129" y="604"/>
                      <a:pt x="132" y="612"/>
                    </a:cubicBezTo>
                    <a:cubicBezTo>
                      <a:pt x="134" y="620"/>
                      <a:pt x="140" y="626"/>
                      <a:pt x="147" y="631"/>
                    </a:cubicBezTo>
                    <a:cubicBezTo>
                      <a:pt x="155" y="635"/>
                      <a:pt x="168" y="638"/>
                      <a:pt x="187" y="638"/>
                    </a:cubicBezTo>
                    <a:cubicBezTo>
                      <a:pt x="187" y="644"/>
                      <a:pt x="187" y="649"/>
                      <a:pt x="187" y="655"/>
                    </a:cubicBezTo>
                    <a:cubicBezTo>
                      <a:pt x="125" y="655"/>
                      <a:pt x="63" y="655"/>
                      <a:pt x="0" y="655"/>
                    </a:cubicBezTo>
                    <a:cubicBezTo>
                      <a:pt x="0" y="649"/>
                      <a:pt x="0" y="644"/>
                      <a:pt x="0" y="638"/>
                    </a:cubicBezTo>
                    <a:cubicBezTo>
                      <a:pt x="3" y="638"/>
                      <a:pt x="7" y="638"/>
                      <a:pt x="10" y="638"/>
                    </a:cubicBezTo>
                    <a:cubicBezTo>
                      <a:pt x="24" y="638"/>
                      <a:pt x="37" y="635"/>
                      <a:pt x="47" y="628"/>
                    </a:cubicBezTo>
                    <a:cubicBezTo>
                      <a:pt x="52" y="624"/>
                      <a:pt x="56" y="619"/>
                      <a:pt x="58" y="611"/>
                    </a:cubicBezTo>
                    <a:cubicBezTo>
                      <a:pt x="61" y="603"/>
                      <a:pt x="62" y="584"/>
                      <a:pt x="62" y="552"/>
                    </a:cubicBezTo>
                    <a:cubicBezTo>
                      <a:pt x="62" y="415"/>
                      <a:pt x="62" y="278"/>
                      <a:pt x="62" y="141"/>
                    </a:cubicBezTo>
                    <a:cubicBezTo>
                      <a:pt x="62" y="113"/>
                      <a:pt x="61" y="95"/>
                      <a:pt x="59" y="87"/>
                    </a:cubicBezTo>
                    <a:cubicBezTo>
                      <a:pt x="57" y="80"/>
                      <a:pt x="54" y="74"/>
                      <a:pt x="49" y="70"/>
                    </a:cubicBezTo>
                    <a:cubicBezTo>
                      <a:pt x="45" y="66"/>
                      <a:pt x="38" y="64"/>
                      <a:pt x="31" y="64"/>
                    </a:cubicBezTo>
                    <a:cubicBezTo>
                      <a:pt x="24" y="64"/>
                      <a:pt x="17" y="67"/>
                      <a:pt x="7" y="71"/>
                    </a:cubicBezTo>
                    <a:cubicBezTo>
                      <a:pt x="5" y="66"/>
                      <a:pt x="4" y="61"/>
                      <a:pt x="2" y="56"/>
                    </a:cubicBezTo>
                    <a:close/>
                    <a:moveTo>
                      <a:pt x="127" y="131"/>
                    </a:moveTo>
                    <a:cubicBezTo>
                      <a:pt x="127" y="185"/>
                      <a:pt x="127" y="240"/>
                      <a:pt x="127" y="294"/>
                    </a:cubicBezTo>
                    <a:cubicBezTo>
                      <a:pt x="127" y="329"/>
                      <a:pt x="128" y="352"/>
                      <a:pt x="131" y="363"/>
                    </a:cubicBezTo>
                    <a:cubicBezTo>
                      <a:pt x="134" y="381"/>
                      <a:pt x="143" y="397"/>
                      <a:pt x="157" y="411"/>
                    </a:cubicBezTo>
                    <a:cubicBezTo>
                      <a:pt x="171" y="425"/>
                      <a:pt x="189" y="432"/>
                      <a:pt x="211" y="432"/>
                    </a:cubicBezTo>
                    <a:cubicBezTo>
                      <a:pt x="237" y="432"/>
                      <a:pt x="258" y="420"/>
                      <a:pt x="274" y="395"/>
                    </a:cubicBezTo>
                    <a:cubicBezTo>
                      <a:pt x="295" y="363"/>
                      <a:pt x="306" y="317"/>
                      <a:pt x="306" y="259"/>
                    </a:cubicBezTo>
                    <a:cubicBezTo>
                      <a:pt x="306" y="193"/>
                      <a:pt x="293" y="141"/>
                      <a:pt x="270" y="106"/>
                    </a:cubicBezTo>
                    <a:cubicBezTo>
                      <a:pt x="253" y="81"/>
                      <a:pt x="234" y="69"/>
                      <a:pt x="211" y="69"/>
                    </a:cubicBezTo>
                    <a:cubicBezTo>
                      <a:pt x="198" y="69"/>
                      <a:pt x="185" y="72"/>
                      <a:pt x="173" y="80"/>
                    </a:cubicBezTo>
                    <a:cubicBezTo>
                      <a:pt x="164" y="86"/>
                      <a:pt x="148" y="103"/>
                      <a:pt x="127" y="131"/>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5" name="Freeform 506">
                <a:extLst>
                  <a:ext uri="{FF2B5EF4-FFF2-40B4-BE49-F238E27FC236}">
                    <a16:creationId xmlns:a16="http://schemas.microsoft.com/office/drawing/2014/main" id="{CE65C783-6E93-494A-8F0C-B2B41F2804AA}"/>
                  </a:ext>
                </a:extLst>
              </p:cNvPr>
              <p:cNvSpPr>
                <a:spLocks/>
              </p:cNvSpPr>
              <p:nvPr/>
            </p:nvSpPr>
            <p:spPr bwMode="auto">
              <a:xfrm>
                <a:off x="2521" y="2537"/>
                <a:ext cx="55" cy="86"/>
              </a:xfrm>
              <a:custGeom>
                <a:avLst/>
                <a:gdLst>
                  <a:gd name="T0" fmla="*/ 121 w 216"/>
                  <a:gd name="T1" fmla="*/ 0 h 585"/>
                  <a:gd name="T2" fmla="*/ 121 w 216"/>
                  <a:gd name="T3" fmla="*/ 143 h 585"/>
                  <a:gd name="T4" fmla="*/ 205 w 216"/>
                  <a:gd name="T5" fmla="*/ 143 h 585"/>
                  <a:gd name="T6" fmla="*/ 205 w 216"/>
                  <a:gd name="T7" fmla="*/ 176 h 585"/>
                  <a:gd name="T8" fmla="*/ 121 w 216"/>
                  <a:gd name="T9" fmla="*/ 176 h 585"/>
                  <a:gd name="T10" fmla="*/ 121 w 216"/>
                  <a:gd name="T11" fmla="*/ 458 h 585"/>
                  <a:gd name="T12" fmla="*/ 131 w 216"/>
                  <a:gd name="T13" fmla="*/ 515 h 585"/>
                  <a:gd name="T14" fmla="*/ 157 w 216"/>
                  <a:gd name="T15" fmla="*/ 529 h 585"/>
                  <a:gd name="T16" fmla="*/ 182 w 216"/>
                  <a:gd name="T17" fmla="*/ 519 h 585"/>
                  <a:gd name="T18" fmla="*/ 201 w 216"/>
                  <a:gd name="T19" fmla="*/ 491 h 585"/>
                  <a:gd name="T20" fmla="*/ 216 w 216"/>
                  <a:gd name="T21" fmla="*/ 491 h 585"/>
                  <a:gd name="T22" fmla="*/ 177 w 216"/>
                  <a:gd name="T23" fmla="*/ 561 h 585"/>
                  <a:gd name="T24" fmla="*/ 126 w 216"/>
                  <a:gd name="T25" fmla="*/ 585 h 585"/>
                  <a:gd name="T26" fmla="*/ 91 w 216"/>
                  <a:gd name="T27" fmla="*/ 572 h 585"/>
                  <a:gd name="T28" fmla="*/ 65 w 216"/>
                  <a:gd name="T29" fmla="*/ 538 h 585"/>
                  <a:gd name="T30" fmla="*/ 57 w 216"/>
                  <a:gd name="T31" fmla="*/ 468 h 585"/>
                  <a:gd name="T32" fmla="*/ 57 w 216"/>
                  <a:gd name="T33" fmla="*/ 176 h 585"/>
                  <a:gd name="T34" fmla="*/ 0 w 216"/>
                  <a:gd name="T35" fmla="*/ 176 h 585"/>
                  <a:gd name="T36" fmla="*/ 0 w 216"/>
                  <a:gd name="T37" fmla="*/ 160 h 585"/>
                  <a:gd name="T38" fmla="*/ 44 w 216"/>
                  <a:gd name="T39" fmla="*/ 125 h 585"/>
                  <a:gd name="T40" fmla="*/ 84 w 216"/>
                  <a:gd name="T41" fmla="*/ 66 h 585"/>
                  <a:gd name="T42" fmla="*/ 109 w 216"/>
                  <a:gd name="T43" fmla="*/ 0 h 585"/>
                  <a:gd name="T44" fmla="*/ 121 w 216"/>
                  <a:gd name="T45"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6" h="585">
                    <a:moveTo>
                      <a:pt x="121" y="0"/>
                    </a:moveTo>
                    <a:cubicBezTo>
                      <a:pt x="121" y="47"/>
                      <a:pt x="121" y="95"/>
                      <a:pt x="121" y="143"/>
                    </a:cubicBezTo>
                    <a:cubicBezTo>
                      <a:pt x="149" y="143"/>
                      <a:pt x="177" y="143"/>
                      <a:pt x="205" y="143"/>
                    </a:cubicBezTo>
                    <a:cubicBezTo>
                      <a:pt x="205" y="154"/>
                      <a:pt x="205" y="165"/>
                      <a:pt x="205" y="176"/>
                    </a:cubicBezTo>
                    <a:cubicBezTo>
                      <a:pt x="177" y="176"/>
                      <a:pt x="149" y="176"/>
                      <a:pt x="121" y="176"/>
                    </a:cubicBezTo>
                    <a:cubicBezTo>
                      <a:pt x="121" y="270"/>
                      <a:pt x="121" y="364"/>
                      <a:pt x="121" y="458"/>
                    </a:cubicBezTo>
                    <a:cubicBezTo>
                      <a:pt x="121" y="486"/>
                      <a:pt x="125" y="505"/>
                      <a:pt x="131" y="515"/>
                    </a:cubicBezTo>
                    <a:cubicBezTo>
                      <a:pt x="138" y="525"/>
                      <a:pt x="146" y="529"/>
                      <a:pt x="157" y="529"/>
                    </a:cubicBezTo>
                    <a:cubicBezTo>
                      <a:pt x="165" y="529"/>
                      <a:pt x="174" y="526"/>
                      <a:pt x="182" y="519"/>
                    </a:cubicBezTo>
                    <a:cubicBezTo>
                      <a:pt x="190" y="513"/>
                      <a:pt x="196" y="504"/>
                      <a:pt x="201" y="491"/>
                    </a:cubicBezTo>
                    <a:cubicBezTo>
                      <a:pt x="206" y="491"/>
                      <a:pt x="211" y="491"/>
                      <a:pt x="216" y="491"/>
                    </a:cubicBezTo>
                    <a:cubicBezTo>
                      <a:pt x="207" y="522"/>
                      <a:pt x="194" y="545"/>
                      <a:pt x="177" y="561"/>
                    </a:cubicBezTo>
                    <a:cubicBezTo>
                      <a:pt x="161" y="577"/>
                      <a:pt x="143" y="585"/>
                      <a:pt x="126" y="585"/>
                    </a:cubicBezTo>
                    <a:cubicBezTo>
                      <a:pt x="114" y="585"/>
                      <a:pt x="102" y="581"/>
                      <a:pt x="91" y="572"/>
                    </a:cubicBezTo>
                    <a:cubicBezTo>
                      <a:pt x="79" y="564"/>
                      <a:pt x="70" y="553"/>
                      <a:pt x="65" y="538"/>
                    </a:cubicBezTo>
                    <a:cubicBezTo>
                      <a:pt x="60" y="523"/>
                      <a:pt x="57" y="500"/>
                      <a:pt x="57" y="468"/>
                    </a:cubicBezTo>
                    <a:cubicBezTo>
                      <a:pt x="57" y="371"/>
                      <a:pt x="57" y="273"/>
                      <a:pt x="57" y="176"/>
                    </a:cubicBezTo>
                    <a:cubicBezTo>
                      <a:pt x="38" y="176"/>
                      <a:pt x="19" y="176"/>
                      <a:pt x="0" y="176"/>
                    </a:cubicBezTo>
                    <a:cubicBezTo>
                      <a:pt x="0" y="171"/>
                      <a:pt x="0" y="165"/>
                      <a:pt x="0" y="160"/>
                    </a:cubicBezTo>
                    <a:cubicBezTo>
                      <a:pt x="15" y="153"/>
                      <a:pt x="29" y="141"/>
                      <a:pt x="44" y="125"/>
                    </a:cubicBezTo>
                    <a:cubicBezTo>
                      <a:pt x="59" y="108"/>
                      <a:pt x="73" y="89"/>
                      <a:pt x="84" y="66"/>
                    </a:cubicBezTo>
                    <a:cubicBezTo>
                      <a:pt x="90" y="54"/>
                      <a:pt x="99" y="32"/>
                      <a:pt x="109" y="0"/>
                    </a:cubicBezTo>
                    <a:cubicBezTo>
                      <a:pt x="113" y="0"/>
                      <a:pt x="117" y="0"/>
                      <a:pt x="121"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6" name="Freeform 507">
                <a:extLst>
                  <a:ext uri="{FF2B5EF4-FFF2-40B4-BE49-F238E27FC236}">
                    <a16:creationId xmlns:a16="http://schemas.microsoft.com/office/drawing/2014/main" id="{F5601E0B-0EEF-4FCB-9DF8-765D6DED1A06}"/>
                  </a:ext>
                </a:extLst>
              </p:cNvPr>
              <p:cNvSpPr>
                <a:spLocks noEditPoints="1"/>
              </p:cNvSpPr>
              <p:nvPr/>
            </p:nvSpPr>
            <p:spPr bwMode="auto">
              <a:xfrm>
                <a:off x="2583" y="2556"/>
                <a:ext cx="84" cy="67"/>
              </a:xfrm>
              <a:custGeom>
                <a:avLst/>
                <a:gdLst>
                  <a:gd name="T0" fmla="*/ 199 w 325"/>
                  <a:gd name="T1" fmla="*/ 385 h 456"/>
                  <a:gd name="T2" fmla="*/ 130 w 325"/>
                  <a:gd name="T3" fmla="*/ 445 h 456"/>
                  <a:gd name="T4" fmla="*/ 85 w 325"/>
                  <a:gd name="T5" fmla="*/ 456 h 456"/>
                  <a:gd name="T6" fmla="*/ 24 w 325"/>
                  <a:gd name="T7" fmla="*/ 426 h 456"/>
                  <a:gd name="T8" fmla="*/ 0 w 325"/>
                  <a:gd name="T9" fmla="*/ 344 h 456"/>
                  <a:gd name="T10" fmla="*/ 12 w 325"/>
                  <a:gd name="T11" fmla="*/ 289 h 456"/>
                  <a:gd name="T12" fmla="*/ 68 w 325"/>
                  <a:gd name="T13" fmla="*/ 229 h 456"/>
                  <a:gd name="T14" fmla="*/ 199 w 325"/>
                  <a:gd name="T15" fmla="*/ 159 h 456"/>
                  <a:gd name="T16" fmla="*/ 199 w 325"/>
                  <a:gd name="T17" fmla="*/ 142 h 456"/>
                  <a:gd name="T18" fmla="*/ 182 w 325"/>
                  <a:gd name="T19" fmla="*/ 53 h 456"/>
                  <a:gd name="T20" fmla="*/ 133 w 325"/>
                  <a:gd name="T21" fmla="*/ 29 h 456"/>
                  <a:gd name="T22" fmla="*/ 94 w 325"/>
                  <a:gd name="T23" fmla="*/ 45 h 456"/>
                  <a:gd name="T24" fmla="*/ 79 w 325"/>
                  <a:gd name="T25" fmla="*/ 82 h 456"/>
                  <a:gd name="T26" fmla="*/ 80 w 325"/>
                  <a:gd name="T27" fmla="*/ 109 h 456"/>
                  <a:gd name="T28" fmla="*/ 71 w 325"/>
                  <a:gd name="T29" fmla="*/ 143 h 456"/>
                  <a:gd name="T30" fmla="*/ 47 w 325"/>
                  <a:gd name="T31" fmla="*/ 155 h 456"/>
                  <a:gd name="T32" fmla="*/ 23 w 325"/>
                  <a:gd name="T33" fmla="*/ 143 h 456"/>
                  <a:gd name="T34" fmla="*/ 14 w 325"/>
                  <a:gd name="T35" fmla="*/ 109 h 456"/>
                  <a:gd name="T36" fmla="*/ 48 w 325"/>
                  <a:gd name="T37" fmla="*/ 34 h 456"/>
                  <a:gd name="T38" fmla="*/ 145 w 325"/>
                  <a:gd name="T39" fmla="*/ 0 h 456"/>
                  <a:gd name="T40" fmla="*/ 223 w 325"/>
                  <a:gd name="T41" fmla="*/ 19 h 456"/>
                  <a:gd name="T42" fmla="*/ 257 w 325"/>
                  <a:gd name="T43" fmla="*/ 65 h 456"/>
                  <a:gd name="T44" fmla="*/ 264 w 325"/>
                  <a:gd name="T45" fmla="*/ 149 h 456"/>
                  <a:gd name="T46" fmla="*/ 264 w 325"/>
                  <a:gd name="T47" fmla="*/ 296 h 456"/>
                  <a:gd name="T48" fmla="*/ 265 w 325"/>
                  <a:gd name="T49" fmla="*/ 372 h 456"/>
                  <a:gd name="T50" fmla="*/ 272 w 325"/>
                  <a:gd name="T51" fmla="*/ 391 h 456"/>
                  <a:gd name="T52" fmla="*/ 282 w 325"/>
                  <a:gd name="T53" fmla="*/ 396 h 456"/>
                  <a:gd name="T54" fmla="*/ 293 w 325"/>
                  <a:gd name="T55" fmla="*/ 393 h 456"/>
                  <a:gd name="T56" fmla="*/ 325 w 325"/>
                  <a:gd name="T57" fmla="*/ 358 h 456"/>
                  <a:gd name="T58" fmla="*/ 325 w 325"/>
                  <a:gd name="T59" fmla="*/ 385 h 456"/>
                  <a:gd name="T60" fmla="*/ 241 w 325"/>
                  <a:gd name="T61" fmla="*/ 456 h 456"/>
                  <a:gd name="T62" fmla="*/ 211 w 325"/>
                  <a:gd name="T63" fmla="*/ 440 h 456"/>
                  <a:gd name="T64" fmla="*/ 199 w 325"/>
                  <a:gd name="T65" fmla="*/ 385 h 456"/>
                  <a:gd name="T66" fmla="*/ 199 w 325"/>
                  <a:gd name="T67" fmla="*/ 354 h 456"/>
                  <a:gd name="T68" fmla="*/ 199 w 325"/>
                  <a:gd name="T69" fmla="*/ 188 h 456"/>
                  <a:gd name="T70" fmla="*/ 123 w 325"/>
                  <a:gd name="T71" fmla="*/ 229 h 456"/>
                  <a:gd name="T72" fmla="*/ 79 w 325"/>
                  <a:gd name="T73" fmla="*/ 272 h 456"/>
                  <a:gd name="T74" fmla="*/ 66 w 325"/>
                  <a:gd name="T75" fmla="*/ 322 h 456"/>
                  <a:gd name="T76" fmla="*/ 82 w 325"/>
                  <a:gd name="T77" fmla="*/ 379 h 456"/>
                  <a:gd name="T78" fmla="*/ 121 w 325"/>
                  <a:gd name="T79" fmla="*/ 401 h 456"/>
                  <a:gd name="T80" fmla="*/ 199 w 325"/>
                  <a:gd name="T81" fmla="*/ 354 h 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5" h="456">
                    <a:moveTo>
                      <a:pt x="199" y="385"/>
                    </a:moveTo>
                    <a:cubicBezTo>
                      <a:pt x="163" y="420"/>
                      <a:pt x="139" y="439"/>
                      <a:pt x="130" y="445"/>
                    </a:cubicBezTo>
                    <a:cubicBezTo>
                      <a:pt x="116" y="453"/>
                      <a:pt x="101" y="456"/>
                      <a:pt x="85" y="456"/>
                    </a:cubicBezTo>
                    <a:cubicBezTo>
                      <a:pt x="61" y="456"/>
                      <a:pt x="40" y="446"/>
                      <a:pt x="24" y="426"/>
                    </a:cubicBezTo>
                    <a:cubicBezTo>
                      <a:pt x="8" y="405"/>
                      <a:pt x="0" y="378"/>
                      <a:pt x="0" y="344"/>
                    </a:cubicBezTo>
                    <a:cubicBezTo>
                      <a:pt x="0" y="323"/>
                      <a:pt x="4" y="305"/>
                      <a:pt x="12" y="289"/>
                    </a:cubicBezTo>
                    <a:cubicBezTo>
                      <a:pt x="22" y="268"/>
                      <a:pt x="41" y="248"/>
                      <a:pt x="68" y="229"/>
                    </a:cubicBezTo>
                    <a:cubicBezTo>
                      <a:pt x="94" y="209"/>
                      <a:pt x="138" y="187"/>
                      <a:pt x="199" y="159"/>
                    </a:cubicBezTo>
                    <a:cubicBezTo>
                      <a:pt x="199" y="154"/>
                      <a:pt x="199" y="148"/>
                      <a:pt x="199" y="142"/>
                    </a:cubicBezTo>
                    <a:cubicBezTo>
                      <a:pt x="199" y="99"/>
                      <a:pt x="194" y="69"/>
                      <a:pt x="182" y="53"/>
                    </a:cubicBezTo>
                    <a:cubicBezTo>
                      <a:pt x="171" y="37"/>
                      <a:pt x="154" y="29"/>
                      <a:pt x="133" y="29"/>
                    </a:cubicBezTo>
                    <a:cubicBezTo>
                      <a:pt x="116" y="29"/>
                      <a:pt x="103" y="34"/>
                      <a:pt x="94" y="45"/>
                    </a:cubicBezTo>
                    <a:cubicBezTo>
                      <a:pt x="84" y="56"/>
                      <a:pt x="79" y="68"/>
                      <a:pt x="79" y="82"/>
                    </a:cubicBezTo>
                    <a:cubicBezTo>
                      <a:pt x="79" y="91"/>
                      <a:pt x="79" y="100"/>
                      <a:pt x="80" y="109"/>
                    </a:cubicBezTo>
                    <a:cubicBezTo>
                      <a:pt x="80" y="124"/>
                      <a:pt x="77" y="135"/>
                      <a:pt x="71" y="143"/>
                    </a:cubicBezTo>
                    <a:cubicBezTo>
                      <a:pt x="65" y="151"/>
                      <a:pt x="56" y="155"/>
                      <a:pt x="47" y="155"/>
                    </a:cubicBezTo>
                    <a:cubicBezTo>
                      <a:pt x="37" y="155"/>
                      <a:pt x="29" y="151"/>
                      <a:pt x="23" y="143"/>
                    </a:cubicBezTo>
                    <a:cubicBezTo>
                      <a:pt x="17" y="135"/>
                      <a:pt x="14" y="123"/>
                      <a:pt x="14" y="109"/>
                    </a:cubicBezTo>
                    <a:cubicBezTo>
                      <a:pt x="14" y="82"/>
                      <a:pt x="25" y="57"/>
                      <a:pt x="48" y="34"/>
                    </a:cubicBezTo>
                    <a:cubicBezTo>
                      <a:pt x="71" y="11"/>
                      <a:pt x="103" y="0"/>
                      <a:pt x="145" y="0"/>
                    </a:cubicBezTo>
                    <a:cubicBezTo>
                      <a:pt x="176" y="0"/>
                      <a:pt x="202" y="6"/>
                      <a:pt x="223" y="19"/>
                    </a:cubicBezTo>
                    <a:cubicBezTo>
                      <a:pt x="238" y="29"/>
                      <a:pt x="249" y="44"/>
                      <a:pt x="257" y="65"/>
                    </a:cubicBezTo>
                    <a:cubicBezTo>
                      <a:pt x="261" y="79"/>
                      <a:pt x="264" y="107"/>
                      <a:pt x="264" y="149"/>
                    </a:cubicBezTo>
                    <a:cubicBezTo>
                      <a:pt x="264" y="198"/>
                      <a:pt x="264" y="247"/>
                      <a:pt x="264" y="296"/>
                    </a:cubicBezTo>
                    <a:cubicBezTo>
                      <a:pt x="264" y="338"/>
                      <a:pt x="264" y="363"/>
                      <a:pt x="265" y="372"/>
                    </a:cubicBezTo>
                    <a:cubicBezTo>
                      <a:pt x="267" y="382"/>
                      <a:pt x="269" y="388"/>
                      <a:pt x="272" y="391"/>
                    </a:cubicBezTo>
                    <a:cubicBezTo>
                      <a:pt x="275" y="395"/>
                      <a:pt x="278" y="396"/>
                      <a:pt x="282" y="396"/>
                    </a:cubicBezTo>
                    <a:cubicBezTo>
                      <a:pt x="287" y="396"/>
                      <a:pt x="290" y="395"/>
                      <a:pt x="293" y="393"/>
                    </a:cubicBezTo>
                    <a:cubicBezTo>
                      <a:pt x="299" y="388"/>
                      <a:pt x="309" y="377"/>
                      <a:pt x="325" y="358"/>
                    </a:cubicBezTo>
                    <a:cubicBezTo>
                      <a:pt x="325" y="367"/>
                      <a:pt x="325" y="376"/>
                      <a:pt x="325" y="385"/>
                    </a:cubicBezTo>
                    <a:cubicBezTo>
                      <a:pt x="296" y="433"/>
                      <a:pt x="268" y="456"/>
                      <a:pt x="241" y="456"/>
                    </a:cubicBezTo>
                    <a:cubicBezTo>
                      <a:pt x="228" y="456"/>
                      <a:pt x="218" y="451"/>
                      <a:pt x="211" y="440"/>
                    </a:cubicBezTo>
                    <a:cubicBezTo>
                      <a:pt x="204" y="429"/>
                      <a:pt x="200" y="411"/>
                      <a:pt x="199" y="385"/>
                    </a:cubicBezTo>
                    <a:close/>
                    <a:moveTo>
                      <a:pt x="199" y="354"/>
                    </a:moveTo>
                    <a:cubicBezTo>
                      <a:pt x="199" y="299"/>
                      <a:pt x="199" y="243"/>
                      <a:pt x="199" y="188"/>
                    </a:cubicBezTo>
                    <a:cubicBezTo>
                      <a:pt x="160" y="208"/>
                      <a:pt x="134" y="220"/>
                      <a:pt x="123" y="229"/>
                    </a:cubicBezTo>
                    <a:cubicBezTo>
                      <a:pt x="102" y="243"/>
                      <a:pt x="88" y="257"/>
                      <a:pt x="79" y="272"/>
                    </a:cubicBezTo>
                    <a:cubicBezTo>
                      <a:pt x="70" y="288"/>
                      <a:pt x="66" y="304"/>
                      <a:pt x="66" y="322"/>
                    </a:cubicBezTo>
                    <a:cubicBezTo>
                      <a:pt x="66" y="345"/>
                      <a:pt x="71" y="364"/>
                      <a:pt x="82" y="379"/>
                    </a:cubicBezTo>
                    <a:cubicBezTo>
                      <a:pt x="94" y="394"/>
                      <a:pt x="107" y="401"/>
                      <a:pt x="121" y="401"/>
                    </a:cubicBezTo>
                    <a:cubicBezTo>
                      <a:pt x="141" y="401"/>
                      <a:pt x="167" y="386"/>
                      <a:pt x="199" y="35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7" name="Freeform 508">
                <a:extLst>
                  <a:ext uri="{FF2B5EF4-FFF2-40B4-BE49-F238E27FC236}">
                    <a16:creationId xmlns:a16="http://schemas.microsoft.com/office/drawing/2014/main" id="{E691D67D-6F81-4CD7-ACE0-A9968BDB7A1A}"/>
                  </a:ext>
                </a:extLst>
              </p:cNvPr>
              <p:cNvSpPr>
                <a:spLocks/>
              </p:cNvSpPr>
              <p:nvPr/>
            </p:nvSpPr>
            <p:spPr bwMode="auto">
              <a:xfrm>
                <a:off x="2674" y="2556"/>
                <a:ext cx="78" cy="68"/>
              </a:xfrm>
              <a:custGeom>
                <a:avLst/>
                <a:gdLst>
                  <a:gd name="T0" fmla="*/ 301 w 301"/>
                  <a:gd name="T1" fmla="*/ 282 h 461"/>
                  <a:gd name="T2" fmla="*/ 244 w 301"/>
                  <a:gd name="T3" fmla="*/ 414 h 461"/>
                  <a:gd name="T4" fmla="*/ 151 w 301"/>
                  <a:gd name="T5" fmla="*/ 461 h 461"/>
                  <a:gd name="T6" fmla="*/ 45 w 301"/>
                  <a:gd name="T7" fmla="*/ 399 h 461"/>
                  <a:gd name="T8" fmla="*/ 0 w 301"/>
                  <a:gd name="T9" fmla="*/ 231 h 461"/>
                  <a:gd name="T10" fmla="*/ 50 w 301"/>
                  <a:gd name="T11" fmla="*/ 64 h 461"/>
                  <a:gd name="T12" fmla="*/ 170 w 301"/>
                  <a:gd name="T13" fmla="*/ 0 h 461"/>
                  <a:gd name="T14" fmla="*/ 257 w 301"/>
                  <a:gd name="T15" fmla="*/ 34 h 461"/>
                  <a:gd name="T16" fmla="*/ 291 w 301"/>
                  <a:gd name="T17" fmla="*/ 104 h 461"/>
                  <a:gd name="T18" fmla="*/ 281 w 301"/>
                  <a:gd name="T19" fmla="*/ 133 h 461"/>
                  <a:gd name="T20" fmla="*/ 255 w 301"/>
                  <a:gd name="T21" fmla="*/ 145 h 461"/>
                  <a:gd name="T22" fmla="*/ 220 w 301"/>
                  <a:gd name="T23" fmla="*/ 127 h 461"/>
                  <a:gd name="T24" fmla="*/ 211 w 301"/>
                  <a:gd name="T25" fmla="*/ 89 h 461"/>
                  <a:gd name="T26" fmla="*/ 195 w 301"/>
                  <a:gd name="T27" fmla="*/ 46 h 461"/>
                  <a:gd name="T28" fmla="*/ 157 w 301"/>
                  <a:gd name="T29" fmla="*/ 32 h 461"/>
                  <a:gd name="T30" fmla="*/ 95 w 301"/>
                  <a:gd name="T31" fmla="*/ 67 h 461"/>
                  <a:gd name="T32" fmla="*/ 63 w 301"/>
                  <a:gd name="T33" fmla="*/ 190 h 461"/>
                  <a:gd name="T34" fmla="*/ 95 w 301"/>
                  <a:gd name="T35" fmla="*/ 327 h 461"/>
                  <a:gd name="T36" fmla="*/ 179 w 301"/>
                  <a:gd name="T37" fmla="*/ 387 h 461"/>
                  <a:gd name="T38" fmla="*/ 248 w 301"/>
                  <a:gd name="T39" fmla="*/ 355 h 461"/>
                  <a:gd name="T40" fmla="*/ 290 w 301"/>
                  <a:gd name="T41" fmla="*/ 276 h 461"/>
                  <a:gd name="T42" fmla="*/ 301 w 301"/>
                  <a:gd name="T43" fmla="*/ 28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1" h="461">
                    <a:moveTo>
                      <a:pt x="301" y="282"/>
                    </a:moveTo>
                    <a:cubicBezTo>
                      <a:pt x="291" y="340"/>
                      <a:pt x="272" y="383"/>
                      <a:pt x="244" y="414"/>
                    </a:cubicBezTo>
                    <a:cubicBezTo>
                      <a:pt x="217" y="445"/>
                      <a:pt x="185" y="461"/>
                      <a:pt x="151" y="461"/>
                    </a:cubicBezTo>
                    <a:cubicBezTo>
                      <a:pt x="111" y="461"/>
                      <a:pt x="75" y="440"/>
                      <a:pt x="45" y="399"/>
                    </a:cubicBezTo>
                    <a:cubicBezTo>
                      <a:pt x="15" y="357"/>
                      <a:pt x="0" y="301"/>
                      <a:pt x="0" y="231"/>
                    </a:cubicBezTo>
                    <a:cubicBezTo>
                      <a:pt x="0" y="162"/>
                      <a:pt x="17" y="107"/>
                      <a:pt x="50" y="64"/>
                    </a:cubicBezTo>
                    <a:cubicBezTo>
                      <a:pt x="83" y="21"/>
                      <a:pt x="123" y="0"/>
                      <a:pt x="170" y="0"/>
                    </a:cubicBezTo>
                    <a:cubicBezTo>
                      <a:pt x="205" y="0"/>
                      <a:pt x="234" y="11"/>
                      <a:pt x="257" y="34"/>
                    </a:cubicBezTo>
                    <a:cubicBezTo>
                      <a:pt x="279" y="57"/>
                      <a:pt x="291" y="80"/>
                      <a:pt x="291" y="104"/>
                    </a:cubicBezTo>
                    <a:cubicBezTo>
                      <a:pt x="291" y="116"/>
                      <a:pt x="288" y="126"/>
                      <a:pt x="281" y="133"/>
                    </a:cubicBezTo>
                    <a:cubicBezTo>
                      <a:pt x="275" y="141"/>
                      <a:pt x="266" y="145"/>
                      <a:pt x="255" y="145"/>
                    </a:cubicBezTo>
                    <a:cubicBezTo>
                      <a:pt x="239" y="145"/>
                      <a:pt x="228" y="138"/>
                      <a:pt x="220" y="127"/>
                    </a:cubicBezTo>
                    <a:cubicBezTo>
                      <a:pt x="216" y="120"/>
                      <a:pt x="212" y="107"/>
                      <a:pt x="211" y="89"/>
                    </a:cubicBezTo>
                    <a:cubicBezTo>
                      <a:pt x="210" y="70"/>
                      <a:pt x="204" y="56"/>
                      <a:pt x="195" y="46"/>
                    </a:cubicBezTo>
                    <a:cubicBezTo>
                      <a:pt x="186" y="36"/>
                      <a:pt x="173" y="32"/>
                      <a:pt x="157" y="32"/>
                    </a:cubicBezTo>
                    <a:cubicBezTo>
                      <a:pt x="131" y="32"/>
                      <a:pt x="110" y="43"/>
                      <a:pt x="95" y="67"/>
                    </a:cubicBezTo>
                    <a:cubicBezTo>
                      <a:pt x="74" y="98"/>
                      <a:pt x="63" y="139"/>
                      <a:pt x="63" y="190"/>
                    </a:cubicBezTo>
                    <a:cubicBezTo>
                      <a:pt x="63" y="241"/>
                      <a:pt x="74" y="287"/>
                      <a:pt x="95" y="327"/>
                    </a:cubicBezTo>
                    <a:cubicBezTo>
                      <a:pt x="115" y="367"/>
                      <a:pt x="144" y="387"/>
                      <a:pt x="179" y="387"/>
                    </a:cubicBezTo>
                    <a:cubicBezTo>
                      <a:pt x="205" y="387"/>
                      <a:pt x="228" y="376"/>
                      <a:pt x="248" y="355"/>
                    </a:cubicBezTo>
                    <a:cubicBezTo>
                      <a:pt x="262" y="340"/>
                      <a:pt x="276" y="314"/>
                      <a:pt x="290" y="276"/>
                    </a:cubicBezTo>
                    <a:cubicBezTo>
                      <a:pt x="293" y="278"/>
                      <a:pt x="297" y="280"/>
                      <a:pt x="301" y="282"/>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8" name="Freeform 509">
                <a:extLst>
                  <a:ext uri="{FF2B5EF4-FFF2-40B4-BE49-F238E27FC236}">
                    <a16:creationId xmlns:a16="http://schemas.microsoft.com/office/drawing/2014/main" id="{BA8424A1-E5B2-49F7-98F5-89937C1A37A8}"/>
                  </a:ext>
                </a:extLst>
              </p:cNvPr>
              <p:cNvSpPr>
                <a:spLocks noEditPoints="1"/>
              </p:cNvSpPr>
              <p:nvPr/>
            </p:nvSpPr>
            <p:spPr bwMode="auto">
              <a:xfrm>
                <a:off x="2765" y="2523"/>
                <a:ext cx="46" cy="99"/>
              </a:xfrm>
              <a:custGeom>
                <a:avLst/>
                <a:gdLst>
                  <a:gd name="T0" fmla="*/ 92 w 179"/>
                  <a:gd name="T1" fmla="*/ 0 h 675"/>
                  <a:gd name="T2" fmla="*/ 120 w 179"/>
                  <a:gd name="T3" fmla="*/ 14 h 675"/>
                  <a:gd name="T4" fmla="*/ 132 w 179"/>
                  <a:gd name="T5" fmla="*/ 48 h 675"/>
                  <a:gd name="T6" fmla="*/ 120 w 179"/>
                  <a:gd name="T7" fmla="*/ 83 h 675"/>
                  <a:gd name="T8" fmla="*/ 92 w 179"/>
                  <a:gd name="T9" fmla="*/ 97 h 675"/>
                  <a:gd name="T10" fmla="*/ 64 w 179"/>
                  <a:gd name="T11" fmla="*/ 83 h 675"/>
                  <a:gd name="T12" fmla="*/ 52 w 179"/>
                  <a:gd name="T13" fmla="*/ 48 h 675"/>
                  <a:gd name="T14" fmla="*/ 64 w 179"/>
                  <a:gd name="T15" fmla="*/ 14 h 675"/>
                  <a:gd name="T16" fmla="*/ 92 w 179"/>
                  <a:gd name="T17" fmla="*/ 0 h 675"/>
                  <a:gd name="T18" fmla="*/ 125 w 179"/>
                  <a:gd name="T19" fmla="*/ 228 h 675"/>
                  <a:gd name="T20" fmla="*/ 125 w 179"/>
                  <a:gd name="T21" fmla="*/ 577 h 675"/>
                  <a:gd name="T22" fmla="*/ 130 w 179"/>
                  <a:gd name="T23" fmla="*/ 631 h 675"/>
                  <a:gd name="T24" fmla="*/ 144 w 179"/>
                  <a:gd name="T25" fmla="*/ 652 h 675"/>
                  <a:gd name="T26" fmla="*/ 179 w 179"/>
                  <a:gd name="T27" fmla="*/ 658 h 675"/>
                  <a:gd name="T28" fmla="*/ 179 w 179"/>
                  <a:gd name="T29" fmla="*/ 675 h 675"/>
                  <a:gd name="T30" fmla="*/ 5 w 179"/>
                  <a:gd name="T31" fmla="*/ 675 h 675"/>
                  <a:gd name="T32" fmla="*/ 5 w 179"/>
                  <a:gd name="T33" fmla="*/ 658 h 675"/>
                  <a:gd name="T34" fmla="*/ 40 w 179"/>
                  <a:gd name="T35" fmla="*/ 652 h 675"/>
                  <a:gd name="T36" fmla="*/ 55 w 179"/>
                  <a:gd name="T37" fmla="*/ 632 h 675"/>
                  <a:gd name="T38" fmla="*/ 60 w 179"/>
                  <a:gd name="T39" fmla="*/ 577 h 675"/>
                  <a:gd name="T40" fmla="*/ 60 w 179"/>
                  <a:gd name="T41" fmla="*/ 410 h 675"/>
                  <a:gd name="T42" fmla="*/ 56 w 179"/>
                  <a:gd name="T43" fmla="*/ 318 h 675"/>
                  <a:gd name="T44" fmla="*/ 48 w 179"/>
                  <a:gd name="T45" fmla="*/ 297 h 675"/>
                  <a:gd name="T46" fmla="*/ 32 w 179"/>
                  <a:gd name="T47" fmla="*/ 291 h 675"/>
                  <a:gd name="T48" fmla="*/ 5 w 179"/>
                  <a:gd name="T49" fmla="*/ 298 h 675"/>
                  <a:gd name="T50" fmla="*/ 0 w 179"/>
                  <a:gd name="T51" fmla="*/ 281 h 675"/>
                  <a:gd name="T52" fmla="*/ 107 w 179"/>
                  <a:gd name="T53" fmla="*/ 228 h 675"/>
                  <a:gd name="T54" fmla="*/ 125 w 179"/>
                  <a:gd name="T55" fmla="*/ 228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9" h="675">
                    <a:moveTo>
                      <a:pt x="92" y="0"/>
                    </a:moveTo>
                    <a:cubicBezTo>
                      <a:pt x="103" y="0"/>
                      <a:pt x="112" y="5"/>
                      <a:pt x="120" y="14"/>
                    </a:cubicBezTo>
                    <a:cubicBezTo>
                      <a:pt x="128" y="24"/>
                      <a:pt x="132" y="35"/>
                      <a:pt x="132" y="48"/>
                    </a:cubicBezTo>
                    <a:cubicBezTo>
                      <a:pt x="132" y="62"/>
                      <a:pt x="128" y="73"/>
                      <a:pt x="120" y="83"/>
                    </a:cubicBezTo>
                    <a:cubicBezTo>
                      <a:pt x="112" y="92"/>
                      <a:pt x="103" y="97"/>
                      <a:pt x="92" y="97"/>
                    </a:cubicBezTo>
                    <a:cubicBezTo>
                      <a:pt x="81" y="97"/>
                      <a:pt x="72" y="92"/>
                      <a:pt x="64" y="83"/>
                    </a:cubicBezTo>
                    <a:cubicBezTo>
                      <a:pt x="56" y="73"/>
                      <a:pt x="52" y="62"/>
                      <a:pt x="52" y="48"/>
                    </a:cubicBezTo>
                    <a:cubicBezTo>
                      <a:pt x="52" y="35"/>
                      <a:pt x="56" y="24"/>
                      <a:pt x="64" y="14"/>
                    </a:cubicBezTo>
                    <a:cubicBezTo>
                      <a:pt x="71" y="5"/>
                      <a:pt x="81" y="0"/>
                      <a:pt x="92" y="0"/>
                    </a:cubicBezTo>
                    <a:close/>
                    <a:moveTo>
                      <a:pt x="125" y="228"/>
                    </a:moveTo>
                    <a:cubicBezTo>
                      <a:pt x="125" y="344"/>
                      <a:pt x="125" y="461"/>
                      <a:pt x="125" y="577"/>
                    </a:cubicBezTo>
                    <a:cubicBezTo>
                      <a:pt x="125" y="604"/>
                      <a:pt x="126" y="622"/>
                      <a:pt x="130" y="631"/>
                    </a:cubicBezTo>
                    <a:cubicBezTo>
                      <a:pt x="133" y="640"/>
                      <a:pt x="137" y="647"/>
                      <a:pt x="144" y="652"/>
                    </a:cubicBezTo>
                    <a:cubicBezTo>
                      <a:pt x="150" y="656"/>
                      <a:pt x="162" y="658"/>
                      <a:pt x="179" y="658"/>
                    </a:cubicBezTo>
                    <a:cubicBezTo>
                      <a:pt x="179" y="664"/>
                      <a:pt x="179" y="670"/>
                      <a:pt x="179" y="675"/>
                    </a:cubicBezTo>
                    <a:cubicBezTo>
                      <a:pt x="121" y="675"/>
                      <a:pt x="63" y="675"/>
                      <a:pt x="5" y="675"/>
                    </a:cubicBezTo>
                    <a:cubicBezTo>
                      <a:pt x="5" y="670"/>
                      <a:pt x="5" y="664"/>
                      <a:pt x="5" y="658"/>
                    </a:cubicBezTo>
                    <a:cubicBezTo>
                      <a:pt x="23" y="658"/>
                      <a:pt x="34" y="656"/>
                      <a:pt x="40" y="652"/>
                    </a:cubicBezTo>
                    <a:cubicBezTo>
                      <a:pt x="46" y="648"/>
                      <a:pt x="51" y="641"/>
                      <a:pt x="55" y="632"/>
                    </a:cubicBezTo>
                    <a:cubicBezTo>
                      <a:pt x="58" y="622"/>
                      <a:pt x="60" y="604"/>
                      <a:pt x="60" y="577"/>
                    </a:cubicBezTo>
                    <a:cubicBezTo>
                      <a:pt x="60" y="521"/>
                      <a:pt x="60" y="465"/>
                      <a:pt x="60" y="410"/>
                    </a:cubicBezTo>
                    <a:cubicBezTo>
                      <a:pt x="60" y="363"/>
                      <a:pt x="58" y="332"/>
                      <a:pt x="56" y="318"/>
                    </a:cubicBezTo>
                    <a:cubicBezTo>
                      <a:pt x="54" y="308"/>
                      <a:pt x="51" y="301"/>
                      <a:pt x="48" y="297"/>
                    </a:cubicBezTo>
                    <a:cubicBezTo>
                      <a:pt x="44" y="293"/>
                      <a:pt x="38" y="291"/>
                      <a:pt x="32" y="291"/>
                    </a:cubicBezTo>
                    <a:cubicBezTo>
                      <a:pt x="24" y="291"/>
                      <a:pt x="16" y="293"/>
                      <a:pt x="5" y="298"/>
                    </a:cubicBezTo>
                    <a:cubicBezTo>
                      <a:pt x="3" y="292"/>
                      <a:pt x="1" y="287"/>
                      <a:pt x="0" y="281"/>
                    </a:cubicBezTo>
                    <a:cubicBezTo>
                      <a:pt x="35" y="263"/>
                      <a:pt x="72" y="246"/>
                      <a:pt x="107" y="228"/>
                    </a:cubicBezTo>
                    <a:cubicBezTo>
                      <a:pt x="113" y="228"/>
                      <a:pt x="119" y="228"/>
                      <a:pt x="125" y="22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09" name="Freeform 510">
                <a:extLst>
                  <a:ext uri="{FF2B5EF4-FFF2-40B4-BE49-F238E27FC236}">
                    <a16:creationId xmlns:a16="http://schemas.microsoft.com/office/drawing/2014/main" id="{4EB10FE5-16FE-4517-A51E-DC85B47BBDDB}"/>
                  </a:ext>
                </a:extLst>
              </p:cNvPr>
              <p:cNvSpPr>
                <a:spLocks noEditPoints="1"/>
              </p:cNvSpPr>
              <p:nvPr/>
            </p:nvSpPr>
            <p:spPr bwMode="auto">
              <a:xfrm>
                <a:off x="2823" y="2525"/>
                <a:ext cx="89" cy="99"/>
              </a:xfrm>
              <a:custGeom>
                <a:avLst/>
                <a:gdLst>
                  <a:gd name="T0" fmla="*/ 173 w 345"/>
                  <a:gd name="T1" fmla="*/ 212 h 673"/>
                  <a:gd name="T2" fmla="*/ 303 w 345"/>
                  <a:gd name="T3" fmla="*/ 287 h 673"/>
                  <a:gd name="T4" fmla="*/ 345 w 345"/>
                  <a:gd name="T5" fmla="*/ 434 h 673"/>
                  <a:gd name="T6" fmla="*/ 322 w 345"/>
                  <a:gd name="T7" fmla="*/ 552 h 673"/>
                  <a:gd name="T8" fmla="*/ 259 w 345"/>
                  <a:gd name="T9" fmla="*/ 642 h 673"/>
                  <a:gd name="T10" fmla="*/ 169 w 345"/>
                  <a:gd name="T11" fmla="*/ 673 h 673"/>
                  <a:gd name="T12" fmla="*/ 40 w 345"/>
                  <a:gd name="T13" fmla="*/ 594 h 673"/>
                  <a:gd name="T14" fmla="*/ 0 w 345"/>
                  <a:gd name="T15" fmla="*/ 446 h 673"/>
                  <a:gd name="T16" fmla="*/ 25 w 345"/>
                  <a:gd name="T17" fmla="*/ 327 h 673"/>
                  <a:gd name="T18" fmla="*/ 89 w 345"/>
                  <a:gd name="T19" fmla="*/ 240 h 673"/>
                  <a:gd name="T20" fmla="*/ 173 w 345"/>
                  <a:gd name="T21" fmla="*/ 212 h 673"/>
                  <a:gd name="T22" fmla="*/ 161 w 345"/>
                  <a:gd name="T23" fmla="*/ 243 h 673"/>
                  <a:gd name="T24" fmla="*/ 120 w 345"/>
                  <a:gd name="T25" fmla="*/ 257 h 673"/>
                  <a:gd name="T26" fmla="*/ 86 w 345"/>
                  <a:gd name="T27" fmla="*/ 310 h 673"/>
                  <a:gd name="T28" fmla="*/ 73 w 345"/>
                  <a:gd name="T29" fmla="*/ 406 h 673"/>
                  <a:gd name="T30" fmla="*/ 104 w 345"/>
                  <a:gd name="T31" fmla="*/ 570 h 673"/>
                  <a:gd name="T32" fmla="*/ 186 w 345"/>
                  <a:gd name="T33" fmla="*/ 639 h 673"/>
                  <a:gd name="T34" fmla="*/ 248 w 345"/>
                  <a:gd name="T35" fmla="*/ 601 h 673"/>
                  <a:gd name="T36" fmla="*/ 273 w 345"/>
                  <a:gd name="T37" fmla="*/ 470 h 673"/>
                  <a:gd name="T38" fmla="*/ 232 w 345"/>
                  <a:gd name="T39" fmla="*/ 288 h 673"/>
                  <a:gd name="T40" fmla="*/ 161 w 345"/>
                  <a:gd name="T41" fmla="*/ 243 h 673"/>
                  <a:gd name="T42" fmla="*/ 255 w 345"/>
                  <a:gd name="T43" fmla="*/ 0 h 673"/>
                  <a:gd name="T44" fmla="*/ 140 w 345"/>
                  <a:gd name="T45" fmla="*/ 163 h 673"/>
                  <a:gd name="T46" fmla="*/ 127 w 345"/>
                  <a:gd name="T47" fmla="*/ 163 h 673"/>
                  <a:gd name="T48" fmla="*/ 168 w 345"/>
                  <a:gd name="T49" fmla="*/ 0 h 673"/>
                  <a:gd name="T50" fmla="*/ 255 w 345"/>
                  <a:gd name="T51" fmla="*/ 0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5" h="673">
                    <a:moveTo>
                      <a:pt x="173" y="212"/>
                    </a:moveTo>
                    <a:cubicBezTo>
                      <a:pt x="227" y="212"/>
                      <a:pt x="271" y="237"/>
                      <a:pt x="303" y="287"/>
                    </a:cubicBezTo>
                    <a:cubicBezTo>
                      <a:pt x="331" y="330"/>
                      <a:pt x="345" y="378"/>
                      <a:pt x="345" y="434"/>
                    </a:cubicBezTo>
                    <a:cubicBezTo>
                      <a:pt x="345" y="473"/>
                      <a:pt x="337" y="512"/>
                      <a:pt x="322" y="552"/>
                    </a:cubicBezTo>
                    <a:cubicBezTo>
                      <a:pt x="307" y="592"/>
                      <a:pt x="286" y="622"/>
                      <a:pt x="259" y="642"/>
                    </a:cubicBezTo>
                    <a:cubicBezTo>
                      <a:pt x="232" y="663"/>
                      <a:pt x="202" y="673"/>
                      <a:pt x="169" y="673"/>
                    </a:cubicBezTo>
                    <a:cubicBezTo>
                      <a:pt x="115" y="673"/>
                      <a:pt x="72" y="647"/>
                      <a:pt x="40" y="594"/>
                    </a:cubicBezTo>
                    <a:cubicBezTo>
                      <a:pt x="14" y="550"/>
                      <a:pt x="0" y="501"/>
                      <a:pt x="0" y="446"/>
                    </a:cubicBezTo>
                    <a:cubicBezTo>
                      <a:pt x="0" y="406"/>
                      <a:pt x="9" y="367"/>
                      <a:pt x="25" y="327"/>
                    </a:cubicBezTo>
                    <a:cubicBezTo>
                      <a:pt x="40" y="288"/>
                      <a:pt x="62" y="259"/>
                      <a:pt x="89" y="240"/>
                    </a:cubicBezTo>
                    <a:cubicBezTo>
                      <a:pt x="115" y="221"/>
                      <a:pt x="143" y="212"/>
                      <a:pt x="173" y="212"/>
                    </a:cubicBezTo>
                    <a:close/>
                    <a:moveTo>
                      <a:pt x="161" y="243"/>
                    </a:moveTo>
                    <a:cubicBezTo>
                      <a:pt x="147" y="243"/>
                      <a:pt x="133" y="247"/>
                      <a:pt x="120" y="257"/>
                    </a:cubicBezTo>
                    <a:cubicBezTo>
                      <a:pt x="106" y="267"/>
                      <a:pt x="94" y="285"/>
                      <a:pt x="86" y="310"/>
                    </a:cubicBezTo>
                    <a:cubicBezTo>
                      <a:pt x="77" y="335"/>
                      <a:pt x="73" y="367"/>
                      <a:pt x="73" y="406"/>
                    </a:cubicBezTo>
                    <a:cubicBezTo>
                      <a:pt x="73" y="470"/>
                      <a:pt x="84" y="524"/>
                      <a:pt x="104" y="570"/>
                    </a:cubicBezTo>
                    <a:cubicBezTo>
                      <a:pt x="124" y="616"/>
                      <a:pt x="152" y="639"/>
                      <a:pt x="186" y="639"/>
                    </a:cubicBezTo>
                    <a:cubicBezTo>
                      <a:pt x="211" y="639"/>
                      <a:pt x="232" y="626"/>
                      <a:pt x="248" y="601"/>
                    </a:cubicBezTo>
                    <a:cubicBezTo>
                      <a:pt x="264" y="576"/>
                      <a:pt x="273" y="532"/>
                      <a:pt x="273" y="470"/>
                    </a:cubicBezTo>
                    <a:cubicBezTo>
                      <a:pt x="273" y="393"/>
                      <a:pt x="259" y="333"/>
                      <a:pt x="232" y="288"/>
                    </a:cubicBezTo>
                    <a:cubicBezTo>
                      <a:pt x="214" y="258"/>
                      <a:pt x="189" y="243"/>
                      <a:pt x="161" y="243"/>
                    </a:cubicBezTo>
                    <a:close/>
                    <a:moveTo>
                      <a:pt x="255" y="0"/>
                    </a:moveTo>
                    <a:cubicBezTo>
                      <a:pt x="218" y="55"/>
                      <a:pt x="178" y="108"/>
                      <a:pt x="140" y="163"/>
                    </a:cubicBezTo>
                    <a:cubicBezTo>
                      <a:pt x="136" y="163"/>
                      <a:pt x="131" y="163"/>
                      <a:pt x="127" y="163"/>
                    </a:cubicBezTo>
                    <a:cubicBezTo>
                      <a:pt x="140" y="109"/>
                      <a:pt x="155" y="54"/>
                      <a:pt x="168" y="0"/>
                    </a:cubicBezTo>
                    <a:cubicBezTo>
                      <a:pt x="197" y="0"/>
                      <a:pt x="226" y="0"/>
                      <a:pt x="255" y="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110" name="Freeform 511">
                <a:extLst>
                  <a:ext uri="{FF2B5EF4-FFF2-40B4-BE49-F238E27FC236}">
                    <a16:creationId xmlns:a16="http://schemas.microsoft.com/office/drawing/2014/main" id="{7C4D93A2-ACCE-4A6C-BF73-93FF0C6E1832}"/>
                  </a:ext>
                </a:extLst>
              </p:cNvPr>
              <p:cNvSpPr>
                <a:spLocks/>
              </p:cNvSpPr>
              <p:nvPr/>
            </p:nvSpPr>
            <p:spPr bwMode="auto">
              <a:xfrm>
                <a:off x="2920" y="2556"/>
                <a:ext cx="101" cy="66"/>
              </a:xfrm>
              <a:custGeom>
                <a:avLst/>
                <a:gdLst>
                  <a:gd name="T0" fmla="*/ 124 w 391"/>
                  <a:gd name="T1" fmla="*/ 92 h 447"/>
                  <a:gd name="T2" fmla="*/ 244 w 391"/>
                  <a:gd name="T3" fmla="*/ 0 h 447"/>
                  <a:gd name="T4" fmla="*/ 294 w 391"/>
                  <a:gd name="T5" fmla="*/ 17 h 447"/>
                  <a:gd name="T6" fmla="*/ 328 w 391"/>
                  <a:gd name="T7" fmla="*/ 76 h 447"/>
                  <a:gd name="T8" fmla="*/ 336 w 391"/>
                  <a:gd name="T9" fmla="*/ 164 h 447"/>
                  <a:gd name="T10" fmla="*/ 336 w 391"/>
                  <a:gd name="T11" fmla="*/ 349 h 447"/>
                  <a:gd name="T12" fmla="*/ 342 w 391"/>
                  <a:gd name="T13" fmla="*/ 405 h 447"/>
                  <a:gd name="T14" fmla="*/ 356 w 391"/>
                  <a:gd name="T15" fmla="*/ 424 h 447"/>
                  <a:gd name="T16" fmla="*/ 391 w 391"/>
                  <a:gd name="T17" fmla="*/ 430 h 447"/>
                  <a:gd name="T18" fmla="*/ 391 w 391"/>
                  <a:gd name="T19" fmla="*/ 447 h 447"/>
                  <a:gd name="T20" fmla="*/ 214 w 391"/>
                  <a:gd name="T21" fmla="*/ 447 h 447"/>
                  <a:gd name="T22" fmla="*/ 214 w 391"/>
                  <a:gd name="T23" fmla="*/ 430 h 447"/>
                  <a:gd name="T24" fmla="*/ 222 w 391"/>
                  <a:gd name="T25" fmla="*/ 430 h 447"/>
                  <a:gd name="T26" fmla="*/ 257 w 391"/>
                  <a:gd name="T27" fmla="*/ 421 h 447"/>
                  <a:gd name="T28" fmla="*/ 270 w 391"/>
                  <a:gd name="T29" fmla="*/ 394 h 447"/>
                  <a:gd name="T30" fmla="*/ 272 w 391"/>
                  <a:gd name="T31" fmla="*/ 349 h 447"/>
                  <a:gd name="T32" fmla="*/ 272 w 391"/>
                  <a:gd name="T33" fmla="*/ 171 h 447"/>
                  <a:gd name="T34" fmla="*/ 260 w 391"/>
                  <a:gd name="T35" fmla="*/ 85 h 447"/>
                  <a:gd name="T36" fmla="*/ 217 w 391"/>
                  <a:gd name="T37" fmla="*/ 58 h 447"/>
                  <a:gd name="T38" fmla="*/ 124 w 391"/>
                  <a:gd name="T39" fmla="*/ 120 h 447"/>
                  <a:gd name="T40" fmla="*/ 124 w 391"/>
                  <a:gd name="T41" fmla="*/ 349 h 447"/>
                  <a:gd name="T42" fmla="*/ 128 w 391"/>
                  <a:gd name="T43" fmla="*/ 404 h 447"/>
                  <a:gd name="T44" fmla="*/ 144 w 391"/>
                  <a:gd name="T45" fmla="*/ 424 h 447"/>
                  <a:gd name="T46" fmla="*/ 182 w 391"/>
                  <a:gd name="T47" fmla="*/ 430 h 447"/>
                  <a:gd name="T48" fmla="*/ 182 w 391"/>
                  <a:gd name="T49" fmla="*/ 447 h 447"/>
                  <a:gd name="T50" fmla="*/ 5 w 391"/>
                  <a:gd name="T51" fmla="*/ 447 h 447"/>
                  <a:gd name="T52" fmla="*/ 5 w 391"/>
                  <a:gd name="T53" fmla="*/ 430 h 447"/>
                  <a:gd name="T54" fmla="*/ 13 w 391"/>
                  <a:gd name="T55" fmla="*/ 430 h 447"/>
                  <a:gd name="T56" fmla="*/ 50 w 391"/>
                  <a:gd name="T57" fmla="*/ 413 h 447"/>
                  <a:gd name="T58" fmla="*/ 60 w 391"/>
                  <a:gd name="T59" fmla="*/ 349 h 447"/>
                  <a:gd name="T60" fmla="*/ 60 w 391"/>
                  <a:gd name="T61" fmla="*/ 188 h 447"/>
                  <a:gd name="T62" fmla="*/ 57 w 391"/>
                  <a:gd name="T63" fmla="*/ 92 h 447"/>
                  <a:gd name="T64" fmla="*/ 48 w 391"/>
                  <a:gd name="T65" fmla="*/ 69 h 447"/>
                  <a:gd name="T66" fmla="*/ 32 w 391"/>
                  <a:gd name="T67" fmla="*/ 63 h 447"/>
                  <a:gd name="T68" fmla="*/ 5 w 391"/>
                  <a:gd name="T69" fmla="*/ 70 h 447"/>
                  <a:gd name="T70" fmla="*/ 0 w 391"/>
                  <a:gd name="T71" fmla="*/ 53 h 447"/>
                  <a:gd name="T72" fmla="*/ 107 w 391"/>
                  <a:gd name="T73" fmla="*/ 0 h 447"/>
                  <a:gd name="T74" fmla="*/ 124 w 391"/>
                  <a:gd name="T75" fmla="*/ 0 h 447"/>
                  <a:gd name="T76" fmla="*/ 124 w 391"/>
                  <a:gd name="T77" fmla="*/ 92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91" h="447">
                    <a:moveTo>
                      <a:pt x="124" y="92"/>
                    </a:moveTo>
                    <a:cubicBezTo>
                      <a:pt x="165" y="30"/>
                      <a:pt x="206" y="0"/>
                      <a:pt x="244" y="0"/>
                    </a:cubicBezTo>
                    <a:cubicBezTo>
                      <a:pt x="263" y="0"/>
                      <a:pt x="280" y="5"/>
                      <a:pt x="294" y="17"/>
                    </a:cubicBezTo>
                    <a:cubicBezTo>
                      <a:pt x="308" y="29"/>
                      <a:pt x="320" y="49"/>
                      <a:pt x="328" y="76"/>
                    </a:cubicBezTo>
                    <a:cubicBezTo>
                      <a:pt x="334" y="95"/>
                      <a:pt x="336" y="124"/>
                      <a:pt x="336" y="164"/>
                    </a:cubicBezTo>
                    <a:cubicBezTo>
                      <a:pt x="336" y="225"/>
                      <a:pt x="336" y="287"/>
                      <a:pt x="336" y="349"/>
                    </a:cubicBezTo>
                    <a:cubicBezTo>
                      <a:pt x="336" y="377"/>
                      <a:pt x="338" y="395"/>
                      <a:pt x="342" y="405"/>
                    </a:cubicBezTo>
                    <a:cubicBezTo>
                      <a:pt x="345" y="413"/>
                      <a:pt x="349" y="419"/>
                      <a:pt x="356" y="424"/>
                    </a:cubicBezTo>
                    <a:cubicBezTo>
                      <a:pt x="362" y="428"/>
                      <a:pt x="374" y="430"/>
                      <a:pt x="391" y="430"/>
                    </a:cubicBezTo>
                    <a:cubicBezTo>
                      <a:pt x="391" y="436"/>
                      <a:pt x="391" y="442"/>
                      <a:pt x="391" y="447"/>
                    </a:cubicBezTo>
                    <a:cubicBezTo>
                      <a:pt x="332" y="447"/>
                      <a:pt x="273" y="447"/>
                      <a:pt x="214" y="447"/>
                    </a:cubicBezTo>
                    <a:cubicBezTo>
                      <a:pt x="214" y="442"/>
                      <a:pt x="214" y="436"/>
                      <a:pt x="214" y="430"/>
                    </a:cubicBezTo>
                    <a:cubicBezTo>
                      <a:pt x="217" y="430"/>
                      <a:pt x="219" y="430"/>
                      <a:pt x="222" y="430"/>
                    </a:cubicBezTo>
                    <a:cubicBezTo>
                      <a:pt x="238" y="430"/>
                      <a:pt x="250" y="427"/>
                      <a:pt x="257" y="421"/>
                    </a:cubicBezTo>
                    <a:cubicBezTo>
                      <a:pt x="263" y="415"/>
                      <a:pt x="268" y="406"/>
                      <a:pt x="270" y="394"/>
                    </a:cubicBezTo>
                    <a:cubicBezTo>
                      <a:pt x="272" y="389"/>
                      <a:pt x="272" y="374"/>
                      <a:pt x="272" y="349"/>
                    </a:cubicBezTo>
                    <a:cubicBezTo>
                      <a:pt x="272" y="290"/>
                      <a:pt x="272" y="231"/>
                      <a:pt x="272" y="171"/>
                    </a:cubicBezTo>
                    <a:cubicBezTo>
                      <a:pt x="272" y="132"/>
                      <a:pt x="268" y="103"/>
                      <a:pt x="260" y="85"/>
                    </a:cubicBezTo>
                    <a:cubicBezTo>
                      <a:pt x="251" y="67"/>
                      <a:pt x="236" y="58"/>
                      <a:pt x="217" y="58"/>
                    </a:cubicBezTo>
                    <a:cubicBezTo>
                      <a:pt x="186" y="58"/>
                      <a:pt x="155" y="78"/>
                      <a:pt x="124" y="120"/>
                    </a:cubicBezTo>
                    <a:cubicBezTo>
                      <a:pt x="124" y="196"/>
                      <a:pt x="124" y="273"/>
                      <a:pt x="124" y="349"/>
                    </a:cubicBezTo>
                    <a:cubicBezTo>
                      <a:pt x="124" y="379"/>
                      <a:pt x="126" y="397"/>
                      <a:pt x="128" y="404"/>
                    </a:cubicBezTo>
                    <a:cubicBezTo>
                      <a:pt x="132" y="413"/>
                      <a:pt x="137" y="419"/>
                      <a:pt x="144" y="424"/>
                    </a:cubicBezTo>
                    <a:cubicBezTo>
                      <a:pt x="150" y="428"/>
                      <a:pt x="163" y="430"/>
                      <a:pt x="182" y="430"/>
                    </a:cubicBezTo>
                    <a:cubicBezTo>
                      <a:pt x="182" y="436"/>
                      <a:pt x="182" y="442"/>
                      <a:pt x="182" y="447"/>
                    </a:cubicBezTo>
                    <a:cubicBezTo>
                      <a:pt x="123" y="447"/>
                      <a:pt x="64" y="447"/>
                      <a:pt x="5" y="447"/>
                    </a:cubicBezTo>
                    <a:cubicBezTo>
                      <a:pt x="5" y="442"/>
                      <a:pt x="5" y="436"/>
                      <a:pt x="5" y="430"/>
                    </a:cubicBezTo>
                    <a:cubicBezTo>
                      <a:pt x="8" y="430"/>
                      <a:pt x="11" y="430"/>
                      <a:pt x="13" y="430"/>
                    </a:cubicBezTo>
                    <a:cubicBezTo>
                      <a:pt x="32" y="430"/>
                      <a:pt x="44" y="425"/>
                      <a:pt x="50" y="413"/>
                    </a:cubicBezTo>
                    <a:cubicBezTo>
                      <a:pt x="56" y="402"/>
                      <a:pt x="60" y="381"/>
                      <a:pt x="60" y="349"/>
                    </a:cubicBezTo>
                    <a:cubicBezTo>
                      <a:pt x="60" y="295"/>
                      <a:pt x="60" y="242"/>
                      <a:pt x="60" y="188"/>
                    </a:cubicBezTo>
                    <a:cubicBezTo>
                      <a:pt x="60" y="136"/>
                      <a:pt x="59" y="104"/>
                      <a:pt x="57" y="92"/>
                    </a:cubicBezTo>
                    <a:cubicBezTo>
                      <a:pt x="55" y="81"/>
                      <a:pt x="52" y="73"/>
                      <a:pt x="48" y="69"/>
                    </a:cubicBezTo>
                    <a:cubicBezTo>
                      <a:pt x="44" y="65"/>
                      <a:pt x="38" y="63"/>
                      <a:pt x="32" y="63"/>
                    </a:cubicBezTo>
                    <a:cubicBezTo>
                      <a:pt x="24" y="63"/>
                      <a:pt x="16" y="65"/>
                      <a:pt x="5" y="70"/>
                    </a:cubicBezTo>
                    <a:cubicBezTo>
                      <a:pt x="4" y="64"/>
                      <a:pt x="2" y="59"/>
                      <a:pt x="0" y="53"/>
                    </a:cubicBezTo>
                    <a:cubicBezTo>
                      <a:pt x="35" y="35"/>
                      <a:pt x="72" y="18"/>
                      <a:pt x="107" y="0"/>
                    </a:cubicBezTo>
                    <a:cubicBezTo>
                      <a:pt x="113" y="0"/>
                      <a:pt x="118" y="0"/>
                      <a:pt x="124" y="0"/>
                    </a:cubicBezTo>
                    <a:cubicBezTo>
                      <a:pt x="124" y="30"/>
                      <a:pt x="124" y="61"/>
                      <a:pt x="124" y="92"/>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nvGrpSpPr>
            <p:cNvPr id="34" name="Group 549">
              <a:extLst>
                <a:ext uri="{FF2B5EF4-FFF2-40B4-BE49-F238E27FC236}">
                  <a16:creationId xmlns:a16="http://schemas.microsoft.com/office/drawing/2014/main" id="{A6DCBA33-83BA-44F0-A2C5-A87C947FE1E6}"/>
                </a:ext>
              </a:extLst>
            </p:cNvPr>
            <p:cNvGrpSpPr>
              <a:grpSpLocks/>
            </p:cNvGrpSpPr>
            <p:nvPr/>
          </p:nvGrpSpPr>
          <p:grpSpPr bwMode="auto">
            <a:xfrm>
              <a:off x="4924" y="2523"/>
              <a:ext cx="735" cy="122"/>
              <a:chOff x="4924" y="2523"/>
              <a:chExt cx="735" cy="122"/>
            </a:xfrm>
          </p:grpSpPr>
          <p:sp>
            <p:nvSpPr>
              <p:cNvPr id="35" name="Rectangle 513">
                <a:extLst>
                  <a:ext uri="{FF2B5EF4-FFF2-40B4-BE49-F238E27FC236}">
                    <a16:creationId xmlns:a16="http://schemas.microsoft.com/office/drawing/2014/main" id="{5B737E48-BB82-4E06-8218-58A8661DDE94}"/>
                  </a:ext>
                </a:extLst>
              </p:cNvPr>
              <p:cNvSpPr>
                <a:spLocks noChangeArrowheads="1"/>
              </p:cNvSpPr>
              <p:nvPr/>
            </p:nvSpPr>
            <p:spPr bwMode="auto">
              <a:xfrm>
                <a:off x="4946" y="2537"/>
                <a:ext cx="136"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6" name="Freeform 514">
                <a:extLst>
                  <a:ext uri="{FF2B5EF4-FFF2-40B4-BE49-F238E27FC236}">
                    <a16:creationId xmlns:a16="http://schemas.microsoft.com/office/drawing/2014/main" id="{D71A6235-51E1-4D7D-BAD9-72B4A86D697F}"/>
                  </a:ext>
                </a:extLst>
              </p:cNvPr>
              <p:cNvSpPr>
                <a:spLocks/>
              </p:cNvSpPr>
              <p:nvPr/>
            </p:nvSpPr>
            <p:spPr bwMode="auto">
              <a:xfrm>
                <a:off x="4950" y="2537"/>
                <a:ext cx="129" cy="105"/>
              </a:xfrm>
              <a:custGeom>
                <a:avLst/>
                <a:gdLst>
                  <a:gd name="T0" fmla="*/ 503 w 503"/>
                  <a:gd name="T1" fmla="*/ 0 h 716"/>
                  <a:gd name="T2" fmla="*/ 503 w 503"/>
                  <a:gd name="T3" fmla="*/ 19 h 716"/>
                  <a:gd name="T4" fmla="*/ 465 w 503"/>
                  <a:gd name="T5" fmla="*/ 43 h 716"/>
                  <a:gd name="T6" fmla="*/ 432 w 503"/>
                  <a:gd name="T7" fmla="*/ 120 h 716"/>
                  <a:gd name="T8" fmla="*/ 267 w 503"/>
                  <a:gd name="T9" fmla="*/ 716 h 716"/>
                  <a:gd name="T10" fmla="*/ 254 w 503"/>
                  <a:gd name="T11" fmla="*/ 716 h 716"/>
                  <a:gd name="T12" fmla="*/ 75 w 503"/>
                  <a:gd name="T13" fmla="*/ 113 h 716"/>
                  <a:gd name="T14" fmla="*/ 56 w 503"/>
                  <a:gd name="T15" fmla="*/ 56 h 716"/>
                  <a:gd name="T16" fmla="*/ 35 w 503"/>
                  <a:gd name="T17" fmla="*/ 31 h 716"/>
                  <a:gd name="T18" fmla="*/ 0 w 503"/>
                  <a:gd name="T19" fmla="*/ 19 h 716"/>
                  <a:gd name="T20" fmla="*/ 0 w 503"/>
                  <a:gd name="T21" fmla="*/ 0 h 716"/>
                  <a:gd name="T22" fmla="*/ 194 w 503"/>
                  <a:gd name="T23" fmla="*/ 0 h 716"/>
                  <a:gd name="T24" fmla="*/ 194 w 503"/>
                  <a:gd name="T25" fmla="*/ 19 h 716"/>
                  <a:gd name="T26" fmla="*/ 152 w 503"/>
                  <a:gd name="T27" fmla="*/ 36 h 716"/>
                  <a:gd name="T28" fmla="*/ 142 w 503"/>
                  <a:gd name="T29" fmla="*/ 66 h 716"/>
                  <a:gd name="T30" fmla="*/ 158 w 503"/>
                  <a:gd name="T31" fmla="*/ 147 h 716"/>
                  <a:gd name="T32" fmla="*/ 279 w 503"/>
                  <a:gd name="T33" fmla="*/ 557 h 716"/>
                  <a:gd name="T34" fmla="*/ 391 w 503"/>
                  <a:gd name="T35" fmla="*/ 152 h 716"/>
                  <a:gd name="T36" fmla="*/ 407 w 503"/>
                  <a:gd name="T37" fmla="*/ 69 h 716"/>
                  <a:gd name="T38" fmla="*/ 397 w 503"/>
                  <a:gd name="T39" fmla="*/ 40 h 716"/>
                  <a:gd name="T40" fmla="*/ 363 w 503"/>
                  <a:gd name="T41" fmla="*/ 21 h 716"/>
                  <a:gd name="T42" fmla="*/ 357 w 503"/>
                  <a:gd name="T43" fmla="*/ 19 h 716"/>
                  <a:gd name="T44" fmla="*/ 357 w 503"/>
                  <a:gd name="T45" fmla="*/ 0 h 716"/>
                  <a:gd name="T46" fmla="*/ 503 w 503"/>
                  <a:gd name="T47" fmla="*/ 0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03" h="716">
                    <a:moveTo>
                      <a:pt x="503" y="0"/>
                    </a:moveTo>
                    <a:cubicBezTo>
                      <a:pt x="503" y="7"/>
                      <a:pt x="503" y="13"/>
                      <a:pt x="503" y="19"/>
                    </a:cubicBezTo>
                    <a:cubicBezTo>
                      <a:pt x="487" y="24"/>
                      <a:pt x="474" y="32"/>
                      <a:pt x="465" y="43"/>
                    </a:cubicBezTo>
                    <a:cubicBezTo>
                      <a:pt x="453" y="60"/>
                      <a:pt x="442" y="86"/>
                      <a:pt x="432" y="120"/>
                    </a:cubicBezTo>
                    <a:cubicBezTo>
                      <a:pt x="378" y="319"/>
                      <a:pt x="321" y="517"/>
                      <a:pt x="267" y="716"/>
                    </a:cubicBezTo>
                    <a:cubicBezTo>
                      <a:pt x="262" y="716"/>
                      <a:pt x="258" y="716"/>
                      <a:pt x="254" y="716"/>
                    </a:cubicBezTo>
                    <a:cubicBezTo>
                      <a:pt x="195" y="514"/>
                      <a:pt x="134" y="314"/>
                      <a:pt x="75" y="113"/>
                    </a:cubicBezTo>
                    <a:cubicBezTo>
                      <a:pt x="67" y="82"/>
                      <a:pt x="60" y="63"/>
                      <a:pt x="56" y="56"/>
                    </a:cubicBezTo>
                    <a:cubicBezTo>
                      <a:pt x="50" y="45"/>
                      <a:pt x="43" y="37"/>
                      <a:pt x="35" y="31"/>
                    </a:cubicBezTo>
                    <a:cubicBezTo>
                      <a:pt x="26" y="25"/>
                      <a:pt x="14" y="21"/>
                      <a:pt x="0" y="19"/>
                    </a:cubicBezTo>
                    <a:cubicBezTo>
                      <a:pt x="0" y="13"/>
                      <a:pt x="0" y="7"/>
                      <a:pt x="0" y="0"/>
                    </a:cubicBezTo>
                    <a:cubicBezTo>
                      <a:pt x="65" y="0"/>
                      <a:pt x="130" y="0"/>
                      <a:pt x="194" y="0"/>
                    </a:cubicBezTo>
                    <a:cubicBezTo>
                      <a:pt x="194" y="7"/>
                      <a:pt x="194" y="13"/>
                      <a:pt x="194" y="19"/>
                    </a:cubicBezTo>
                    <a:cubicBezTo>
                      <a:pt x="172" y="22"/>
                      <a:pt x="158" y="28"/>
                      <a:pt x="152" y="36"/>
                    </a:cubicBezTo>
                    <a:cubicBezTo>
                      <a:pt x="145" y="44"/>
                      <a:pt x="142" y="54"/>
                      <a:pt x="142" y="66"/>
                    </a:cubicBezTo>
                    <a:cubicBezTo>
                      <a:pt x="142" y="83"/>
                      <a:pt x="147" y="110"/>
                      <a:pt x="158" y="147"/>
                    </a:cubicBezTo>
                    <a:cubicBezTo>
                      <a:pt x="197" y="284"/>
                      <a:pt x="239" y="420"/>
                      <a:pt x="279" y="557"/>
                    </a:cubicBezTo>
                    <a:cubicBezTo>
                      <a:pt x="315" y="422"/>
                      <a:pt x="354" y="287"/>
                      <a:pt x="391" y="152"/>
                    </a:cubicBezTo>
                    <a:cubicBezTo>
                      <a:pt x="402" y="112"/>
                      <a:pt x="407" y="84"/>
                      <a:pt x="407" y="69"/>
                    </a:cubicBezTo>
                    <a:cubicBezTo>
                      <a:pt x="407" y="59"/>
                      <a:pt x="404" y="49"/>
                      <a:pt x="397" y="40"/>
                    </a:cubicBezTo>
                    <a:cubicBezTo>
                      <a:pt x="391" y="31"/>
                      <a:pt x="379" y="24"/>
                      <a:pt x="363" y="21"/>
                    </a:cubicBezTo>
                    <a:cubicBezTo>
                      <a:pt x="362" y="20"/>
                      <a:pt x="360" y="20"/>
                      <a:pt x="357" y="19"/>
                    </a:cubicBezTo>
                    <a:cubicBezTo>
                      <a:pt x="357" y="13"/>
                      <a:pt x="357" y="7"/>
                      <a:pt x="357" y="0"/>
                    </a:cubicBezTo>
                    <a:cubicBezTo>
                      <a:pt x="406" y="0"/>
                      <a:pt x="455" y="0"/>
                      <a:pt x="503"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37" name="Rectangle 515">
                <a:extLst>
                  <a:ext uri="{FF2B5EF4-FFF2-40B4-BE49-F238E27FC236}">
                    <a16:creationId xmlns:a16="http://schemas.microsoft.com/office/drawing/2014/main" id="{AC5454B6-DE02-4E97-8387-E43BD77AA38F}"/>
                  </a:ext>
                </a:extLst>
              </p:cNvPr>
              <p:cNvSpPr>
                <a:spLocks noChangeArrowheads="1"/>
              </p:cNvSpPr>
              <p:nvPr/>
            </p:nvSpPr>
            <p:spPr bwMode="auto">
              <a:xfrm>
                <a:off x="4946" y="2537"/>
                <a:ext cx="136" cy="10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8" name="Rectangle 516">
                <a:extLst>
                  <a:ext uri="{FF2B5EF4-FFF2-40B4-BE49-F238E27FC236}">
                    <a16:creationId xmlns:a16="http://schemas.microsoft.com/office/drawing/2014/main" id="{D171F248-3198-4CEC-8CED-636350B1B207}"/>
                  </a:ext>
                </a:extLst>
              </p:cNvPr>
              <p:cNvSpPr>
                <a:spLocks noChangeArrowheads="1"/>
              </p:cNvSpPr>
              <p:nvPr/>
            </p:nvSpPr>
            <p:spPr bwMode="auto">
              <a:xfrm>
                <a:off x="5066" y="2567"/>
                <a:ext cx="82"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39" name="Freeform 517">
                <a:extLst>
                  <a:ext uri="{FF2B5EF4-FFF2-40B4-BE49-F238E27FC236}">
                    <a16:creationId xmlns:a16="http://schemas.microsoft.com/office/drawing/2014/main" id="{2CC9F150-11FA-4D21-AD65-435B55FC2A1A}"/>
                  </a:ext>
                </a:extLst>
              </p:cNvPr>
              <p:cNvSpPr>
                <a:spLocks noEditPoints="1"/>
              </p:cNvSpPr>
              <p:nvPr/>
            </p:nvSpPr>
            <p:spPr bwMode="auto">
              <a:xfrm>
                <a:off x="5068" y="2569"/>
                <a:ext cx="75" cy="72"/>
              </a:xfrm>
              <a:custGeom>
                <a:avLst/>
                <a:gdLst>
                  <a:gd name="T0" fmla="*/ 179 w 292"/>
                  <a:gd name="T1" fmla="*/ 419 h 496"/>
                  <a:gd name="T2" fmla="*/ 117 w 292"/>
                  <a:gd name="T3" fmla="*/ 484 h 496"/>
                  <a:gd name="T4" fmla="*/ 77 w 292"/>
                  <a:gd name="T5" fmla="*/ 496 h 496"/>
                  <a:gd name="T6" fmla="*/ 22 w 292"/>
                  <a:gd name="T7" fmla="*/ 463 h 496"/>
                  <a:gd name="T8" fmla="*/ 0 w 292"/>
                  <a:gd name="T9" fmla="*/ 375 h 496"/>
                  <a:gd name="T10" fmla="*/ 11 w 292"/>
                  <a:gd name="T11" fmla="*/ 315 h 496"/>
                  <a:gd name="T12" fmla="*/ 61 w 292"/>
                  <a:gd name="T13" fmla="*/ 249 h 496"/>
                  <a:gd name="T14" fmla="*/ 179 w 292"/>
                  <a:gd name="T15" fmla="*/ 173 h 496"/>
                  <a:gd name="T16" fmla="*/ 179 w 292"/>
                  <a:gd name="T17" fmla="*/ 155 h 496"/>
                  <a:gd name="T18" fmla="*/ 164 w 292"/>
                  <a:gd name="T19" fmla="*/ 58 h 496"/>
                  <a:gd name="T20" fmla="*/ 119 w 292"/>
                  <a:gd name="T21" fmla="*/ 32 h 496"/>
                  <a:gd name="T22" fmla="*/ 84 w 292"/>
                  <a:gd name="T23" fmla="*/ 49 h 496"/>
                  <a:gd name="T24" fmla="*/ 71 w 292"/>
                  <a:gd name="T25" fmla="*/ 89 h 496"/>
                  <a:gd name="T26" fmla="*/ 72 w 292"/>
                  <a:gd name="T27" fmla="*/ 119 h 496"/>
                  <a:gd name="T28" fmla="*/ 64 w 292"/>
                  <a:gd name="T29" fmla="*/ 156 h 496"/>
                  <a:gd name="T30" fmla="*/ 42 w 292"/>
                  <a:gd name="T31" fmla="*/ 169 h 496"/>
                  <a:gd name="T32" fmla="*/ 21 w 292"/>
                  <a:gd name="T33" fmla="*/ 155 h 496"/>
                  <a:gd name="T34" fmla="*/ 13 w 292"/>
                  <a:gd name="T35" fmla="*/ 119 h 496"/>
                  <a:gd name="T36" fmla="*/ 43 w 292"/>
                  <a:gd name="T37" fmla="*/ 37 h 496"/>
                  <a:gd name="T38" fmla="*/ 130 w 292"/>
                  <a:gd name="T39" fmla="*/ 0 h 496"/>
                  <a:gd name="T40" fmla="*/ 200 w 292"/>
                  <a:gd name="T41" fmla="*/ 21 h 496"/>
                  <a:gd name="T42" fmla="*/ 231 w 292"/>
                  <a:gd name="T43" fmla="*/ 71 h 496"/>
                  <a:gd name="T44" fmla="*/ 237 w 292"/>
                  <a:gd name="T45" fmla="*/ 162 h 496"/>
                  <a:gd name="T46" fmla="*/ 237 w 292"/>
                  <a:gd name="T47" fmla="*/ 323 h 496"/>
                  <a:gd name="T48" fmla="*/ 239 w 292"/>
                  <a:gd name="T49" fmla="*/ 405 h 496"/>
                  <a:gd name="T50" fmla="*/ 245 w 292"/>
                  <a:gd name="T51" fmla="*/ 426 h 496"/>
                  <a:gd name="T52" fmla="*/ 254 w 292"/>
                  <a:gd name="T53" fmla="*/ 431 h 496"/>
                  <a:gd name="T54" fmla="*/ 264 w 292"/>
                  <a:gd name="T55" fmla="*/ 427 h 496"/>
                  <a:gd name="T56" fmla="*/ 292 w 292"/>
                  <a:gd name="T57" fmla="*/ 390 h 496"/>
                  <a:gd name="T58" fmla="*/ 292 w 292"/>
                  <a:gd name="T59" fmla="*/ 419 h 496"/>
                  <a:gd name="T60" fmla="*/ 217 w 292"/>
                  <a:gd name="T61" fmla="*/ 496 h 496"/>
                  <a:gd name="T62" fmla="*/ 190 w 292"/>
                  <a:gd name="T63" fmla="*/ 478 h 496"/>
                  <a:gd name="T64" fmla="*/ 179 w 292"/>
                  <a:gd name="T65" fmla="*/ 419 h 496"/>
                  <a:gd name="T66" fmla="*/ 179 w 292"/>
                  <a:gd name="T67" fmla="*/ 385 h 496"/>
                  <a:gd name="T68" fmla="*/ 179 w 292"/>
                  <a:gd name="T69" fmla="*/ 205 h 496"/>
                  <a:gd name="T70" fmla="*/ 111 w 292"/>
                  <a:gd name="T71" fmla="*/ 249 h 496"/>
                  <a:gd name="T72" fmla="*/ 71 w 292"/>
                  <a:gd name="T73" fmla="*/ 296 h 496"/>
                  <a:gd name="T74" fmla="*/ 59 w 292"/>
                  <a:gd name="T75" fmla="*/ 350 h 496"/>
                  <a:gd name="T76" fmla="*/ 74 w 292"/>
                  <a:gd name="T77" fmla="*/ 412 h 496"/>
                  <a:gd name="T78" fmla="*/ 109 w 292"/>
                  <a:gd name="T79" fmla="*/ 437 h 496"/>
                  <a:gd name="T80" fmla="*/ 179 w 292"/>
                  <a:gd name="T81" fmla="*/ 385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2" h="496">
                    <a:moveTo>
                      <a:pt x="179" y="419"/>
                    </a:moveTo>
                    <a:cubicBezTo>
                      <a:pt x="146" y="456"/>
                      <a:pt x="125" y="478"/>
                      <a:pt x="117" y="484"/>
                    </a:cubicBezTo>
                    <a:cubicBezTo>
                      <a:pt x="104" y="492"/>
                      <a:pt x="91" y="496"/>
                      <a:pt x="77" y="496"/>
                    </a:cubicBezTo>
                    <a:cubicBezTo>
                      <a:pt x="55" y="496"/>
                      <a:pt x="36" y="485"/>
                      <a:pt x="22" y="463"/>
                    </a:cubicBezTo>
                    <a:cubicBezTo>
                      <a:pt x="8" y="441"/>
                      <a:pt x="0" y="411"/>
                      <a:pt x="0" y="375"/>
                    </a:cubicBezTo>
                    <a:cubicBezTo>
                      <a:pt x="0" y="351"/>
                      <a:pt x="4" y="332"/>
                      <a:pt x="11" y="315"/>
                    </a:cubicBezTo>
                    <a:cubicBezTo>
                      <a:pt x="20" y="292"/>
                      <a:pt x="37" y="270"/>
                      <a:pt x="61" y="249"/>
                    </a:cubicBezTo>
                    <a:cubicBezTo>
                      <a:pt x="84" y="228"/>
                      <a:pt x="124" y="203"/>
                      <a:pt x="179" y="173"/>
                    </a:cubicBezTo>
                    <a:cubicBezTo>
                      <a:pt x="179" y="167"/>
                      <a:pt x="179" y="161"/>
                      <a:pt x="179" y="155"/>
                    </a:cubicBezTo>
                    <a:cubicBezTo>
                      <a:pt x="179" y="108"/>
                      <a:pt x="174" y="76"/>
                      <a:pt x="164" y="58"/>
                    </a:cubicBezTo>
                    <a:cubicBezTo>
                      <a:pt x="154" y="40"/>
                      <a:pt x="139" y="32"/>
                      <a:pt x="119" y="32"/>
                    </a:cubicBezTo>
                    <a:cubicBezTo>
                      <a:pt x="105" y="32"/>
                      <a:pt x="93" y="37"/>
                      <a:pt x="84" y="49"/>
                    </a:cubicBezTo>
                    <a:cubicBezTo>
                      <a:pt x="76" y="61"/>
                      <a:pt x="71" y="74"/>
                      <a:pt x="71" y="89"/>
                    </a:cubicBezTo>
                    <a:cubicBezTo>
                      <a:pt x="71" y="99"/>
                      <a:pt x="72" y="109"/>
                      <a:pt x="72" y="119"/>
                    </a:cubicBezTo>
                    <a:cubicBezTo>
                      <a:pt x="72" y="135"/>
                      <a:pt x="69" y="147"/>
                      <a:pt x="64" y="156"/>
                    </a:cubicBezTo>
                    <a:cubicBezTo>
                      <a:pt x="58" y="165"/>
                      <a:pt x="51" y="169"/>
                      <a:pt x="42" y="169"/>
                    </a:cubicBezTo>
                    <a:cubicBezTo>
                      <a:pt x="33" y="169"/>
                      <a:pt x="26" y="164"/>
                      <a:pt x="21" y="155"/>
                    </a:cubicBezTo>
                    <a:cubicBezTo>
                      <a:pt x="15" y="147"/>
                      <a:pt x="13" y="134"/>
                      <a:pt x="13" y="119"/>
                    </a:cubicBezTo>
                    <a:cubicBezTo>
                      <a:pt x="13" y="89"/>
                      <a:pt x="23" y="62"/>
                      <a:pt x="43" y="37"/>
                    </a:cubicBezTo>
                    <a:cubicBezTo>
                      <a:pt x="64" y="12"/>
                      <a:pt x="93" y="0"/>
                      <a:pt x="130" y="0"/>
                    </a:cubicBezTo>
                    <a:cubicBezTo>
                      <a:pt x="158" y="0"/>
                      <a:pt x="182" y="7"/>
                      <a:pt x="200" y="21"/>
                    </a:cubicBezTo>
                    <a:cubicBezTo>
                      <a:pt x="214" y="32"/>
                      <a:pt x="224" y="49"/>
                      <a:pt x="231" y="71"/>
                    </a:cubicBezTo>
                    <a:cubicBezTo>
                      <a:pt x="235" y="86"/>
                      <a:pt x="237" y="116"/>
                      <a:pt x="237" y="162"/>
                    </a:cubicBezTo>
                    <a:cubicBezTo>
                      <a:pt x="237" y="216"/>
                      <a:pt x="237" y="269"/>
                      <a:pt x="237" y="323"/>
                    </a:cubicBezTo>
                    <a:cubicBezTo>
                      <a:pt x="237" y="367"/>
                      <a:pt x="238" y="395"/>
                      <a:pt x="239" y="405"/>
                    </a:cubicBezTo>
                    <a:cubicBezTo>
                      <a:pt x="240" y="415"/>
                      <a:pt x="242" y="422"/>
                      <a:pt x="245" y="426"/>
                    </a:cubicBezTo>
                    <a:cubicBezTo>
                      <a:pt x="247" y="429"/>
                      <a:pt x="250" y="431"/>
                      <a:pt x="254" y="431"/>
                    </a:cubicBezTo>
                    <a:cubicBezTo>
                      <a:pt x="258" y="431"/>
                      <a:pt x="261" y="430"/>
                      <a:pt x="264" y="427"/>
                    </a:cubicBezTo>
                    <a:cubicBezTo>
                      <a:pt x="268" y="423"/>
                      <a:pt x="278" y="410"/>
                      <a:pt x="292" y="390"/>
                    </a:cubicBezTo>
                    <a:cubicBezTo>
                      <a:pt x="292" y="399"/>
                      <a:pt x="292" y="409"/>
                      <a:pt x="292" y="419"/>
                    </a:cubicBezTo>
                    <a:cubicBezTo>
                      <a:pt x="266" y="470"/>
                      <a:pt x="241" y="496"/>
                      <a:pt x="217" y="496"/>
                    </a:cubicBezTo>
                    <a:cubicBezTo>
                      <a:pt x="205" y="496"/>
                      <a:pt x="196" y="490"/>
                      <a:pt x="190" y="478"/>
                    </a:cubicBezTo>
                    <a:cubicBezTo>
                      <a:pt x="183" y="466"/>
                      <a:pt x="179" y="447"/>
                      <a:pt x="179" y="419"/>
                    </a:cubicBezTo>
                    <a:close/>
                    <a:moveTo>
                      <a:pt x="179" y="385"/>
                    </a:moveTo>
                    <a:cubicBezTo>
                      <a:pt x="179" y="325"/>
                      <a:pt x="179" y="265"/>
                      <a:pt x="179" y="205"/>
                    </a:cubicBezTo>
                    <a:cubicBezTo>
                      <a:pt x="144" y="226"/>
                      <a:pt x="121" y="240"/>
                      <a:pt x="111" y="249"/>
                    </a:cubicBezTo>
                    <a:cubicBezTo>
                      <a:pt x="92" y="264"/>
                      <a:pt x="79" y="280"/>
                      <a:pt x="71" y="296"/>
                    </a:cubicBezTo>
                    <a:cubicBezTo>
                      <a:pt x="63" y="313"/>
                      <a:pt x="59" y="331"/>
                      <a:pt x="59" y="350"/>
                    </a:cubicBezTo>
                    <a:cubicBezTo>
                      <a:pt x="59" y="375"/>
                      <a:pt x="64" y="396"/>
                      <a:pt x="74" y="412"/>
                    </a:cubicBezTo>
                    <a:cubicBezTo>
                      <a:pt x="84" y="428"/>
                      <a:pt x="96" y="437"/>
                      <a:pt x="109" y="437"/>
                    </a:cubicBezTo>
                    <a:cubicBezTo>
                      <a:pt x="127" y="437"/>
                      <a:pt x="150" y="420"/>
                      <a:pt x="179" y="38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0" name="Rectangle 518">
                <a:extLst>
                  <a:ext uri="{FF2B5EF4-FFF2-40B4-BE49-F238E27FC236}">
                    <a16:creationId xmlns:a16="http://schemas.microsoft.com/office/drawing/2014/main" id="{467D197E-C4FA-4374-A090-EC12CEB7CB80}"/>
                  </a:ext>
                </a:extLst>
              </p:cNvPr>
              <p:cNvSpPr>
                <a:spLocks noChangeArrowheads="1"/>
              </p:cNvSpPr>
              <p:nvPr/>
            </p:nvSpPr>
            <p:spPr bwMode="auto">
              <a:xfrm>
                <a:off x="5066" y="2567"/>
                <a:ext cx="82"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1" name="Rectangle 519">
                <a:extLst>
                  <a:ext uri="{FF2B5EF4-FFF2-40B4-BE49-F238E27FC236}">
                    <a16:creationId xmlns:a16="http://schemas.microsoft.com/office/drawing/2014/main" id="{C34EB35F-BB42-48AD-BDAF-146F80960D54}"/>
                  </a:ext>
                </a:extLst>
              </p:cNvPr>
              <p:cNvSpPr>
                <a:spLocks noChangeArrowheads="1"/>
              </p:cNvSpPr>
              <p:nvPr/>
            </p:nvSpPr>
            <p:spPr bwMode="auto">
              <a:xfrm>
                <a:off x="5144" y="2567"/>
                <a:ext cx="66"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2" name="Freeform 520">
                <a:extLst>
                  <a:ext uri="{FF2B5EF4-FFF2-40B4-BE49-F238E27FC236}">
                    <a16:creationId xmlns:a16="http://schemas.microsoft.com/office/drawing/2014/main" id="{DB2F9E32-8751-4027-BF38-8B928C6356DE}"/>
                  </a:ext>
                </a:extLst>
              </p:cNvPr>
              <p:cNvSpPr>
                <a:spLocks/>
              </p:cNvSpPr>
              <p:nvPr/>
            </p:nvSpPr>
            <p:spPr bwMode="auto">
              <a:xfrm>
                <a:off x="5145" y="2569"/>
                <a:ext cx="61" cy="71"/>
              </a:xfrm>
              <a:custGeom>
                <a:avLst/>
                <a:gdLst>
                  <a:gd name="T0" fmla="*/ 112 w 239"/>
                  <a:gd name="T1" fmla="*/ 0 h 487"/>
                  <a:gd name="T2" fmla="*/ 112 w 239"/>
                  <a:gd name="T3" fmla="*/ 106 h 487"/>
                  <a:gd name="T4" fmla="*/ 194 w 239"/>
                  <a:gd name="T5" fmla="*/ 0 h 487"/>
                  <a:gd name="T6" fmla="*/ 226 w 239"/>
                  <a:gd name="T7" fmla="*/ 17 h 487"/>
                  <a:gd name="T8" fmla="*/ 239 w 239"/>
                  <a:gd name="T9" fmla="*/ 57 h 487"/>
                  <a:gd name="T10" fmla="*/ 230 w 239"/>
                  <a:gd name="T11" fmla="*/ 91 h 487"/>
                  <a:gd name="T12" fmla="*/ 208 w 239"/>
                  <a:gd name="T13" fmla="*/ 105 h 487"/>
                  <a:gd name="T14" fmla="*/ 181 w 239"/>
                  <a:gd name="T15" fmla="*/ 87 h 487"/>
                  <a:gd name="T16" fmla="*/ 158 w 239"/>
                  <a:gd name="T17" fmla="*/ 70 h 487"/>
                  <a:gd name="T18" fmla="*/ 144 w 239"/>
                  <a:gd name="T19" fmla="*/ 80 h 487"/>
                  <a:gd name="T20" fmla="*/ 112 w 239"/>
                  <a:gd name="T21" fmla="*/ 150 h 487"/>
                  <a:gd name="T22" fmla="*/ 112 w 239"/>
                  <a:gd name="T23" fmla="*/ 376 h 487"/>
                  <a:gd name="T24" fmla="*/ 118 w 239"/>
                  <a:gd name="T25" fmla="*/ 436 h 487"/>
                  <a:gd name="T26" fmla="*/ 135 w 239"/>
                  <a:gd name="T27" fmla="*/ 459 h 487"/>
                  <a:gd name="T28" fmla="*/ 168 w 239"/>
                  <a:gd name="T29" fmla="*/ 468 h 487"/>
                  <a:gd name="T30" fmla="*/ 168 w 239"/>
                  <a:gd name="T31" fmla="*/ 487 h 487"/>
                  <a:gd name="T32" fmla="*/ 3 w 239"/>
                  <a:gd name="T33" fmla="*/ 487 h 487"/>
                  <a:gd name="T34" fmla="*/ 3 w 239"/>
                  <a:gd name="T35" fmla="*/ 468 h 487"/>
                  <a:gd name="T36" fmla="*/ 40 w 239"/>
                  <a:gd name="T37" fmla="*/ 457 h 487"/>
                  <a:gd name="T38" fmla="*/ 52 w 239"/>
                  <a:gd name="T39" fmla="*/ 430 h 487"/>
                  <a:gd name="T40" fmla="*/ 54 w 239"/>
                  <a:gd name="T41" fmla="*/ 380 h 487"/>
                  <a:gd name="T42" fmla="*/ 54 w 239"/>
                  <a:gd name="T43" fmla="*/ 197 h 487"/>
                  <a:gd name="T44" fmla="*/ 52 w 239"/>
                  <a:gd name="T45" fmla="*/ 99 h 487"/>
                  <a:gd name="T46" fmla="*/ 43 w 239"/>
                  <a:gd name="T47" fmla="*/ 76 h 487"/>
                  <a:gd name="T48" fmla="*/ 28 w 239"/>
                  <a:gd name="T49" fmla="*/ 69 h 487"/>
                  <a:gd name="T50" fmla="*/ 3 w 239"/>
                  <a:gd name="T51" fmla="*/ 77 h 487"/>
                  <a:gd name="T52" fmla="*/ 0 w 239"/>
                  <a:gd name="T53" fmla="*/ 58 h 487"/>
                  <a:gd name="T54" fmla="*/ 97 w 239"/>
                  <a:gd name="T55" fmla="*/ 0 h 487"/>
                  <a:gd name="T56" fmla="*/ 112 w 239"/>
                  <a:gd name="T57" fmla="*/ 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39" h="487">
                    <a:moveTo>
                      <a:pt x="112" y="0"/>
                    </a:moveTo>
                    <a:cubicBezTo>
                      <a:pt x="112" y="36"/>
                      <a:pt x="112" y="71"/>
                      <a:pt x="112" y="106"/>
                    </a:cubicBezTo>
                    <a:cubicBezTo>
                      <a:pt x="138" y="36"/>
                      <a:pt x="166" y="0"/>
                      <a:pt x="194" y="0"/>
                    </a:cubicBezTo>
                    <a:cubicBezTo>
                      <a:pt x="207" y="0"/>
                      <a:pt x="218" y="6"/>
                      <a:pt x="226" y="17"/>
                    </a:cubicBezTo>
                    <a:cubicBezTo>
                      <a:pt x="235" y="29"/>
                      <a:pt x="239" y="43"/>
                      <a:pt x="239" y="57"/>
                    </a:cubicBezTo>
                    <a:cubicBezTo>
                      <a:pt x="239" y="71"/>
                      <a:pt x="236" y="82"/>
                      <a:pt x="230" y="91"/>
                    </a:cubicBezTo>
                    <a:cubicBezTo>
                      <a:pt x="224" y="101"/>
                      <a:pt x="217" y="105"/>
                      <a:pt x="208" y="105"/>
                    </a:cubicBezTo>
                    <a:cubicBezTo>
                      <a:pt x="200" y="105"/>
                      <a:pt x="191" y="99"/>
                      <a:pt x="181" y="87"/>
                    </a:cubicBezTo>
                    <a:cubicBezTo>
                      <a:pt x="171" y="75"/>
                      <a:pt x="163" y="70"/>
                      <a:pt x="158" y="70"/>
                    </a:cubicBezTo>
                    <a:cubicBezTo>
                      <a:pt x="154" y="70"/>
                      <a:pt x="149" y="73"/>
                      <a:pt x="144" y="80"/>
                    </a:cubicBezTo>
                    <a:cubicBezTo>
                      <a:pt x="134" y="94"/>
                      <a:pt x="123" y="117"/>
                      <a:pt x="112" y="150"/>
                    </a:cubicBezTo>
                    <a:cubicBezTo>
                      <a:pt x="112" y="225"/>
                      <a:pt x="112" y="301"/>
                      <a:pt x="112" y="376"/>
                    </a:cubicBezTo>
                    <a:cubicBezTo>
                      <a:pt x="112" y="403"/>
                      <a:pt x="114" y="422"/>
                      <a:pt x="118" y="436"/>
                    </a:cubicBezTo>
                    <a:cubicBezTo>
                      <a:pt x="121" y="445"/>
                      <a:pt x="127" y="452"/>
                      <a:pt x="135" y="459"/>
                    </a:cubicBezTo>
                    <a:cubicBezTo>
                      <a:pt x="142" y="465"/>
                      <a:pt x="153" y="468"/>
                      <a:pt x="168" y="468"/>
                    </a:cubicBezTo>
                    <a:cubicBezTo>
                      <a:pt x="168" y="474"/>
                      <a:pt x="168" y="480"/>
                      <a:pt x="168" y="487"/>
                    </a:cubicBezTo>
                    <a:cubicBezTo>
                      <a:pt x="113" y="487"/>
                      <a:pt x="58" y="487"/>
                      <a:pt x="3" y="487"/>
                    </a:cubicBezTo>
                    <a:cubicBezTo>
                      <a:pt x="3" y="480"/>
                      <a:pt x="3" y="474"/>
                      <a:pt x="3" y="468"/>
                    </a:cubicBezTo>
                    <a:cubicBezTo>
                      <a:pt x="20" y="468"/>
                      <a:pt x="32" y="464"/>
                      <a:pt x="40" y="457"/>
                    </a:cubicBezTo>
                    <a:cubicBezTo>
                      <a:pt x="46" y="451"/>
                      <a:pt x="50" y="442"/>
                      <a:pt x="52" y="430"/>
                    </a:cubicBezTo>
                    <a:cubicBezTo>
                      <a:pt x="53" y="425"/>
                      <a:pt x="54" y="408"/>
                      <a:pt x="54" y="380"/>
                    </a:cubicBezTo>
                    <a:cubicBezTo>
                      <a:pt x="54" y="319"/>
                      <a:pt x="54" y="258"/>
                      <a:pt x="54" y="197"/>
                    </a:cubicBezTo>
                    <a:cubicBezTo>
                      <a:pt x="54" y="142"/>
                      <a:pt x="53" y="110"/>
                      <a:pt x="52" y="99"/>
                    </a:cubicBezTo>
                    <a:cubicBezTo>
                      <a:pt x="50" y="88"/>
                      <a:pt x="47" y="81"/>
                      <a:pt x="43" y="76"/>
                    </a:cubicBezTo>
                    <a:cubicBezTo>
                      <a:pt x="39" y="71"/>
                      <a:pt x="34" y="69"/>
                      <a:pt x="28" y="69"/>
                    </a:cubicBezTo>
                    <a:cubicBezTo>
                      <a:pt x="21" y="69"/>
                      <a:pt x="12" y="71"/>
                      <a:pt x="3" y="77"/>
                    </a:cubicBezTo>
                    <a:cubicBezTo>
                      <a:pt x="2" y="70"/>
                      <a:pt x="1" y="64"/>
                      <a:pt x="0" y="58"/>
                    </a:cubicBezTo>
                    <a:cubicBezTo>
                      <a:pt x="32" y="38"/>
                      <a:pt x="65" y="20"/>
                      <a:pt x="97" y="0"/>
                    </a:cubicBezTo>
                    <a:cubicBezTo>
                      <a:pt x="102" y="0"/>
                      <a:pt x="107" y="0"/>
                      <a:pt x="112" y="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3" name="Rectangle 521">
                <a:extLst>
                  <a:ext uri="{FF2B5EF4-FFF2-40B4-BE49-F238E27FC236}">
                    <a16:creationId xmlns:a16="http://schemas.microsoft.com/office/drawing/2014/main" id="{E7466313-3615-4BA3-9FBB-D61A4159C532}"/>
                  </a:ext>
                </a:extLst>
              </p:cNvPr>
              <p:cNvSpPr>
                <a:spLocks noChangeArrowheads="1"/>
              </p:cNvSpPr>
              <p:nvPr/>
            </p:nvSpPr>
            <p:spPr bwMode="auto">
              <a:xfrm>
                <a:off x="5144" y="2567"/>
                <a:ext cx="66"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4" name="Rectangle 522">
                <a:extLst>
                  <a:ext uri="{FF2B5EF4-FFF2-40B4-BE49-F238E27FC236}">
                    <a16:creationId xmlns:a16="http://schemas.microsoft.com/office/drawing/2014/main" id="{6A95316A-A05E-49CA-9D38-AC30C8098C17}"/>
                  </a:ext>
                </a:extLst>
              </p:cNvPr>
              <p:cNvSpPr>
                <a:spLocks noChangeArrowheads="1"/>
              </p:cNvSpPr>
              <p:nvPr/>
            </p:nvSpPr>
            <p:spPr bwMode="auto">
              <a:xfrm>
                <a:off x="5210" y="2532"/>
                <a:ext cx="49"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5" name="Freeform 523">
                <a:extLst>
                  <a:ext uri="{FF2B5EF4-FFF2-40B4-BE49-F238E27FC236}">
                    <a16:creationId xmlns:a16="http://schemas.microsoft.com/office/drawing/2014/main" id="{424D9CA9-D213-40B3-B78F-76EEE0A40AA9}"/>
                  </a:ext>
                </a:extLst>
              </p:cNvPr>
              <p:cNvSpPr>
                <a:spLocks noEditPoints="1"/>
              </p:cNvSpPr>
              <p:nvPr/>
            </p:nvSpPr>
            <p:spPr bwMode="auto">
              <a:xfrm>
                <a:off x="5210" y="2532"/>
                <a:ext cx="42" cy="108"/>
              </a:xfrm>
              <a:custGeom>
                <a:avLst/>
                <a:gdLst>
                  <a:gd name="T0" fmla="*/ 84 w 161"/>
                  <a:gd name="T1" fmla="*/ 0 h 734"/>
                  <a:gd name="T2" fmla="*/ 109 w 161"/>
                  <a:gd name="T3" fmla="*/ 15 h 734"/>
                  <a:gd name="T4" fmla="*/ 119 w 161"/>
                  <a:gd name="T5" fmla="*/ 52 h 734"/>
                  <a:gd name="T6" fmla="*/ 109 w 161"/>
                  <a:gd name="T7" fmla="*/ 89 h 734"/>
                  <a:gd name="T8" fmla="*/ 84 w 161"/>
                  <a:gd name="T9" fmla="*/ 105 h 734"/>
                  <a:gd name="T10" fmla="*/ 58 w 161"/>
                  <a:gd name="T11" fmla="*/ 89 h 734"/>
                  <a:gd name="T12" fmla="*/ 48 w 161"/>
                  <a:gd name="T13" fmla="*/ 52 h 734"/>
                  <a:gd name="T14" fmla="*/ 58 w 161"/>
                  <a:gd name="T15" fmla="*/ 15 h 734"/>
                  <a:gd name="T16" fmla="*/ 84 w 161"/>
                  <a:gd name="T17" fmla="*/ 0 h 734"/>
                  <a:gd name="T18" fmla="*/ 113 w 161"/>
                  <a:gd name="T19" fmla="*/ 247 h 734"/>
                  <a:gd name="T20" fmla="*/ 113 w 161"/>
                  <a:gd name="T21" fmla="*/ 627 h 734"/>
                  <a:gd name="T22" fmla="*/ 117 w 161"/>
                  <a:gd name="T23" fmla="*/ 686 h 734"/>
                  <a:gd name="T24" fmla="*/ 130 w 161"/>
                  <a:gd name="T25" fmla="*/ 708 h 734"/>
                  <a:gd name="T26" fmla="*/ 161 w 161"/>
                  <a:gd name="T27" fmla="*/ 715 h 734"/>
                  <a:gd name="T28" fmla="*/ 161 w 161"/>
                  <a:gd name="T29" fmla="*/ 734 h 734"/>
                  <a:gd name="T30" fmla="*/ 5 w 161"/>
                  <a:gd name="T31" fmla="*/ 734 h 734"/>
                  <a:gd name="T32" fmla="*/ 5 w 161"/>
                  <a:gd name="T33" fmla="*/ 715 h 734"/>
                  <a:gd name="T34" fmla="*/ 37 w 161"/>
                  <a:gd name="T35" fmla="*/ 708 h 734"/>
                  <a:gd name="T36" fmla="*/ 50 w 161"/>
                  <a:gd name="T37" fmla="*/ 686 h 734"/>
                  <a:gd name="T38" fmla="*/ 54 w 161"/>
                  <a:gd name="T39" fmla="*/ 627 h 734"/>
                  <a:gd name="T40" fmla="*/ 54 w 161"/>
                  <a:gd name="T41" fmla="*/ 445 h 734"/>
                  <a:gd name="T42" fmla="*/ 51 w 161"/>
                  <a:gd name="T43" fmla="*/ 345 h 734"/>
                  <a:gd name="T44" fmla="*/ 44 w 161"/>
                  <a:gd name="T45" fmla="*/ 322 h 734"/>
                  <a:gd name="T46" fmla="*/ 29 w 161"/>
                  <a:gd name="T47" fmla="*/ 316 h 734"/>
                  <a:gd name="T48" fmla="*/ 5 w 161"/>
                  <a:gd name="T49" fmla="*/ 324 h 734"/>
                  <a:gd name="T50" fmla="*/ 0 w 161"/>
                  <a:gd name="T51" fmla="*/ 305 h 734"/>
                  <a:gd name="T52" fmla="*/ 97 w 161"/>
                  <a:gd name="T53" fmla="*/ 247 h 734"/>
                  <a:gd name="T54" fmla="*/ 113 w 161"/>
                  <a:gd name="T55" fmla="*/ 247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1" h="734">
                    <a:moveTo>
                      <a:pt x="84" y="0"/>
                    </a:moveTo>
                    <a:cubicBezTo>
                      <a:pt x="93" y="0"/>
                      <a:pt x="102" y="5"/>
                      <a:pt x="109" y="15"/>
                    </a:cubicBezTo>
                    <a:cubicBezTo>
                      <a:pt x="115" y="25"/>
                      <a:pt x="119" y="38"/>
                      <a:pt x="119" y="52"/>
                    </a:cubicBezTo>
                    <a:cubicBezTo>
                      <a:pt x="119" y="67"/>
                      <a:pt x="115" y="79"/>
                      <a:pt x="109" y="89"/>
                    </a:cubicBezTo>
                    <a:cubicBezTo>
                      <a:pt x="102" y="100"/>
                      <a:pt x="93" y="105"/>
                      <a:pt x="84" y="105"/>
                    </a:cubicBezTo>
                    <a:cubicBezTo>
                      <a:pt x="74" y="105"/>
                      <a:pt x="65" y="100"/>
                      <a:pt x="58" y="89"/>
                    </a:cubicBezTo>
                    <a:cubicBezTo>
                      <a:pt x="51" y="79"/>
                      <a:pt x="48" y="67"/>
                      <a:pt x="48" y="52"/>
                    </a:cubicBezTo>
                    <a:cubicBezTo>
                      <a:pt x="48" y="38"/>
                      <a:pt x="51" y="25"/>
                      <a:pt x="58" y="15"/>
                    </a:cubicBezTo>
                    <a:cubicBezTo>
                      <a:pt x="65" y="5"/>
                      <a:pt x="73" y="0"/>
                      <a:pt x="84" y="0"/>
                    </a:cubicBezTo>
                    <a:close/>
                    <a:moveTo>
                      <a:pt x="113" y="247"/>
                    </a:moveTo>
                    <a:cubicBezTo>
                      <a:pt x="113" y="374"/>
                      <a:pt x="113" y="500"/>
                      <a:pt x="113" y="627"/>
                    </a:cubicBezTo>
                    <a:cubicBezTo>
                      <a:pt x="113" y="656"/>
                      <a:pt x="114" y="676"/>
                      <a:pt x="117" y="686"/>
                    </a:cubicBezTo>
                    <a:cubicBezTo>
                      <a:pt x="120" y="695"/>
                      <a:pt x="124" y="703"/>
                      <a:pt x="130" y="708"/>
                    </a:cubicBezTo>
                    <a:cubicBezTo>
                      <a:pt x="136" y="713"/>
                      <a:pt x="146" y="715"/>
                      <a:pt x="161" y="715"/>
                    </a:cubicBezTo>
                    <a:cubicBezTo>
                      <a:pt x="161" y="721"/>
                      <a:pt x="161" y="727"/>
                      <a:pt x="161" y="734"/>
                    </a:cubicBezTo>
                    <a:cubicBezTo>
                      <a:pt x="109" y="734"/>
                      <a:pt x="57" y="734"/>
                      <a:pt x="5" y="734"/>
                    </a:cubicBezTo>
                    <a:cubicBezTo>
                      <a:pt x="5" y="727"/>
                      <a:pt x="5" y="721"/>
                      <a:pt x="5" y="715"/>
                    </a:cubicBezTo>
                    <a:cubicBezTo>
                      <a:pt x="21" y="715"/>
                      <a:pt x="32" y="713"/>
                      <a:pt x="37" y="708"/>
                    </a:cubicBezTo>
                    <a:cubicBezTo>
                      <a:pt x="42" y="704"/>
                      <a:pt x="47" y="696"/>
                      <a:pt x="50" y="686"/>
                    </a:cubicBezTo>
                    <a:cubicBezTo>
                      <a:pt x="53" y="676"/>
                      <a:pt x="54" y="656"/>
                      <a:pt x="54" y="627"/>
                    </a:cubicBezTo>
                    <a:cubicBezTo>
                      <a:pt x="54" y="566"/>
                      <a:pt x="54" y="505"/>
                      <a:pt x="54" y="445"/>
                    </a:cubicBezTo>
                    <a:cubicBezTo>
                      <a:pt x="54" y="394"/>
                      <a:pt x="53" y="360"/>
                      <a:pt x="51" y="345"/>
                    </a:cubicBezTo>
                    <a:cubicBezTo>
                      <a:pt x="50" y="334"/>
                      <a:pt x="47" y="327"/>
                      <a:pt x="44" y="322"/>
                    </a:cubicBezTo>
                    <a:cubicBezTo>
                      <a:pt x="40" y="318"/>
                      <a:pt x="35" y="316"/>
                      <a:pt x="29" y="316"/>
                    </a:cubicBezTo>
                    <a:cubicBezTo>
                      <a:pt x="23" y="316"/>
                      <a:pt x="15" y="318"/>
                      <a:pt x="5" y="324"/>
                    </a:cubicBezTo>
                    <a:cubicBezTo>
                      <a:pt x="4" y="317"/>
                      <a:pt x="2" y="311"/>
                      <a:pt x="0" y="305"/>
                    </a:cubicBezTo>
                    <a:cubicBezTo>
                      <a:pt x="33" y="285"/>
                      <a:pt x="65" y="267"/>
                      <a:pt x="97" y="247"/>
                    </a:cubicBezTo>
                    <a:cubicBezTo>
                      <a:pt x="102" y="247"/>
                      <a:pt x="107" y="247"/>
                      <a:pt x="113" y="24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6" name="Rectangle 524">
                <a:extLst>
                  <a:ext uri="{FF2B5EF4-FFF2-40B4-BE49-F238E27FC236}">
                    <a16:creationId xmlns:a16="http://schemas.microsoft.com/office/drawing/2014/main" id="{6DF598D5-A3B6-4065-8B11-CE570DC8976A}"/>
                  </a:ext>
                </a:extLst>
              </p:cNvPr>
              <p:cNvSpPr>
                <a:spLocks noChangeArrowheads="1"/>
              </p:cNvSpPr>
              <p:nvPr/>
            </p:nvSpPr>
            <p:spPr bwMode="auto">
              <a:xfrm>
                <a:off x="5210" y="2532"/>
                <a:ext cx="49"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7" name="Rectangle 525">
                <a:extLst>
                  <a:ext uri="{FF2B5EF4-FFF2-40B4-BE49-F238E27FC236}">
                    <a16:creationId xmlns:a16="http://schemas.microsoft.com/office/drawing/2014/main" id="{AC0A18FA-A8FB-4A8D-B9A8-EDD17885EBD8}"/>
                  </a:ext>
                </a:extLst>
              </p:cNvPr>
              <p:cNvSpPr>
                <a:spLocks noChangeArrowheads="1"/>
              </p:cNvSpPr>
              <p:nvPr/>
            </p:nvSpPr>
            <p:spPr bwMode="auto">
              <a:xfrm>
                <a:off x="5259" y="2567"/>
                <a:ext cx="83"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48" name="Freeform 526">
                <a:extLst>
                  <a:ext uri="{FF2B5EF4-FFF2-40B4-BE49-F238E27FC236}">
                    <a16:creationId xmlns:a16="http://schemas.microsoft.com/office/drawing/2014/main" id="{E0337D25-4416-40C2-BA26-62FF916FF81A}"/>
                  </a:ext>
                </a:extLst>
              </p:cNvPr>
              <p:cNvSpPr>
                <a:spLocks noEditPoints="1"/>
              </p:cNvSpPr>
              <p:nvPr/>
            </p:nvSpPr>
            <p:spPr bwMode="auto">
              <a:xfrm>
                <a:off x="5263" y="2569"/>
                <a:ext cx="75" cy="72"/>
              </a:xfrm>
              <a:custGeom>
                <a:avLst/>
                <a:gdLst>
                  <a:gd name="T0" fmla="*/ 179 w 292"/>
                  <a:gd name="T1" fmla="*/ 419 h 496"/>
                  <a:gd name="T2" fmla="*/ 117 w 292"/>
                  <a:gd name="T3" fmla="*/ 484 h 496"/>
                  <a:gd name="T4" fmla="*/ 77 w 292"/>
                  <a:gd name="T5" fmla="*/ 496 h 496"/>
                  <a:gd name="T6" fmla="*/ 22 w 292"/>
                  <a:gd name="T7" fmla="*/ 463 h 496"/>
                  <a:gd name="T8" fmla="*/ 0 w 292"/>
                  <a:gd name="T9" fmla="*/ 375 h 496"/>
                  <a:gd name="T10" fmla="*/ 11 w 292"/>
                  <a:gd name="T11" fmla="*/ 315 h 496"/>
                  <a:gd name="T12" fmla="*/ 61 w 292"/>
                  <a:gd name="T13" fmla="*/ 249 h 496"/>
                  <a:gd name="T14" fmla="*/ 179 w 292"/>
                  <a:gd name="T15" fmla="*/ 173 h 496"/>
                  <a:gd name="T16" fmla="*/ 179 w 292"/>
                  <a:gd name="T17" fmla="*/ 155 h 496"/>
                  <a:gd name="T18" fmla="*/ 164 w 292"/>
                  <a:gd name="T19" fmla="*/ 58 h 496"/>
                  <a:gd name="T20" fmla="*/ 120 w 292"/>
                  <a:gd name="T21" fmla="*/ 32 h 496"/>
                  <a:gd name="T22" fmla="*/ 85 w 292"/>
                  <a:gd name="T23" fmla="*/ 49 h 496"/>
                  <a:gd name="T24" fmla="*/ 71 w 292"/>
                  <a:gd name="T25" fmla="*/ 89 h 496"/>
                  <a:gd name="T26" fmla="*/ 72 w 292"/>
                  <a:gd name="T27" fmla="*/ 119 h 496"/>
                  <a:gd name="T28" fmla="*/ 64 w 292"/>
                  <a:gd name="T29" fmla="*/ 156 h 496"/>
                  <a:gd name="T30" fmla="*/ 42 w 292"/>
                  <a:gd name="T31" fmla="*/ 169 h 496"/>
                  <a:gd name="T32" fmla="*/ 21 w 292"/>
                  <a:gd name="T33" fmla="*/ 155 h 496"/>
                  <a:gd name="T34" fmla="*/ 13 w 292"/>
                  <a:gd name="T35" fmla="*/ 119 h 496"/>
                  <a:gd name="T36" fmla="*/ 44 w 292"/>
                  <a:gd name="T37" fmla="*/ 37 h 496"/>
                  <a:gd name="T38" fmla="*/ 130 w 292"/>
                  <a:gd name="T39" fmla="*/ 0 h 496"/>
                  <a:gd name="T40" fmla="*/ 200 w 292"/>
                  <a:gd name="T41" fmla="*/ 21 h 496"/>
                  <a:gd name="T42" fmla="*/ 231 w 292"/>
                  <a:gd name="T43" fmla="*/ 71 h 496"/>
                  <a:gd name="T44" fmla="*/ 237 w 292"/>
                  <a:gd name="T45" fmla="*/ 162 h 496"/>
                  <a:gd name="T46" fmla="*/ 237 w 292"/>
                  <a:gd name="T47" fmla="*/ 323 h 496"/>
                  <a:gd name="T48" fmla="*/ 239 w 292"/>
                  <a:gd name="T49" fmla="*/ 405 h 496"/>
                  <a:gd name="T50" fmla="*/ 245 w 292"/>
                  <a:gd name="T51" fmla="*/ 426 h 496"/>
                  <a:gd name="T52" fmla="*/ 254 w 292"/>
                  <a:gd name="T53" fmla="*/ 431 h 496"/>
                  <a:gd name="T54" fmla="*/ 264 w 292"/>
                  <a:gd name="T55" fmla="*/ 427 h 496"/>
                  <a:gd name="T56" fmla="*/ 292 w 292"/>
                  <a:gd name="T57" fmla="*/ 390 h 496"/>
                  <a:gd name="T58" fmla="*/ 292 w 292"/>
                  <a:gd name="T59" fmla="*/ 419 h 496"/>
                  <a:gd name="T60" fmla="*/ 217 w 292"/>
                  <a:gd name="T61" fmla="*/ 496 h 496"/>
                  <a:gd name="T62" fmla="*/ 190 w 292"/>
                  <a:gd name="T63" fmla="*/ 478 h 496"/>
                  <a:gd name="T64" fmla="*/ 179 w 292"/>
                  <a:gd name="T65" fmla="*/ 419 h 496"/>
                  <a:gd name="T66" fmla="*/ 179 w 292"/>
                  <a:gd name="T67" fmla="*/ 385 h 496"/>
                  <a:gd name="T68" fmla="*/ 179 w 292"/>
                  <a:gd name="T69" fmla="*/ 205 h 496"/>
                  <a:gd name="T70" fmla="*/ 111 w 292"/>
                  <a:gd name="T71" fmla="*/ 249 h 496"/>
                  <a:gd name="T72" fmla="*/ 71 w 292"/>
                  <a:gd name="T73" fmla="*/ 296 h 496"/>
                  <a:gd name="T74" fmla="*/ 59 w 292"/>
                  <a:gd name="T75" fmla="*/ 350 h 496"/>
                  <a:gd name="T76" fmla="*/ 74 w 292"/>
                  <a:gd name="T77" fmla="*/ 412 h 496"/>
                  <a:gd name="T78" fmla="*/ 109 w 292"/>
                  <a:gd name="T79" fmla="*/ 437 h 496"/>
                  <a:gd name="T80" fmla="*/ 179 w 292"/>
                  <a:gd name="T81" fmla="*/ 385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2" h="496">
                    <a:moveTo>
                      <a:pt x="179" y="419"/>
                    </a:moveTo>
                    <a:cubicBezTo>
                      <a:pt x="147" y="456"/>
                      <a:pt x="126" y="478"/>
                      <a:pt x="117" y="484"/>
                    </a:cubicBezTo>
                    <a:cubicBezTo>
                      <a:pt x="105" y="492"/>
                      <a:pt x="91" y="496"/>
                      <a:pt x="77" y="496"/>
                    </a:cubicBezTo>
                    <a:cubicBezTo>
                      <a:pt x="55" y="496"/>
                      <a:pt x="36" y="485"/>
                      <a:pt x="22" y="463"/>
                    </a:cubicBezTo>
                    <a:cubicBezTo>
                      <a:pt x="8" y="441"/>
                      <a:pt x="0" y="411"/>
                      <a:pt x="0" y="375"/>
                    </a:cubicBezTo>
                    <a:cubicBezTo>
                      <a:pt x="0" y="351"/>
                      <a:pt x="4" y="332"/>
                      <a:pt x="11" y="315"/>
                    </a:cubicBezTo>
                    <a:cubicBezTo>
                      <a:pt x="20" y="292"/>
                      <a:pt x="37" y="270"/>
                      <a:pt x="61" y="249"/>
                    </a:cubicBezTo>
                    <a:cubicBezTo>
                      <a:pt x="84" y="228"/>
                      <a:pt x="124" y="203"/>
                      <a:pt x="179" y="173"/>
                    </a:cubicBezTo>
                    <a:cubicBezTo>
                      <a:pt x="179" y="167"/>
                      <a:pt x="179" y="161"/>
                      <a:pt x="179" y="155"/>
                    </a:cubicBezTo>
                    <a:cubicBezTo>
                      <a:pt x="179" y="108"/>
                      <a:pt x="174" y="76"/>
                      <a:pt x="164" y="58"/>
                    </a:cubicBezTo>
                    <a:cubicBezTo>
                      <a:pt x="154" y="40"/>
                      <a:pt x="139" y="32"/>
                      <a:pt x="120" y="32"/>
                    </a:cubicBezTo>
                    <a:cubicBezTo>
                      <a:pt x="105" y="32"/>
                      <a:pt x="93" y="37"/>
                      <a:pt x="85" y="49"/>
                    </a:cubicBezTo>
                    <a:cubicBezTo>
                      <a:pt x="76" y="61"/>
                      <a:pt x="71" y="74"/>
                      <a:pt x="71" y="89"/>
                    </a:cubicBezTo>
                    <a:cubicBezTo>
                      <a:pt x="72" y="99"/>
                      <a:pt x="72" y="109"/>
                      <a:pt x="72" y="119"/>
                    </a:cubicBezTo>
                    <a:cubicBezTo>
                      <a:pt x="72" y="135"/>
                      <a:pt x="69" y="147"/>
                      <a:pt x="64" y="156"/>
                    </a:cubicBezTo>
                    <a:cubicBezTo>
                      <a:pt x="58" y="165"/>
                      <a:pt x="51" y="169"/>
                      <a:pt x="42" y="169"/>
                    </a:cubicBezTo>
                    <a:cubicBezTo>
                      <a:pt x="33" y="169"/>
                      <a:pt x="26" y="164"/>
                      <a:pt x="21" y="155"/>
                    </a:cubicBezTo>
                    <a:cubicBezTo>
                      <a:pt x="16" y="147"/>
                      <a:pt x="13" y="134"/>
                      <a:pt x="13" y="119"/>
                    </a:cubicBezTo>
                    <a:cubicBezTo>
                      <a:pt x="13" y="89"/>
                      <a:pt x="23" y="62"/>
                      <a:pt x="44" y="37"/>
                    </a:cubicBezTo>
                    <a:cubicBezTo>
                      <a:pt x="64" y="12"/>
                      <a:pt x="93" y="0"/>
                      <a:pt x="130" y="0"/>
                    </a:cubicBezTo>
                    <a:cubicBezTo>
                      <a:pt x="159" y="0"/>
                      <a:pt x="182" y="7"/>
                      <a:pt x="200" y="21"/>
                    </a:cubicBezTo>
                    <a:cubicBezTo>
                      <a:pt x="214" y="32"/>
                      <a:pt x="224" y="49"/>
                      <a:pt x="231" y="71"/>
                    </a:cubicBezTo>
                    <a:cubicBezTo>
                      <a:pt x="235" y="86"/>
                      <a:pt x="237" y="116"/>
                      <a:pt x="237" y="162"/>
                    </a:cubicBezTo>
                    <a:cubicBezTo>
                      <a:pt x="237" y="216"/>
                      <a:pt x="237" y="269"/>
                      <a:pt x="237" y="323"/>
                    </a:cubicBezTo>
                    <a:cubicBezTo>
                      <a:pt x="237" y="367"/>
                      <a:pt x="238" y="395"/>
                      <a:pt x="239" y="405"/>
                    </a:cubicBezTo>
                    <a:cubicBezTo>
                      <a:pt x="240" y="415"/>
                      <a:pt x="242" y="422"/>
                      <a:pt x="245" y="426"/>
                    </a:cubicBezTo>
                    <a:cubicBezTo>
                      <a:pt x="247" y="429"/>
                      <a:pt x="250" y="431"/>
                      <a:pt x="254" y="431"/>
                    </a:cubicBezTo>
                    <a:cubicBezTo>
                      <a:pt x="258" y="431"/>
                      <a:pt x="261" y="430"/>
                      <a:pt x="264" y="427"/>
                    </a:cubicBezTo>
                    <a:cubicBezTo>
                      <a:pt x="269" y="423"/>
                      <a:pt x="278" y="410"/>
                      <a:pt x="292" y="390"/>
                    </a:cubicBezTo>
                    <a:cubicBezTo>
                      <a:pt x="292" y="399"/>
                      <a:pt x="292" y="409"/>
                      <a:pt x="292" y="419"/>
                    </a:cubicBezTo>
                    <a:cubicBezTo>
                      <a:pt x="266" y="470"/>
                      <a:pt x="241" y="496"/>
                      <a:pt x="217" y="496"/>
                    </a:cubicBezTo>
                    <a:cubicBezTo>
                      <a:pt x="206" y="496"/>
                      <a:pt x="196" y="490"/>
                      <a:pt x="190" y="478"/>
                    </a:cubicBezTo>
                    <a:cubicBezTo>
                      <a:pt x="183" y="466"/>
                      <a:pt x="180" y="447"/>
                      <a:pt x="179" y="419"/>
                    </a:cubicBezTo>
                    <a:close/>
                    <a:moveTo>
                      <a:pt x="179" y="385"/>
                    </a:moveTo>
                    <a:cubicBezTo>
                      <a:pt x="179" y="325"/>
                      <a:pt x="179" y="265"/>
                      <a:pt x="179" y="205"/>
                    </a:cubicBezTo>
                    <a:cubicBezTo>
                      <a:pt x="144" y="226"/>
                      <a:pt x="121" y="240"/>
                      <a:pt x="111" y="249"/>
                    </a:cubicBezTo>
                    <a:cubicBezTo>
                      <a:pt x="92" y="264"/>
                      <a:pt x="79" y="280"/>
                      <a:pt x="71" y="296"/>
                    </a:cubicBezTo>
                    <a:cubicBezTo>
                      <a:pt x="63" y="313"/>
                      <a:pt x="59" y="331"/>
                      <a:pt x="59" y="350"/>
                    </a:cubicBezTo>
                    <a:cubicBezTo>
                      <a:pt x="59" y="375"/>
                      <a:pt x="64" y="396"/>
                      <a:pt x="74" y="412"/>
                    </a:cubicBezTo>
                    <a:cubicBezTo>
                      <a:pt x="84" y="428"/>
                      <a:pt x="96" y="437"/>
                      <a:pt x="109" y="437"/>
                    </a:cubicBezTo>
                    <a:cubicBezTo>
                      <a:pt x="127" y="437"/>
                      <a:pt x="150" y="420"/>
                      <a:pt x="179" y="385"/>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49" name="Rectangle 527">
                <a:extLst>
                  <a:ext uri="{FF2B5EF4-FFF2-40B4-BE49-F238E27FC236}">
                    <a16:creationId xmlns:a16="http://schemas.microsoft.com/office/drawing/2014/main" id="{411A36B8-B12A-400E-8BB7-858CF18F1F6B}"/>
                  </a:ext>
                </a:extLst>
              </p:cNvPr>
              <p:cNvSpPr>
                <a:spLocks noChangeArrowheads="1"/>
              </p:cNvSpPr>
              <p:nvPr/>
            </p:nvSpPr>
            <p:spPr bwMode="auto">
              <a:xfrm>
                <a:off x="5259" y="2567"/>
                <a:ext cx="83"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0" name="Rectangle 528">
                <a:extLst>
                  <a:ext uri="{FF2B5EF4-FFF2-40B4-BE49-F238E27FC236}">
                    <a16:creationId xmlns:a16="http://schemas.microsoft.com/office/drawing/2014/main" id="{22A74254-4C01-490E-8E1B-CBB24B7C0FD4}"/>
                  </a:ext>
                </a:extLst>
              </p:cNvPr>
              <p:cNvSpPr>
                <a:spLocks noChangeArrowheads="1"/>
              </p:cNvSpPr>
              <p:nvPr/>
            </p:nvSpPr>
            <p:spPr bwMode="auto">
              <a:xfrm>
                <a:off x="5342" y="2567"/>
                <a:ext cx="74"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1" name="Freeform 529">
                <a:extLst>
                  <a:ext uri="{FF2B5EF4-FFF2-40B4-BE49-F238E27FC236}">
                    <a16:creationId xmlns:a16="http://schemas.microsoft.com/office/drawing/2014/main" id="{D90ECED8-74F3-494F-B2D4-A3A1CEFAEE19}"/>
                  </a:ext>
                </a:extLst>
              </p:cNvPr>
              <p:cNvSpPr>
                <a:spLocks/>
              </p:cNvSpPr>
              <p:nvPr/>
            </p:nvSpPr>
            <p:spPr bwMode="auto">
              <a:xfrm>
                <a:off x="5345" y="2569"/>
                <a:ext cx="69" cy="73"/>
              </a:xfrm>
              <a:custGeom>
                <a:avLst/>
                <a:gdLst>
                  <a:gd name="T0" fmla="*/ 271 w 271"/>
                  <a:gd name="T1" fmla="*/ 307 h 501"/>
                  <a:gd name="T2" fmla="*/ 220 w 271"/>
                  <a:gd name="T3" fmla="*/ 451 h 501"/>
                  <a:gd name="T4" fmla="*/ 136 w 271"/>
                  <a:gd name="T5" fmla="*/ 501 h 501"/>
                  <a:gd name="T6" fmla="*/ 41 w 271"/>
                  <a:gd name="T7" fmla="*/ 433 h 501"/>
                  <a:gd name="T8" fmla="*/ 0 w 271"/>
                  <a:gd name="T9" fmla="*/ 251 h 501"/>
                  <a:gd name="T10" fmla="*/ 45 w 271"/>
                  <a:gd name="T11" fmla="*/ 70 h 501"/>
                  <a:gd name="T12" fmla="*/ 153 w 271"/>
                  <a:gd name="T13" fmla="*/ 0 h 501"/>
                  <a:gd name="T14" fmla="*/ 231 w 271"/>
                  <a:gd name="T15" fmla="*/ 37 h 501"/>
                  <a:gd name="T16" fmla="*/ 262 w 271"/>
                  <a:gd name="T17" fmla="*/ 114 h 501"/>
                  <a:gd name="T18" fmla="*/ 253 w 271"/>
                  <a:gd name="T19" fmla="*/ 145 h 501"/>
                  <a:gd name="T20" fmla="*/ 229 w 271"/>
                  <a:gd name="T21" fmla="*/ 158 h 501"/>
                  <a:gd name="T22" fmla="*/ 198 w 271"/>
                  <a:gd name="T23" fmla="*/ 138 h 501"/>
                  <a:gd name="T24" fmla="*/ 190 w 271"/>
                  <a:gd name="T25" fmla="*/ 97 h 501"/>
                  <a:gd name="T26" fmla="*/ 176 w 271"/>
                  <a:gd name="T27" fmla="*/ 50 h 501"/>
                  <a:gd name="T28" fmla="*/ 142 w 271"/>
                  <a:gd name="T29" fmla="*/ 35 h 501"/>
                  <a:gd name="T30" fmla="*/ 85 w 271"/>
                  <a:gd name="T31" fmla="*/ 73 h 501"/>
                  <a:gd name="T32" fmla="*/ 57 w 271"/>
                  <a:gd name="T33" fmla="*/ 207 h 501"/>
                  <a:gd name="T34" fmla="*/ 85 w 271"/>
                  <a:gd name="T35" fmla="*/ 356 h 501"/>
                  <a:gd name="T36" fmla="*/ 161 w 271"/>
                  <a:gd name="T37" fmla="*/ 421 h 501"/>
                  <a:gd name="T38" fmla="*/ 223 w 271"/>
                  <a:gd name="T39" fmla="*/ 386 h 501"/>
                  <a:gd name="T40" fmla="*/ 261 w 271"/>
                  <a:gd name="T41" fmla="*/ 300 h 501"/>
                  <a:gd name="T42" fmla="*/ 271 w 271"/>
                  <a:gd name="T43" fmla="*/ 307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1" h="501">
                    <a:moveTo>
                      <a:pt x="271" y="307"/>
                    </a:moveTo>
                    <a:cubicBezTo>
                      <a:pt x="262" y="370"/>
                      <a:pt x="245" y="417"/>
                      <a:pt x="220" y="451"/>
                    </a:cubicBezTo>
                    <a:cubicBezTo>
                      <a:pt x="195" y="484"/>
                      <a:pt x="167" y="501"/>
                      <a:pt x="136" y="501"/>
                    </a:cubicBezTo>
                    <a:cubicBezTo>
                      <a:pt x="100" y="501"/>
                      <a:pt x="67" y="479"/>
                      <a:pt x="41" y="433"/>
                    </a:cubicBezTo>
                    <a:cubicBezTo>
                      <a:pt x="14" y="388"/>
                      <a:pt x="0" y="328"/>
                      <a:pt x="0" y="251"/>
                    </a:cubicBezTo>
                    <a:cubicBezTo>
                      <a:pt x="0" y="177"/>
                      <a:pt x="16" y="117"/>
                      <a:pt x="45" y="70"/>
                    </a:cubicBezTo>
                    <a:cubicBezTo>
                      <a:pt x="75" y="23"/>
                      <a:pt x="111" y="0"/>
                      <a:pt x="153" y="0"/>
                    </a:cubicBezTo>
                    <a:cubicBezTo>
                      <a:pt x="185" y="0"/>
                      <a:pt x="211" y="12"/>
                      <a:pt x="231" y="37"/>
                    </a:cubicBezTo>
                    <a:cubicBezTo>
                      <a:pt x="251" y="62"/>
                      <a:pt x="262" y="87"/>
                      <a:pt x="262" y="114"/>
                    </a:cubicBezTo>
                    <a:cubicBezTo>
                      <a:pt x="262" y="127"/>
                      <a:pt x="259" y="137"/>
                      <a:pt x="253" y="145"/>
                    </a:cubicBezTo>
                    <a:cubicBezTo>
                      <a:pt x="247" y="153"/>
                      <a:pt x="239" y="158"/>
                      <a:pt x="229" y="158"/>
                    </a:cubicBezTo>
                    <a:cubicBezTo>
                      <a:pt x="215" y="158"/>
                      <a:pt x="205" y="151"/>
                      <a:pt x="198" y="138"/>
                    </a:cubicBezTo>
                    <a:cubicBezTo>
                      <a:pt x="194" y="131"/>
                      <a:pt x="191" y="117"/>
                      <a:pt x="190" y="97"/>
                    </a:cubicBezTo>
                    <a:cubicBezTo>
                      <a:pt x="189" y="77"/>
                      <a:pt x="184" y="61"/>
                      <a:pt x="176" y="50"/>
                    </a:cubicBezTo>
                    <a:cubicBezTo>
                      <a:pt x="168" y="40"/>
                      <a:pt x="156" y="35"/>
                      <a:pt x="142" y="35"/>
                    </a:cubicBezTo>
                    <a:cubicBezTo>
                      <a:pt x="118" y="35"/>
                      <a:pt x="99" y="48"/>
                      <a:pt x="85" y="73"/>
                    </a:cubicBezTo>
                    <a:cubicBezTo>
                      <a:pt x="67" y="107"/>
                      <a:pt x="57" y="151"/>
                      <a:pt x="57" y="207"/>
                    </a:cubicBezTo>
                    <a:cubicBezTo>
                      <a:pt x="57" y="263"/>
                      <a:pt x="67" y="313"/>
                      <a:pt x="85" y="356"/>
                    </a:cubicBezTo>
                    <a:cubicBezTo>
                      <a:pt x="104" y="399"/>
                      <a:pt x="129" y="421"/>
                      <a:pt x="161" y="421"/>
                    </a:cubicBezTo>
                    <a:cubicBezTo>
                      <a:pt x="184" y="421"/>
                      <a:pt x="205" y="409"/>
                      <a:pt x="223" y="386"/>
                    </a:cubicBezTo>
                    <a:cubicBezTo>
                      <a:pt x="236" y="370"/>
                      <a:pt x="248" y="342"/>
                      <a:pt x="261" y="300"/>
                    </a:cubicBezTo>
                    <a:cubicBezTo>
                      <a:pt x="264" y="302"/>
                      <a:pt x="267" y="305"/>
                      <a:pt x="271" y="307"/>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2" name="Rectangle 530">
                <a:extLst>
                  <a:ext uri="{FF2B5EF4-FFF2-40B4-BE49-F238E27FC236}">
                    <a16:creationId xmlns:a16="http://schemas.microsoft.com/office/drawing/2014/main" id="{36B9331E-CAD0-4B6E-A763-4802058578E2}"/>
                  </a:ext>
                </a:extLst>
              </p:cNvPr>
              <p:cNvSpPr>
                <a:spLocks noChangeArrowheads="1"/>
              </p:cNvSpPr>
              <p:nvPr/>
            </p:nvSpPr>
            <p:spPr bwMode="auto">
              <a:xfrm>
                <a:off x="5342" y="2567"/>
                <a:ext cx="74" cy="78"/>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3" name="Rectangle 531">
                <a:extLst>
                  <a:ext uri="{FF2B5EF4-FFF2-40B4-BE49-F238E27FC236}">
                    <a16:creationId xmlns:a16="http://schemas.microsoft.com/office/drawing/2014/main" id="{AF33AD4C-4E54-4DBA-8BAB-14523DB92196}"/>
                  </a:ext>
                </a:extLst>
              </p:cNvPr>
              <p:cNvSpPr>
                <a:spLocks noChangeArrowheads="1"/>
              </p:cNvSpPr>
              <p:nvPr/>
            </p:nvSpPr>
            <p:spPr bwMode="auto">
              <a:xfrm>
                <a:off x="5424" y="2532"/>
                <a:ext cx="49"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4" name="Freeform 532">
                <a:extLst>
                  <a:ext uri="{FF2B5EF4-FFF2-40B4-BE49-F238E27FC236}">
                    <a16:creationId xmlns:a16="http://schemas.microsoft.com/office/drawing/2014/main" id="{5FC9BABC-CCC8-4322-81C8-F96A30EE2F61}"/>
                  </a:ext>
                </a:extLst>
              </p:cNvPr>
              <p:cNvSpPr>
                <a:spLocks noEditPoints="1"/>
              </p:cNvSpPr>
              <p:nvPr/>
            </p:nvSpPr>
            <p:spPr bwMode="auto">
              <a:xfrm>
                <a:off x="5426" y="2532"/>
                <a:ext cx="41" cy="108"/>
              </a:xfrm>
              <a:custGeom>
                <a:avLst/>
                <a:gdLst>
                  <a:gd name="T0" fmla="*/ 83 w 161"/>
                  <a:gd name="T1" fmla="*/ 0 h 734"/>
                  <a:gd name="T2" fmla="*/ 109 w 161"/>
                  <a:gd name="T3" fmla="*/ 15 h 734"/>
                  <a:gd name="T4" fmla="*/ 119 w 161"/>
                  <a:gd name="T5" fmla="*/ 52 h 734"/>
                  <a:gd name="T6" fmla="*/ 109 w 161"/>
                  <a:gd name="T7" fmla="*/ 89 h 734"/>
                  <a:gd name="T8" fmla="*/ 83 w 161"/>
                  <a:gd name="T9" fmla="*/ 105 h 734"/>
                  <a:gd name="T10" fmla="*/ 58 w 161"/>
                  <a:gd name="T11" fmla="*/ 89 h 734"/>
                  <a:gd name="T12" fmla="*/ 48 w 161"/>
                  <a:gd name="T13" fmla="*/ 52 h 734"/>
                  <a:gd name="T14" fmla="*/ 58 w 161"/>
                  <a:gd name="T15" fmla="*/ 15 h 734"/>
                  <a:gd name="T16" fmla="*/ 83 w 161"/>
                  <a:gd name="T17" fmla="*/ 0 h 734"/>
                  <a:gd name="T18" fmla="*/ 112 w 161"/>
                  <a:gd name="T19" fmla="*/ 247 h 734"/>
                  <a:gd name="T20" fmla="*/ 112 w 161"/>
                  <a:gd name="T21" fmla="*/ 627 h 734"/>
                  <a:gd name="T22" fmla="*/ 117 w 161"/>
                  <a:gd name="T23" fmla="*/ 686 h 734"/>
                  <a:gd name="T24" fmla="*/ 130 w 161"/>
                  <a:gd name="T25" fmla="*/ 708 h 734"/>
                  <a:gd name="T26" fmla="*/ 161 w 161"/>
                  <a:gd name="T27" fmla="*/ 715 h 734"/>
                  <a:gd name="T28" fmla="*/ 161 w 161"/>
                  <a:gd name="T29" fmla="*/ 734 h 734"/>
                  <a:gd name="T30" fmla="*/ 5 w 161"/>
                  <a:gd name="T31" fmla="*/ 734 h 734"/>
                  <a:gd name="T32" fmla="*/ 5 w 161"/>
                  <a:gd name="T33" fmla="*/ 715 h 734"/>
                  <a:gd name="T34" fmla="*/ 37 w 161"/>
                  <a:gd name="T35" fmla="*/ 708 h 734"/>
                  <a:gd name="T36" fmla="*/ 50 w 161"/>
                  <a:gd name="T37" fmla="*/ 686 h 734"/>
                  <a:gd name="T38" fmla="*/ 54 w 161"/>
                  <a:gd name="T39" fmla="*/ 627 h 734"/>
                  <a:gd name="T40" fmla="*/ 54 w 161"/>
                  <a:gd name="T41" fmla="*/ 445 h 734"/>
                  <a:gd name="T42" fmla="*/ 51 w 161"/>
                  <a:gd name="T43" fmla="*/ 345 h 734"/>
                  <a:gd name="T44" fmla="*/ 43 w 161"/>
                  <a:gd name="T45" fmla="*/ 322 h 734"/>
                  <a:gd name="T46" fmla="*/ 29 w 161"/>
                  <a:gd name="T47" fmla="*/ 316 h 734"/>
                  <a:gd name="T48" fmla="*/ 5 w 161"/>
                  <a:gd name="T49" fmla="*/ 324 h 734"/>
                  <a:gd name="T50" fmla="*/ 0 w 161"/>
                  <a:gd name="T51" fmla="*/ 305 h 734"/>
                  <a:gd name="T52" fmla="*/ 97 w 161"/>
                  <a:gd name="T53" fmla="*/ 247 h 734"/>
                  <a:gd name="T54" fmla="*/ 112 w 161"/>
                  <a:gd name="T55" fmla="*/ 247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1" h="734">
                    <a:moveTo>
                      <a:pt x="83" y="0"/>
                    </a:moveTo>
                    <a:cubicBezTo>
                      <a:pt x="93" y="0"/>
                      <a:pt x="102" y="5"/>
                      <a:pt x="109" y="15"/>
                    </a:cubicBezTo>
                    <a:cubicBezTo>
                      <a:pt x="115" y="25"/>
                      <a:pt x="119" y="38"/>
                      <a:pt x="119" y="52"/>
                    </a:cubicBezTo>
                    <a:cubicBezTo>
                      <a:pt x="119" y="67"/>
                      <a:pt x="115" y="79"/>
                      <a:pt x="109" y="89"/>
                    </a:cubicBezTo>
                    <a:cubicBezTo>
                      <a:pt x="102" y="100"/>
                      <a:pt x="93" y="105"/>
                      <a:pt x="83" y="105"/>
                    </a:cubicBezTo>
                    <a:cubicBezTo>
                      <a:pt x="73" y="105"/>
                      <a:pt x="65" y="100"/>
                      <a:pt x="58" y="89"/>
                    </a:cubicBezTo>
                    <a:cubicBezTo>
                      <a:pt x="51" y="79"/>
                      <a:pt x="48" y="67"/>
                      <a:pt x="48" y="52"/>
                    </a:cubicBezTo>
                    <a:cubicBezTo>
                      <a:pt x="48" y="38"/>
                      <a:pt x="51" y="25"/>
                      <a:pt x="58" y="15"/>
                    </a:cubicBezTo>
                    <a:cubicBezTo>
                      <a:pt x="65" y="5"/>
                      <a:pt x="73" y="0"/>
                      <a:pt x="83" y="0"/>
                    </a:cubicBezTo>
                    <a:close/>
                    <a:moveTo>
                      <a:pt x="112" y="247"/>
                    </a:moveTo>
                    <a:cubicBezTo>
                      <a:pt x="112" y="374"/>
                      <a:pt x="112" y="500"/>
                      <a:pt x="112" y="627"/>
                    </a:cubicBezTo>
                    <a:cubicBezTo>
                      <a:pt x="112" y="656"/>
                      <a:pt x="114" y="676"/>
                      <a:pt x="117" y="686"/>
                    </a:cubicBezTo>
                    <a:cubicBezTo>
                      <a:pt x="120" y="695"/>
                      <a:pt x="124" y="703"/>
                      <a:pt x="130" y="708"/>
                    </a:cubicBezTo>
                    <a:cubicBezTo>
                      <a:pt x="136" y="713"/>
                      <a:pt x="146" y="715"/>
                      <a:pt x="161" y="715"/>
                    </a:cubicBezTo>
                    <a:cubicBezTo>
                      <a:pt x="161" y="721"/>
                      <a:pt x="161" y="727"/>
                      <a:pt x="161" y="734"/>
                    </a:cubicBezTo>
                    <a:cubicBezTo>
                      <a:pt x="109" y="734"/>
                      <a:pt x="57" y="734"/>
                      <a:pt x="5" y="734"/>
                    </a:cubicBezTo>
                    <a:cubicBezTo>
                      <a:pt x="5" y="727"/>
                      <a:pt x="5" y="721"/>
                      <a:pt x="5" y="715"/>
                    </a:cubicBezTo>
                    <a:cubicBezTo>
                      <a:pt x="21" y="715"/>
                      <a:pt x="31" y="713"/>
                      <a:pt x="37" y="708"/>
                    </a:cubicBezTo>
                    <a:cubicBezTo>
                      <a:pt x="42" y="704"/>
                      <a:pt x="47" y="696"/>
                      <a:pt x="50" y="686"/>
                    </a:cubicBezTo>
                    <a:cubicBezTo>
                      <a:pt x="53" y="676"/>
                      <a:pt x="54" y="656"/>
                      <a:pt x="54" y="627"/>
                    </a:cubicBezTo>
                    <a:cubicBezTo>
                      <a:pt x="54" y="566"/>
                      <a:pt x="54" y="505"/>
                      <a:pt x="54" y="445"/>
                    </a:cubicBezTo>
                    <a:cubicBezTo>
                      <a:pt x="54" y="394"/>
                      <a:pt x="53" y="360"/>
                      <a:pt x="51" y="345"/>
                    </a:cubicBezTo>
                    <a:cubicBezTo>
                      <a:pt x="49" y="334"/>
                      <a:pt x="47" y="327"/>
                      <a:pt x="43" y="322"/>
                    </a:cubicBezTo>
                    <a:cubicBezTo>
                      <a:pt x="40" y="318"/>
                      <a:pt x="35" y="316"/>
                      <a:pt x="29" y="316"/>
                    </a:cubicBezTo>
                    <a:cubicBezTo>
                      <a:pt x="22" y="316"/>
                      <a:pt x="15" y="318"/>
                      <a:pt x="5" y="324"/>
                    </a:cubicBezTo>
                    <a:cubicBezTo>
                      <a:pt x="4" y="317"/>
                      <a:pt x="2" y="311"/>
                      <a:pt x="0" y="305"/>
                    </a:cubicBezTo>
                    <a:cubicBezTo>
                      <a:pt x="32" y="285"/>
                      <a:pt x="65" y="267"/>
                      <a:pt x="97" y="247"/>
                    </a:cubicBezTo>
                    <a:cubicBezTo>
                      <a:pt x="102" y="247"/>
                      <a:pt x="107" y="247"/>
                      <a:pt x="112" y="247"/>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5" name="Rectangle 533">
                <a:extLst>
                  <a:ext uri="{FF2B5EF4-FFF2-40B4-BE49-F238E27FC236}">
                    <a16:creationId xmlns:a16="http://schemas.microsoft.com/office/drawing/2014/main" id="{FCAF9229-BA7A-42FF-B897-3B43EF3A3E9C}"/>
                  </a:ext>
                </a:extLst>
              </p:cNvPr>
              <p:cNvSpPr>
                <a:spLocks noChangeArrowheads="1"/>
              </p:cNvSpPr>
              <p:nvPr/>
            </p:nvSpPr>
            <p:spPr bwMode="auto">
              <a:xfrm>
                <a:off x="5424" y="2532"/>
                <a:ext cx="49" cy="110"/>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6" name="Rectangle 534">
                <a:extLst>
                  <a:ext uri="{FF2B5EF4-FFF2-40B4-BE49-F238E27FC236}">
                    <a16:creationId xmlns:a16="http://schemas.microsoft.com/office/drawing/2014/main" id="{CC9E9C0D-B7BA-40F7-AC0E-A38C74DB8E97}"/>
                  </a:ext>
                </a:extLst>
              </p:cNvPr>
              <p:cNvSpPr>
                <a:spLocks noChangeArrowheads="1"/>
              </p:cNvSpPr>
              <p:nvPr/>
            </p:nvSpPr>
            <p:spPr bwMode="auto">
              <a:xfrm>
                <a:off x="5478" y="2534"/>
                <a:ext cx="86"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7" name="Freeform 535">
                <a:extLst>
                  <a:ext uri="{FF2B5EF4-FFF2-40B4-BE49-F238E27FC236}">
                    <a16:creationId xmlns:a16="http://schemas.microsoft.com/office/drawing/2014/main" id="{6EE14D0D-5DB9-4016-A0CE-1C554CB05F87}"/>
                  </a:ext>
                </a:extLst>
              </p:cNvPr>
              <p:cNvSpPr>
                <a:spLocks noEditPoints="1"/>
              </p:cNvSpPr>
              <p:nvPr/>
            </p:nvSpPr>
            <p:spPr bwMode="auto">
              <a:xfrm>
                <a:off x="5478" y="2535"/>
                <a:ext cx="80" cy="107"/>
              </a:xfrm>
              <a:custGeom>
                <a:avLst/>
                <a:gdLst>
                  <a:gd name="T0" fmla="*/ 155 w 310"/>
                  <a:gd name="T1" fmla="*/ 230 h 731"/>
                  <a:gd name="T2" fmla="*/ 272 w 310"/>
                  <a:gd name="T3" fmla="*/ 312 h 731"/>
                  <a:gd name="T4" fmla="*/ 310 w 310"/>
                  <a:gd name="T5" fmla="*/ 472 h 731"/>
                  <a:gd name="T6" fmla="*/ 289 w 310"/>
                  <a:gd name="T7" fmla="*/ 600 h 731"/>
                  <a:gd name="T8" fmla="*/ 232 w 310"/>
                  <a:gd name="T9" fmla="*/ 698 h 731"/>
                  <a:gd name="T10" fmla="*/ 151 w 310"/>
                  <a:gd name="T11" fmla="*/ 731 h 731"/>
                  <a:gd name="T12" fmla="*/ 36 w 310"/>
                  <a:gd name="T13" fmla="*/ 646 h 731"/>
                  <a:gd name="T14" fmla="*/ 0 w 310"/>
                  <a:gd name="T15" fmla="*/ 485 h 731"/>
                  <a:gd name="T16" fmla="*/ 22 w 310"/>
                  <a:gd name="T17" fmla="*/ 356 h 731"/>
                  <a:gd name="T18" fmla="*/ 79 w 310"/>
                  <a:gd name="T19" fmla="*/ 261 h 731"/>
                  <a:gd name="T20" fmla="*/ 155 w 310"/>
                  <a:gd name="T21" fmla="*/ 230 h 731"/>
                  <a:gd name="T22" fmla="*/ 144 w 310"/>
                  <a:gd name="T23" fmla="*/ 264 h 731"/>
                  <a:gd name="T24" fmla="*/ 107 w 310"/>
                  <a:gd name="T25" fmla="*/ 280 h 731"/>
                  <a:gd name="T26" fmla="*/ 77 w 310"/>
                  <a:gd name="T27" fmla="*/ 337 h 731"/>
                  <a:gd name="T28" fmla="*/ 65 w 310"/>
                  <a:gd name="T29" fmla="*/ 442 h 731"/>
                  <a:gd name="T30" fmla="*/ 93 w 310"/>
                  <a:gd name="T31" fmla="*/ 620 h 731"/>
                  <a:gd name="T32" fmla="*/ 166 w 310"/>
                  <a:gd name="T33" fmla="*/ 694 h 731"/>
                  <a:gd name="T34" fmla="*/ 222 w 310"/>
                  <a:gd name="T35" fmla="*/ 653 h 731"/>
                  <a:gd name="T36" fmla="*/ 245 w 310"/>
                  <a:gd name="T37" fmla="*/ 511 h 731"/>
                  <a:gd name="T38" fmla="*/ 208 w 310"/>
                  <a:gd name="T39" fmla="*/ 313 h 731"/>
                  <a:gd name="T40" fmla="*/ 144 w 310"/>
                  <a:gd name="T41" fmla="*/ 264 h 731"/>
                  <a:gd name="T42" fmla="*/ 229 w 310"/>
                  <a:gd name="T43" fmla="*/ 0 h 731"/>
                  <a:gd name="T44" fmla="*/ 126 w 310"/>
                  <a:gd name="T45" fmla="*/ 178 h 731"/>
                  <a:gd name="T46" fmla="*/ 114 w 310"/>
                  <a:gd name="T47" fmla="*/ 178 h 731"/>
                  <a:gd name="T48" fmla="*/ 151 w 310"/>
                  <a:gd name="T49" fmla="*/ 0 h 731"/>
                  <a:gd name="T50" fmla="*/ 229 w 310"/>
                  <a:gd name="T51" fmla="*/ 0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10" h="731">
                    <a:moveTo>
                      <a:pt x="155" y="230"/>
                    </a:moveTo>
                    <a:cubicBezTo>
                      <a:pt x="204" y="230"/>
                      <a:pt x="243" y="257"/>
                      <a:pt x="272" y="312"/>
                    </a:cubicBezTo>
                    <a:cubicBezTo>
                      <a:pt x="297" y="358"/>
                      <a:pt x="310" y="411"/>
                      <a:pt x="310" y="472"/>
                    </a:cubicBezTo>
                    <a:cubicBezTo>
                      <a:pt x="310" y="514"/>
                      <a:pt x="302" y="557"/>
                      <a:pt x="289" y="600"/>
                    </a:cubicBezTo>
                    <a:cubicBezTo>
                      <a:pt x="276" y="643"/>
                      <a:pt x="256" y="676"/>
                      <a:pt x="232" y="698"/>
                    </a:cubicBezTo>
                    <a:cubicBezTo>
                      <a:pt x="208" y="720"/>
                      <a:pt x="181" y="731"/>
                      <a:pt x="151" y="731"/>
                    </a:cubicBezTo>
                    <a:cubicBezTo>
                      <a:pt x="103" y="731"/>
                      <a:pt x="64" y="703"/>
                      <a:pt x="36" y="646"/>
                    </a:cubicBezTo>
                    <a:cubicBezTo>
                      <a:pt x="12" y="598"/>
                      <a:pt x="0" y="544"/>
                      <a:pt x="0" y="485"/>
                    </a:cubicBezTo>
                    <a:cubicBezTo>
                      <a:pt x="0" y="442"/>
                      <a:pt x="7" y="398"/>
                      <a:pt x="22" y="356"/>
                    </a:cubicBezTo>
                    <a:cubicBezTo>
                      <a:pt x="36" y="313"/>
                      <a:pt x="56" y="281"/>
                      <a:pt x="79" y="261"/>
                    </a:cubicBezTo>
                    <a:cubicBezTo>
                      <a:pt x="103" y="240"/>
                      <a:pt x="129" y="230"/>
                      <a:pt x="155" y="230"/>
                    </a:cubicBezTo>
                    <a:close/>
                    <a:moveTo>
                      <a:pt x="144" y="264"/>
                    </a:moveTo>
                    <a:cubicBezTo>
                      <a:pt x="132" y="264"/>
                      <a:pt x="119" y="269"/>
                      <a:pt x="107" y="280"/>
                    </a:cubicBezTo>
                    <a:cubicBezTo>
                      <a:pt x="95" y="291"/>
                      <a:pt x="84" y="310"/>
                      <a:pt x="77" y="337"/>
                    </a:cubicBezTo>
                    <a:cubicBezTo>
                      <a:pt x="69" y="364"/>
                      <a:pt x="65" y="399"/>
                      <a:pt x="65" y="442"/>
                    </a:cubicBezTo>
                    <a:cubicBezTo>
                      <a:pt x="65" y="510"/>
                      <a:pt x="75" y="569"/>
                      <a:pt x="93" y="620"/>
                    </a:cubicBezTo>
                    <a:cubicBezTo>
                      <a:pt x="111" y="670"/>
                      <a:pt x="136" y="694"/>
                      <a:pt x="166" y="694"/>
                    </a:cubicBezTo>
                    <a:cubicBezTo>
                      <a:pt x="189" y="694"/>
                      <a:pt x="208" y="681"/>
                      <a:pt x="222" y="653"/>
                    </a:cubicBezTo>
                    <a:cubicBezTo>
                      <a:pt x="237" y="626"/>
                      <a:pt x="245" y="578"/>
                      <a:pt x="245" y="511"/>
                    </a:cubicBezTo>
                    <a:cubicBezTo>
                      <a:pt x="245" y="427"/>
                      <a:pt x="232" y="361"/>
                      <a:pt x="208" y="313"/>
                    </a:cubicBezTo>
                    <a:cubicBezTo>
                      <a:pt x="192" y="280"/>
                      <a:pt x="170" y="264"/>
                      <a:pt x="144" y="264"/>
                    </a:cubicBezTo>
                    <a:close/>
                    <a:moveTo>
                      <a:pt x="229" y="0"/>
                    </a:moveTo>
                    <a:cubicBezTo>
                      <a:pt x="195" y="59"/>
                      <a:pt x="160" y="118"/>
                      <a:pt x="126" y="178"/>
                    </a:cubicBezTo>
                    <a:cubicBezTo>
                      <a:pt x="122" y="178"/>
                      <a:pt x="118" y="178"/>
                      <a:pt x="114" y="178"/>
                    </a:cubicBezTo>
                    <a:cubicBezTo>
                      <a:pt x="126" y="118"/>
                      <a:pt x="139" y="59"/>
                      <a:pt x="151" y="0"/>
                    </a:cubicBezTo>
                    <a:cubicBezTo>
                      <a:pt x="177" y="0"/>
                      <a:pt x="203" y="0"/>
                      <a:pt x="229" y="0"/>
                    </a:cubicBez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58" name="Rectangle 536">
                <a:extLst>
                  <a:ext uri="{FF2B5EF4-FFF2-40B4-BE49-F238E27FC236}">
                    <a16:creationId xmlns:a16="http://schemas.microsoft.com/office/drawing/2014/main" id="{976E375E-97FB-4FC3-9072-59DF3D5BBC2E}"/>
                  </a:ext>
                </a:extLst>
              </p:cNvPr>
              <p:cNvSpPr>
                <a:spLocks noChangeArrowheads="1"/>
              </p:cNvSpPr>
              <p:nvPr/>
            </p:nvSpPr>
            <p:spPr bwMode="auto">
              <a:xfrm>
                <a:off x="5478" y="2534"/>
                <a:ext cx="86" cy="111"/>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59" name="Rectangle 537">
                <a:extLst>
                  <a:ext uri="{FF2B5EF4-FFF2-40B4-BE49-F238E27FC236}">
                    <a16:creationId xmlns:a16="http://schemas.microsoft.com/office/drawing/2014/main" id="{FE54E8C8-D58C-4D05-850B-DBD51EF75F2C}"/>
                  </a:ext>
                </a:extLst>
              </p:cNvPr>
              <p:cNvSpPr>
                <a:spLocks noChangeArrowheads="1"/>
              </p:cNvSpPr>
              <p:nvPr/>
            </p:nvSpPr>
            <p:spPr bwMode="auto">
              <a:xfrm>
                <a:off x="5564" y="2567"/>
                <a:ext cx="95"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60" name="Freeform 538">
                <a:extLst>
                  <a:ext uri="{FF2B5EF4-FFF2-40B4-BE49-F238E27FC236}">
                    <a16:creationId xmlns:a16="http://schemas.microsoft.com/office/drawing/2014/main" id="{36F6E8AC-B028-4BBD-9674-E0E10041AF70}"/>
                  </a:ext>
                </a:extLst>
              </p:cNvPr>
              <p:cNvSpPr>
                <a:spLocks/>
              </p:cNvSpPr>
              <p:nvPr/>
            </p:nvSpPr>
            <p:spPr bwMode="auto">
              <a:xfrm>
                <a:off x="5565" y="2569"/>
                <a:ext cx="91" cy="71"/>
              </a:xfrm>
              <a:custGeom>
                <a:avLst/>
                <a:gdLst>
                  <a:gd name="T0" fmla="*/ 112 w 351"/>
                  <a:gd name="T1" fmla="*/ 100 h 487"/>
                  <a:gd name="T2" fmla="*/ 219 w 351"/>
                  <a:gd name="T3" fmla="*/ 0 h 487"/>
                  <a:gd name="T4" fmla="*/ 264 w 351"/>
                  <a:gd name="T5" fmla="*/ 19 h 487"/>
                  <a:gd name="T6" fmla="*/ 295 w 351"/>
                  <a:gd name="T7" fmla="*/ 83 h 487"/>
                  <a:gd name="T8" fmla="*/ 302 w 351"/>
                  <a:gd name="T9" fmla="*/ 178 h 487"/>
                  <a:gd name="T10" fmla="*/ 302 w 351"/>
                  <a:gd name="T11" fmla="*/ 380 h 487"/>
                  <a:gd name="T12" fmla="*/ 307 w 351"/>
                  <a:gd name="T13" fmla="*/ 441 h 487"/>
                  <a:gd name="T14" fmla="*/ 320 w 351"/>
                  <a:gd name="T15" fmla="*/ 461 h 487"/>
                  <a:gd name="T16" fmla="*/ 351 w 351"/>
                  <a:gd name="T17" fmla="*/ 468 h 487"/>
                  <a:gd name="T18" fmla="*/ 351 w 351"/>
                  <a:gd name="T19" fmla="*/ 487 h 487"/>
                  <a:gd name="T20" fmla="*/ 193 w 351"/>
                  <a:gd name="T21" fmla="*/ 487 h 487"/>
                  <a:gd name="T22" fmla="*/ 193 w 351"/>
                  <a:gd name="T23" fmla="*/ 468 h 487"/>
                  <a:gd name="T24" fmla="*/ 199 w 351"/>
                  <a:gd name="T25" fmla="*/ 468 h 487"/>
                  <a:gd name="T26" fmla="*/ 231 w 351"/>
                  <a:gd name="T27" fmla="*/ 458 h 487"/>
                  <a:gd name="T28" fmla="*/ 243 w 351"/>
                  <a:gd name="T29" fmla="*/ 428 h 487"/>
                  <a:gd name="T30" fmla="*/ 244 w 351"/>
                  <a:gd name="T31" fmla="*/ 380 h 487"/>
                  <a:gd name="T32" fmla="*/ 244 w 351"/>
                  <a:gd name="T33" fmla="*/ 186 h 487"/>
                  <a:gd name="T34" fmla="*/ 233 w 351"/>
                  <a:gd name="T35" fmla="*/ 93 h 487"/>
                  <a:gd name="T36" fmla="*/ 195 w 351"/>
                  <a:gd name="T37" fmla="*/ 64 h 487"/>
                  <a:gd name="T38" fmla="*/ 112 w 351"/>
                  <a:gd name="T39" fmla="*/ 131 h 487"/>
                  <a:gd name="T40" fmla="*/ 112 w 351"/>
                  <a:gd name="T41" fmla="*/ 380 h 487"/>
                  <a:gd name="T42" fmla="*/ 116 w 351"/>
                  <a:gd name="T43" fmla="*/ 439 h 487"/>
                  <a:gd name="T44" fmla="*/ 129 w 351"/>
                  <a:gd name="T45" fmla="*/ 461 h 487"/>
                  <a:gd name="T46" fmla="*/ 164 w 351"/>
                  <a:gd name="T47" fmla="*/ 468 h 487"/>
                  <a:gd name="T48" fmla="*/ 164 w 351"/>
                  <a:gd name="T49" fmla="*/ 487 h 487"/>
                  <a:gd name="T50" fmla="*/ 5 w 351"/>
                  <a:gd name="T51" fmla="*/ 487 h 487"/>
                  <a:gd name="T52" fmla="*/ 5 w 351"/>
                  <a:gd name="T53" fmla="*/ 468 h 487"/>
                  <a:gd name="T54" fmla="*/ 12 w 351"/>
                  <a:gd name="T55" fmla="*/ 468 h 487"/>
                  <a:gd name="T56" fmla="*/ 45 w 351"/>
                  <a:gd name="T57" fmla="*/ 449 h 487"/>
                  <a:gd name="T58" fmla="*/ 54 w 351"/>
                  <a:gd name="T59" fmla="*/ 380 h 487"/>
                  <a:gd name="T60" fmla="*/ 54 w 351"/>
                  <a:gd name="T61" fmla="*/ 204 h 487"/>
                  <a:gd name="T62" fmla="*/ 51 w 351"/>
                  <a:gd name="T63" fmla="*/ 101 h 487"/>
                  <a:gd name="T64" fmla="*/ 43 w 351"/>
                  <a:gd name="T65" fmla="*/ 76 h 487"/>
                  <a:gd name="T66" fmla="*/ 29 w 351"/>
                  <a:gd name="T67" fmla="*/ 69 h 487"/>
                  <a:gd name="T68" fmla="*/ 5 w 351"/>
                  <a:gd name="T69" fmla="*/ 77 h 487"/>
                  <a:gd name="T70" fmla="*/ 0 w 351"/>
                  <a:gd name="T71" fmla="*/ 58 h 487"/>
                  <a:gd name="T72" fmla="*/ 97 w 351"/>
                  <a:gd name="T73" fmla="*/ 0 h 487"/>
                  <a:gd name="T74" fmla="*/ 112 w 351"/>
                  <a:gd name="T75" fmla="*/ 0 h 487"/>
                  <a:gd name="T76" fmla="*/ 112 w 351"/>
                  <a:gd name="T77" fmla="*/ 100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51" h="487">
                    <a:moveTo>
                      <a:pt x="112" y="100"/>
                    </a:moveTo>
                    <a:cubicBezTo>
                      <a:pt x="149" y="33"/>
                      <a:pt x="185" y="0"/>
                      <a:pt x="219" y="0"/>
                    </a:cubicBezTo>
                    <a:cubicBezTo>
                      <a:pt x="237" y="0"/>
                      <a:pt x="252" y="6"/>
                      <a:pt x="264" y="19"/>
                    </a:cubicBezTo>
                    <a:cubicBezTo>
                      <a:pt x="277" y="32"/>
                      <a:pt x="287" y="54"/>
                      <a:pt x="295" y="83"/>
                    </a:cubicBezTo>
                    <a:cubicBezTo>
                      <a:pt x="300" y="104"/>
                      <a:pt x="302" y="135"/>
                      <a:pt x="302" y="178"/>
                    </a:cubicBezTo>
                    <a:cubicBezTo>
                      <a:pt x="302" y="245"/>
                      <a:pt x="302" y="313"/>
                      <a:pt x="302" y="380"/>
                    </a:cubicBezTo>
                    <a:cubicBezTo>
                      <a:pt x="302" y="410"/>
                      <a:pt x="304" y="430"/>
                      <a:pt x="307" y="441"/>
                    </a:cubicBezTo>
                    <a:cubicBezTo>
                      <a:pt x="310" y="449"/>
                      <a:pt x="314" y="456"/>
                      <a:pt x="320" y="461"/>
                    </a:cubicBezTo>
                    <a:cubicBezTo>
                      <a:pt x="325" y="466"/>
                      <a:pt x="336" y="468"/>
                      <a:pt x="351" y="468"/>
                    </a:cubicBezTo>
                    <a:cubicBezTo>
                      <a:pt x="351" y="474"/>
                      <a:pt x="351" y="480"/>
                      <a:pt x="351" y="487"/>
                    </a:cubicBezTo>
                    <a:cubicBezTo>
                      <a:pt x="299" y="487"/>
                      <a:pt x="246" y="487"/>
                      <a:pt x="193" y="487"/>
                    </a:cubicBezTo>
                    <a:cubicBezTo>
                      <a:pt x="193" y="480"/>
                      <a:pt x="193" y="474"/>
                      <a:pt x="193" y="468"/>
                    </a:cubicBezTo>
                    <a:cubicBezTo>
                      <a:pt x="195" y="468"/>
                      <a:pt x="197" y="468"/>
                      <a:pt x="199" y="468"/>
                    </a:cubicBezTo>
                    <a:cubicBezTo>
                      <a:pt x="214" y="468"/>
                      <a:pt x="225" y="464"/>
                      <a:pt x="231" y="458"/>
                    </a:cubicBezTo>
                    <a:cubicBezTo>
                      <a:pt x="237" y="451"/>
                      <a:pt x="241" y="441"/>
                      <a:pt x="243" y="428"/>
                    </a:cubicBezTo>
                    <a:cubicBezTo>
                      <a:pt x="244" y="423"/>
                      <a:pt x="244" y="407"/>
                      <a:pt x="244" y="380"/>
                    </a:cubicBezTo>
                    <a:cubicBezTo>
                      <a:pt x="244" y="315"/>
                      <a:pt x="244" y="251"/>
                      <a:pt x="244" y="186"/>
                    </a:cubicBezTo>
                    <a:cubicBezTo>
                      <a:pt x="244" y="144"/>
                      <a:pt x="241" y="112"/>
                      <a:pt x="233" y="93"/>
                    </a:cubicBezTo>
                    <a:cubicBezTo>
                      <a:pt x="226" y="73"/>
                      <a:pt x="213" y="64"/>
                      <a:pt x="195" y="64"/>
                    </a:cubicBezTo>
                    <a:cubicBezTo>
                      <a:pt x="167" y="64"/>
                      <a:pt x="139" y="86"/>
                      <a:pt x="112" y="131"/>
                    </a:cubicBezTo>
                    <a:cubicBezTo>
                      <a:pt x="112" y="214"/>
                      <a:pt x="112" y="297"/>
                      <a:pt x="112" y="380"/>
                    </a:cubicBezTo>
                    <a:cubicBezTo>
                      <a:pt x="112" y="412"/>
                      <a:pt x="113" y="431"/>
                      <a:pt x="116" y="439"/>
                    </a:cubicBezTo>
                    <a:cubicBezTo>
                      <a:pt x="119" y="449"/>
                      <a:pt x="123" y="456"/>
                      <a:pt x="129" y="461"/>
                    </a:cubicBezTo>
                    <a:cubicBezTo>
                      <a:pt x="135" y="466"/>
                      <a:pt x="146" y="468"/>
                      <a:pt x="164" y="468"/>
                    </a:cubicBezTo>
                    <a:cubicBezTo>
                      <a:pt x="164" y="474"/>
                      <a:pt x="164" y="480"/>
                      <a:pt x="164" y="487"/>
                    </a:cubicBezTo>
                    <a:cubicBezTo>
                      <a:pt x="111" y="487"/>
                      <a:pt x="58" y="487"/>
                      <a:pt x="5" y="487"/>
                    </a:cubicBezTo>
                    <a:cubicBezTo>
                      <a:pt x="5" y="480"/>
                      <a:pt x="5" y="474"/>
                      <a:pt x="5" y="468"/>
                    </a:cubicBezTo>
                    <a:cubicBezTo>
                      <a:pt x="7" y="468"/>
                      <a:pt x="10" y="468"/>
                      <a:pt x="12" y="468"/>
                    </a:cubicBezTo>
                    <a:cubicBezTo>
                      <a:pt x="29" y="468"/>
                      <a:pt x="40" y="462"/>
                      <a:pt x="45" y="449"/>
                    </a:cubicBezTo>
                    <a:cubicBezTo>
                      <a:pt x="51" y="438"/>
                      <a:pt x="54" y="414"/>
                      <a:pt x="54" y="380"/>
                    </a:cubicBezTo>
                    <a:cubicBezTo>
                      <a:pt x="54" y="321"/>
                      <a:pt x="54" y="263"/>
                      <a:pt x="54" y="204"/>
                    </a:cubicBezTo>
                    <a:cubicBezTo>
                      <a:pt x="54" y="148"/>
                      <a:pt x="53" y="113"/>
                      <a:pt x="51" y="101"/>
                    </a:cubicBezTo>
                    <a:cubicBezTo>
                      <a:pt x="50" y="88"/>
                      <a:pt x="47" y="80"/>
                      <a:pt x="43" y="76"/>
                    </a:cubicBezTo>
                    <a:cubicBezTo>
                      <a:pt x="39" y="71"/>
                      <a:pt x="35" y="69"/>
                      <a:pt x="29" y="69"/>
                    </a:cubicBezTo>
                    <a:cubicBezTo>
                      <a:pt x="22" y="69"/>
                      <a:pt x="14" y="71"/>
                      <a:pt x="5" y="77"/>
                    </a:cubicBezTo>
                    <a:cubicBezTo>
                      <a:pt x="3" y="70"/>
                      <a:pt x="2" y="64"/>
                      <a:pt x="0" y="58"/>
                    </a:cubicBezTo>
                    <a:cubicBezTo>
                      <a:pt x="32" y="38"/>
                      <a:pt x="64" y="20"/>
                      <a:pt x="97" y="0"/>
                    </a:cubicBezTo>
                    <a:cubicBezTo>
                      <a:pt x="102" y="0"/>
                      <a:pt x="107" y="0"/>
                      <a:pt x="112" y="0"/>
                    </a:cubicBezTo>
                    <a:cubicBezTo>
                      <a:pt x="112" y="34"/>
                      <a:pt x="112" y="67"/>
                      <a:pt x="112" y="100"/>
                    </a:cubicBezTo>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61" name="Rectangle 539">
                <a:extLst>
                  <a:ext uri="{FF2B5EF4-FFF2-40B4-BE49-F238E27FC236}">
                    <a16:creationId xmlns:a16="http://schemas.microsoft.com/office/drawing/2014/main" id="{345A6F0A-1AAA-464E-91E3-E3E1B3080B1F}"/>
                  </a:ext>
                </a:extLst>
              </p:cNvPr>
              <p:cNvSpPr>
                <a:spLocks noChangeArrowheads="1"/>
              </p:cNvSpPr>
              <p:nvPr/>
            </p:nvSpPr>
            <p:spPr bwMode="auto">
              <a:xfrm>
                <a:off x="5564" y="2567"/>
                <a:ext cx="95" cy="75"/>
              </a:xfrm>
              <a:prstGeom prst="rect">
                <a:avLst/>
              </a:prstGeom>
              <a:solidFill>
                <a:srgbClr val="B2B2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MX"/>
              </a:p>
            </p:txBody>
          </p:sp>
          <p:sp>
            <p:nvSpPr>
              <p:cNvPr id="62" name="Freeform 540">
                <a:extLst>
                  <a:ext uri="{FF2B5EF4-FFF2-40B4-BE49-F238E27FC236}">
                    <a16:creationId xmlns:a16="http://schemas.microsoft.com/office/drawing/2014/main" id="{5672E719-D9E1-4BB6-A73A-1594454B4640}"/>
                  </a:ext>
                </a:extLst>
              </p:cNvPr>
              <p:cNvSpPr>
                <a:spLocks/>
              </p:cNvSpPr>
              <p:nvPr/>
            </p:nvSpPr>
            <p:spPr bwMode="auto">
              <a:xfrm>
                <a:off x="4924" y="2528"/>
                <a:ext cx="130" cy="105"/>
              </a:xfrm>
              <a:custGeom>
                <a:avLst/>
                <a:gdLst>
                  <a:gd name="T0" fmla="*/ 503 w 503"/>
                  <a:gd name="T1" fmla="*/ 0 h 716"/>
                  <a:gd name="T2" fmla="*/ 503 w 503"/>
                  <a:gd name="T3" fmla="*/ 20 h 716"/>
                  <a:gd name="T4" fmla="*/ 465 w 503"/>
                  <a:gd name="T5" fmla="*/ 43 h 716"/>
                  <a:gd name="T6" fmla="*/ 432 w 503"/>
                  <a:gd name="T7" fmla="*/ 121 h 716"/>
                  <a:gd name="T8" fmla="*/ 267 w 503"/>
                  <a:gd name="T9" fmla="*/ 716 h 716"/>
                  <a:gd name="T10" fmla="*/ 254 w 503"/>
                  <a:gd name="T11" fmla="*/ 716 h 716"/>
                  <a:gd name="T12" fmla="*/ 75 w 503"/>
                  <a:gd name="T13" fmla="*/ 113 h 716"/>
                  <a:gd name="T14" fmla="*/ 56 w 503"/>
                  <a:gd name="T15" fmla="*/ 56 h 716"/>
                  <a:gd name="T16" fmla="*/ 35 w 503"/>
                  <a:gd name="T17" fmla="*/ 31 h 716"/>
                  <a:gd name="T18" fmla="*/ 0 w 503"/>
                  <a:gd name="T19" fmla="*/ 20 h 716"/>
                  <a:gd name="T20" fmla="*/ 0 w 503"/>
                  <a:gd name="T21" fmla="*/ 0 h 716"/>
                  <a:gd name="T22" fmla="*/ 194 w 503"/>
                  <a:gd name="T23" fmla="*/ 0 h 716"/>
                  <a:gd name="T24" fmla="*/ 194 w 503"/>
                  <a:gd name="T25" fmla="*/ 20 h 716"/>
                  <a:gd name="T26" fmla="*/ 152 w 503"/>
                  <a:gd name="T27" fmla="*/ 36 h 716"/>
                  <a:gd name="T28" fmla="*/ 142 w 503"/>
                  <a:gd name="T29" fmla="*/ 67 h 716"/>
                  <a:gd name="T30" fmla="*/ 158 w 503"/>
                  <a:gd name="T31" fmla="*/ 147 h 716"/>
                  <a:gd name="T32" fmla="*/ 279 w 503"/>
                  <a:gd name="T33" fmla="*/ 557 h 716"/>
                  <a:gd name="T34" fmla="*/ 391 w 503"/>
                  <a:gd name="T35" fmla="*/ 152 h 716"/>
                  <a:gd name="T36" fmla="*/ 407 w 503"/>
                  <a:gd name="T37" fmla="*/ 69 h 716"/>
                  <a:gd name="T38" fmla="*/ 397 w 503"/>
                  <a:gd name="T39" fmla="*/ 40 h 716"/>
                  <a:gd name="T40" fmla="*/ 363 w 503"/>
                  <a:gd name="T41" fmla="*/ 21 h 716"/>
                  <a:gd name="T42" fmla="*/ 357 w 503"/>
                  <a:gd name="T43" fmla="*/ 20 h 716"/>
                  <a:gd name="T44" fmla="*/ 357 w 503"/>
                  <a:gd name="T45" fmla="*/ 0 h 716"/>
                  <a:gd name="T46" fmla="*/ 503 w 503"/>
                  <a:gd name="T47" fmla="*/ 0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03" h="716">
                    <a:moveTo>
                      <a:pt x="503" y="0"/>
                    </a:moveTo>
                    <a:cubicBezTo>
                      <a:pt x="503" y="7"/>
                      <a:pt x="503" y="13"/>
                      <a:pt x="503" y="20"/>
                    </a:cubicBezTo>
                    <a:cubicBezTo>
                      <a:pt x="487" y="24"/>
                      <a:pt x="474" y="32"/>
                      <a:pt x="465" y="43"/>
                    </a:cubicBezTo>
                    <a:cubicBezTo>
                      <a:pt x="453" y="60"/>
                      <a:pt x="442" y="86"/>
                      <a:pt x="432" y="121"/>
                    </a:cubicBezTo>
                    <a:cubicBezTo>
                      <a:pt x="378" y="319"/>
                      <a:pt x="321" y="517"/>
                      <a:pt x="267" y="716"/>
                    </a:cubicBezTo>
                    <a:cubicBezTo>
                      <a:pt x="262" y="716"/>
                      <a:pt x="258" y="716"/>
                      <a:pt x="254" y="716"/>
                    </a:cubicBezTo>
                    <a:cubicBezTo>
                      <a:pt x="195" y="515"/>
                      <a:pt x="134" y="314"/>
                      <a:pt x="75" y="113"/>
                    </a:cubicBezTo>
                    <a:cubicBezTo>
                      <a:pt x="67" y="82"/>
                      <a:pt x="60" y="63"/>
                      <a:pt x="56" y="56"/>
                    </a:cubicBezTo>
                    <a:cubicBezTo>
                      <a:pt x="50" y="45"/>
                      <a:pt x="43" y="37"/>
                      <a:pt x="35" y="31"/>
                    </a:cubicBezTo>
                    <a:cubicBezTo>
                      <a:pt x="26" y="25"/>
                      <a:pt x="14" y="21"/>
                      <a:pt x="0" y="20"/>
                    </a:cubicBezTo>
                    <a:cubicBezTo>
                      <a:pt x="0" y="13"/>
                      <a:pt x="0" y="7"/>
                      <a:pt x="0" y="0"/>
                    </a:cubicBezTo>
                    <a:cubicBezTo>
                      <a:pt x="65" y="0"/>
                      <a:pt x="130" y="0"/>
                      <a:pt x="194" y="0"/>
                    </a:cubicBezTo>
                    <a:cubicBezTo>
                      <a:pt x="194" y="7"/>
                      <a:pt x="194" y="13"/>
                      <a:pt x="194" y="20"/>
                    </a:cubicBezTo>
                    <a:cubicBezTo>
                      <a:pt x="172" y="23"/>
                      <a:pt x="158" y="28"/>
                      <a:pt x="152" y="36"/>
                    </a:cubicBezTo>
                    <a:cubicBezTo>
                      <a:pt x="145" y="44"/>
                      <a:pt x="142" y="54"/>
                      <a:pt x="142" y="67"/>
                    </a:cubicBezTo>
                    <a:cubicBezTo>
                      <a:pt x="142" y="84"/>
                      <a:pt x="147" y="110"/>
                      <a:pt x="158" y="147"/>
                    </a:cubicBezTo>
                    <a:cubicBezTo>
                      <a:pt x="197" y="284"/>
                      <a:pt x="239" y="420"/>
                      <a:pt x="279" y="557"/>
                    </a:cubicBezTo>
                    <a:cubicBezTo>
                      <a:pt x="315" y="422"/>
                      <a:pt x="354" y="287"/>
                      <a:pt x="391" y="152"/>
                    </a:cubicBezTo>
                    <a:cubicBezTo>
                      <a:pt x="402" y="112"/>
                      <a:pt x="407" y="85"/>
                      <a:pt x="407" y="69"/>
                    </a:cubicBezTo>
                    <a:cubicBezTo>
                      <a:pt x="407" y="59"/>
                      <a:pt x="404" y="50"/>
                      <a:pt x="397" y="40"/>
                    </a:cubicBezTo>
                    <a:cubicBezTo>
                      <a:pt x="391" y="31"/>
                      <a:pt x="379" y="25"/>
                      <a:pt x="363" y="21"/>
                    </a:cubicBezTo>
                    <a:cubicBezTo>
                      <a:pt x="362" y="21"/>
                      <a:pt x="360" y="20"/>
                      <a:pt x="357" y="20"/>
                    </a:cubicBezTo>
                    <a:cubicBezTo>
                      <a:pt x="357" y="13"/>
                      <a:pt x="357" y="7"/>
                      <a:pt x="357" y="0"/>
                    </a:cubicBezTo>
                    <a:cubicBezTo>
                      <a:pt x="406" y="0"/>
                      <a:pt x="455" y="0"/>
                      <a:pt x="503"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63" name="Freeform 541">
                <a:extLst>
                  <a:ext uri="{FF2B5EF4-FFF2-40B4-BE49-F238E27FC236}">
                    <a16:creationId xmlns:a16="http://schemas.microsoft.com/office/drawing/2014/main" id="{7FF4E76D-5EC6-4BF7-8DAD-7DB1BF7F8B1E}"/>
                  </a:ext>
                </a:extLst>
              </p:cNvPr>
              <p:cNvSpPr>
                <a:spLocks noEditPoints="1"/>
              </p:cNvSpPr>
              <p:nvPr/>
            </p:nvSpPr>
            <p:spPr bwMode="auto">
              <a:xfrm>
                <a:off x="5042" y="2559"/>
                <a:ext cx="75" cy="73"/>
              </a:xfrm>
              <a:custGeom>
                <a:avLst/>
                <a:gdLst>
                  <a:gd name="T0" fmla="*/ 179 w 292"/>
                  <a:gd name="T1" fmla="*/ 418 h 496"/>
                  <a:gd name="T2" fmla="*/ 117 w 292"/>
                  <a:gd name="T3" fmla="*/ 483 h 496"/>
                  <a:gd name="T4" fmla="*/ 77 w 292"/>
                  <a:gd name="T5" fmla="*/ 496 h 496"/>
                  <a:gd name="T6" fmla="*/ 22 w 292"/>
                  <a:gd name="T7" fmla="*/ 462 h 496"/>
                  <a:gd name="T8" fmla="*/ 0 w 292"/>
                  <a:gd name="T9" fmla="*/ 374 h 496"/>
                  <a:gd name="T10" fmla="*/ 11 w 292"/>
                  <a:gd name="T11" fmla="*/ 314 h 496"/>
                  <a:gd name="T12" fmla="*/ 61 w 292"/>
                  <a:gd name="T13" fmla="*/ 248 h 496"/>
                  <a:gd name="T14" fmla="*/ 179 w 292"/>
                  <a:gd name="T15" fmla="*/ 173 h 496"/>
                  <a:gd name="T16" fmla="*/ 179 w 292"/>
                  <a:gd name="T17" fmla="*/ 154 h 496"/>
                  <a:gd name="T18" fmla="*/ 164 w 292"/>
                  <a:gd name="T19" fmla="*/ 57 h 496"/>
                  <a:gd name="T20" fmla="*/ 119 w 292"/>
                  <a:gd name="T21" fmla="*/ 31 h 496"/>
                  <a:gd name="T22" fmla="*/ 84 w 292"/>
                  <a:gd name="T23" fmla="*/ 49 h 496"/>
                  <a:gd name="T24" fmla="*/ 71 w 292"/>
                  <a:gd name="T25" fmla="*/ 89 h 496"/>
                  <a:gd name="T26" fmla="*/ 72 w 292"/>
                  <a:gd name="T27" fmla="*/ 119 h 496"/>
                  <a:gd name="T28" fmla="*/ 64 w 292"/>
                  <a:gd name="T29" fmla="*/ 155 h 496"/>
                  <a:gd name="T30" fmla="*/ 42 w 292"/>
                  <a:gd name="T31" fmla="*/ 168 h 496"/>
                  <a:gd name="T32" fmla="*/ 21 w 292"/>
                  <a:gd name="T33" fmla="*/ 155 h 496"/>
                  <a:gd name="T34" fmla="*/ 13 w 292"/>
                  <a:gd name="T35" fmla="*/ 118 h 496"/>
                  <a:gd name="T36" fmla="*/ 43 w 292"/>
                  <a:gd name="T37" fmla="*/ 37 h 496"/>
                  <a:gd name="T38" fmla="*/ 130 w 292"/>
                  <a:gd name="T39" fmla="*/ 0 h 496"/>
                  <a:gd name="T40" fmla="*/ 200 w 292"/>
                  <a:gd name="T41" fmla="*/ 21 h 496"/>
                  <a:gd name="T42" fmla="*/ 231 w 292"/>
                  <a:gd name="T43" fmla="*/ 71 h 496"/>
                  <a:gd name="T44" fmla="*/ 237 w 292"/>
                  <a:gd name="T45" fmla="*/ 161 h 496"/>
                  <a:gd name="T46" fmla="*/ 237 w 292"/>
                  <a:gd name="T47" fmla="*/ 322 h 496"/>
                  <a:gd name="T48" fmla="*/ 239 w 292"/>
                  <a:gd name="T49" fmla="*/ 404 h 496"/>
                  <a:gd name="T50" fmla="*/ 245 w 292"/>
                  <a:gd name="T51" fmla="*/ 425 h 496"/>
                  <a:gd name="T52" fmla="*/ 254 w 292"/>
                  <a:gd name="T53" fmla="*/ 430 h 496"/>
                  <a:gd name="T54" fmla="*/ 264 w 292"/>
                  <a:gd name="T55" fmla="*/ 427 h 496"/>
                  <a:gd name="T56" fmla="*/ 292 w 292"/>
                  <a:gd name="T57" fmla="*/ 389 h 496"/>
                  <a:gd name="T58" fmla="*/ 292 w 292"/>
                  <a:gd name="T59" fmla="*/ 418 h 496"/>
                  <a:gd name="T60" fmla="*/ 217 w 292"/>
                  <a:gd name="T61" fmla="*/ 495 h 496"/>
                  <a:gd name="T62" fmla="*/ 190 w 292"/>
                  <a:gd name="T63" fmla="*/ 478 h 496"/>
                  <a:gd name="T64" fmla="*/ 179 w 292"/>
                  <a:gd name="T65" fmla="*/ 418 h 496"/>
                  <a:gd name="T66" fmla="*/ 179 w 292"/>
                  <a:gd name="T67" fmla="*/ 384 h 496"/>
                  <a:gd name="T68" fmla="*/ 179 w 292"/>
                  <a:gd name="T69" fmla="*/ 204 h 496"/>
                  <a:gd name="T70" fmla="*/ 111 w 292"/>
                  <a:gd name="T71" fmla="*/ 248 h 496"/>
                  <a:gd name="T72" fmla="*/ 71 w 292"/>
                  <a:gd name="T73" fmla="*/ 296 h 496"/>
                  <a:gd name="T74" fmla="*/ 59 w 292"/>
                  <a:gd name="T75" fmla="*/ 350 h 496"/>
                  <a:gd name="T76" fmla="*/ 74 w 292"/>
                  <a:gd name="T77" fmla="*/ 411 h 496"/>
                  <a:gd name="T78" fmla="*/ 109 w 292"/>
                  <a:gd name="T79" fmla="*/ 436 h 496"/>
                  <a:gd name="T80" fmla="*/ 179 w 292"/>
                  <a:gd name="T81" fmla="*/ 384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2" h="496">
                    <a:moveTo>
                      <a:pt x="179" y="418"/>
                    </a:moveTo>
                    <a:cubicBezTo>
                      <a:pt x="146" y="456"/>
                      <a:pt x="125" y="477"/>
                      <a:pt x="117" y="483"/>
                    </a:cubicBezTo>
                    <a:cubicBezTo>
                      <a:pt x="104" y="492"/>
                      <a:pt x="91" y="496"/>
                      <a:pt x="77" y="496"/>
                    </a:cubicBezTo>
                    <a:cubicBezTo>
                      <a:pt x="55" y="496"/>
                      <a:pt x="36" y="485"/>
                      <a:pt x="22" y="462"/>
                    </a:cubicBezTo>
                    <a:cubicBezTo>
                      <a:pt x="8" y="440"/>
                      <a:pt x="0" y="411"/>
                      <a:pt x="0" y="374"/>
                    </a:cubicBezTo>
                    <a:cubicBezTo>
                      <a:pt x="0" y="351"/>
                      <a:pt x="4" y="331"/>
                      <a:pt x="11" y="314"/>
                    </a:cubicBezTo>
                    <a:cubicBezTo>
                      <a:pt x="20" y="291"/>
                      <a:pt x="37" y="269"/>
                      <a:pt x="61" y="248"/>
                    </a:cubicBezTo>
                    <a:cubicBezTo>
                      <a:pt x="84" y="227"/>
                      <a:pt x="124" y="203"/>
                      <a:pt x="179" y="173"/>
                    </a:cubicBezTo>
                    <a:cubicBezTo>
                      <a:pt x="179" y="167"/>
                      <a:pt x="179" y="160"/>
                      <a:pt x="179" y="154"/>
                    </a:cubicBezTo>
                    <a:cubicBezTo>
                      <a:pt x="179" y="107"/>
                      <a:pt x="174" y="75"/>
                      <a:pt x="164" y="57"/>
                    </a:cubicBezTo>
                    <a:cubicBezTo>
                      <a:pt x="154" y="40"/>
                      <a:pt x="139" y="31"/>
                      <a:pt x="119" y="31"/>
                    </a:cubicBezTo>
                    <a:cubicBezTo>
                      <a:pt x="105" y="31"/>
                      <a:pt x="93" y="37"/>
                      <a:pt x="84" y="49"/>
                    </a:cubicBezTo>
                    <a:cubicBezTo>
                      <a:pt x="76" y="60"/>
                      <a:pt x="71" y="74"/>
                      <a:pt x="71" y="89"/>
                    </a:cubicBezTo>
                    <a:cubicBezTo>
                      <a:pt x="71" y="99"/>
                      <a:pt x="72" y="109"/>
                      <a:pt x="72" y="119"/>
                    </a:cubicBezTo>
                    <a:cubicBezTo>
                      <a:pt x="72" y="135"/>
                      <a:pt x="69" y="146"/>
                      <a:pt x="64" y="155"/>
                    </a:cubicBezTo>
                    <a:cubicBezTo>
                      <a:pt x="58" y="164"/>
                      <a:pt x="51" y="168"/>
                      <a:pt x="42" y="168"/>
                    </a:cubicBezTo>
                    <a:cubicBezTo>
                      <a:pt x="33" y="168"/>
                      <a:pt x="26" y="164"/>
                      <a:pt x="21" y="155"/>
                    </a:cubicBezTo>
                    <a:cubicBezTo>
                      <a:pt x="15" y="146"/>
                      <a:pt x="13" y="134"/>
                      <a:pt x="13" y="118"/>
                    </a:cubicBezTo>
                    <a:cubicBezTo>
                      <a:pt x="13" y="89"/>
                      <a:pt x="23" y="62"/>
                      <a:pt x="43" y="37"/>
                    </a:cubicBezTo>
                    <a:cubicBezTo>
                      <a:pt x="64" y="12"/>
                      <a:pt x="93" y="0"/>
                      <a:pt x="130" y="0"/>
                    </a:cubicBezTo>
                    <a:cubicBezTo>
                      <a:pt x="158" y="0"/>
                      <a:pt x="182" y="7"/>
                      <a:pt x="200" y="21"/>
                    </a:cubicBezTo>
                    <a:cubicBezTo>
                      <a:pt x="214" y="32"/>
                      <a:pt x="224" y="48"/>
                      <a:pt x="231" y="71"/>
                    </a:cubicBezTo>
                    <a:cubicBezTo>
                      <a:pt x="235" y="86"/>
                      <a:pt x="237" y="116"/>
                      <a:pt x="237" y="161"/>
                    </a:cubicBezTo>
                    <a:cubicBezTo>
                      <a:pt x="237" y="215"/>
                      <a:pt x="237" y="268"/>
                      <a:pt x="237" y="322"/>
                    </a:cubicBezTo>
                    <a:cubicBezTo>
                      <a:pt x="237" y="367"/>
                      <a:pt x="238" y="395"/>
                      <a:pt x="239" y="404"/>
                    </a:cubicBezTo>
                    <a:cubicBezTo>
                      <a:pt x="240" y="415"/>
                      <a:pt x="242" y="421"/>
                      <a:pt x="245" y="425"/>
                    </a:cubicBezTo>
                    <a:cubicBezTo>
                      <a:pt x="247" y="429"/>
                      <a:pt x="250" y="430"/>
                      <a:pt x="254" y="430"/>
                    </a:cubicBezTo>
                    <a:cubicBezTo>
                      <a:pt x="258" y="430"/>
                      <a:pt x="261" y="429"/>
                      <a:pt x="264" y="427"/>
                    </a:cubicBezTo>
                    <a:cubicBezTo>
                      <a:pt x="268" y="422"/>
                      <a:pt x="278" y="410"/>
                      <a:pt x="292" y="389"/>
                    </a:cubicBezTo>
                    <a:cubicBezTo>
                      <a:pt x="292" y="399"/>
                      <a:pt x="292" y="408"/>
                      <a:pt x="292" y="418"/>
                    </a:cubicBezTo>
                    <a:cubicBezTo>
                      <a:pt x="266" y="470"/>
                      <a:pt x="241" y="495"/>
                      <a:pt x="217" y="495"/>
                    </a:cubicBezTo>
                    <a:cubicBezTo>
                      <a:pt x="205" y="495"/>
                      <a:pt x="196" y="490"/>
                      <a:pt x="190" y="478"/>
                    </a:cubicBezTo>
                    <a:cubicBezTo>
                      <a:pt x="183" y="466"/>
                      <a:pt x="179" y="446"/>
                      <a:pt x="179" y="418"/>
                    </a:cubicBezTo>
                    <a:close/>
                    <a:moveTo>
                      <a:pt x="179" y="384"/>
                    </a:moveTo>
                    <a:cubicBezTo>
                      <a:pt x="179" y="324"/>
                      <a:pt x="179" y="264"/>
                      <a:pt x="179" y="204"/>
                    </a:cubicBezTo>
                    <a:cubicBezTo>
                      <a:pt x="144" y="225"/>
                      <a:pt x="121" y="239"/>
                      <a:pt x="111" y="248"/>
                    </a:cubicBezTo>
                    <a:cubicBezTo>
                      <a:pt x="92" y="263"/>
                      <a:pt x="79" y="279"/>
                      <a:pt x="71" y="296"/>
                    </a:cubicBezTo>
                    <a:cubicBezTo>
                      <a:pt x="63" y="312"/>
                      <a:pt x="59" y="330"/>
                      <a:pt x="59" y="350"/>
                    </a:cubicBezTo>
                    <a:cubicBezTo>
                      <a:pt x="59" y="374"/>
                      <a:pt x="64" y="395"/>
                      <a:pt x="74" y="411"/>
                    </a:cubicBezTo>
                    <a:cubicBezTo>
                      <a:pt x="84" y="428"/>
                      <a:pt x="96" y="436"/>
                      <a:pt x="109" y="436"/>
                    </a:cubicBezTo>
                    <a:cubicBezTo>
                      <a:pt x="127" y="436"/>
                      <a:pt x="150" y="419"/>
                      <a:pt x="179" y="38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64" name="Freeform 542">
                <a:extLst>
                  <a:ext uri="{FF2B5EF4-FFF2-40B4-BE49-F238E27FC236}">
                    <a16:creationId xmlns:a16="http://schemas.microsoft.com/office/drawing/2014/main" id="{6869EDC5-F51B-4D8D-87D5-6FDAB82166C7}"/>
                  </a:ext>
                </a:extLst>
              </p:cNvPr>
              <p:cNvSpPr>
                <a:spLocks/>
              </p:cNvSpPr>
              <p:nvPr/>
            </p:nvSpPr>
            <p:spPr bwMode="auto">
              <a:xfrm>
                <a:off x="5119" y="2559"/>
                <a:ext cx="61" cy="71"/>
              </a:xfrm>
              <a:custGeom>
                <a:avLst/>
                <a:gdLst>
                  <a:gd name="T0" fmla="*/ 112 w 239"/>
                  <a:gd name="T1" fmla="*/ 0 h 486"/>
                  <a:gd name="T2" fmla="*/ 112 w 239"/>
                  <a:gd name="T3" fmla="*/ 106 h 486"/>
                  <a:gd name="T4" fmla="*/ 194 w 239"/>
                  <a:gd name="T5" fmla="*/ 0 h 486"/>
                  <a:gd name="T6" fmla="*/ 226 w 239"/>
                  <a:gd name="T7" fmla="*/ 17 h 486"/>
                  <a:gd name="T8" fmla="*/ 239 w 239"/>
                  <a:gd name="T9" fmla="*/ 57 h 486"/>
                  <a:gd name="T10" fmla="*/ 230 w 239"/>
                  <a:gd name="T11" fmla="*/ 91 h 486"/>
                  <a:gd name="T12" fmla="*/ 208 w 239"/>
                  <a:gd name="T13" fmla="*/ 105 h 486"/>
                  <a:gd name="T14" fmla="*/ 181 w 239"/>
                  <a:gd name="T15" fmla="*/ 87 h 486"/>
                  <a:gd name="T16" fmla="*/ 158 w 239"/>
                  <a:gd name="T17" fmla="*/ 69 h 486"/>
                  <a:gd name="T18" fmla="*/ 144 w 239"/>
                  <a:gd name="T19" fmla="*/ 79 h 486"/>
                  <a:gd name="T20" fmla="*/ 112 w 239"/>
                  <a:gd name="T21" fmla="*/ 149 h 486"/>
                  <a:gd name="T22" fmla="*/ 112 w 239"/>
                  <a:gd name="T23" fmla="*/ 376 h 486"/>
                  <a:gd name="T24" fmla="*/ 118 w 239"/>
                  <a:gd name="T25" fmla="*/ 435 h 486"/>
                  <a:gd name="T26" fmla="*/ 135 w 239"/>
                  <a:gd name="T27" fmla="*/ 458 h 486"/>
                  <a:gd name="T28" fmla="*/ 168 w 239"/>
                  <a:gd name="T29" fmla="*/ 467 h 486"/>
                  <a:gd name="T30" fmla="*/ 168 w 239"/>
                  <a:gd name="T31" fmla="*/ 486 h 486"/>
                  <a:gd name="T32" fmla="*/ 3 w 239"/>
                  <a:gd name="T33" fmla="*/ 486 h 486"/>
                  <a:gd name="T34" fmla="*/ 3 w 239"/>
                  <a:gd name="T35" fmla="*/ 467 h 486"/>
                  <a:gd name="T36" fmla="*/ 40 w 239"/>
                  <a:gd name="T37" fmla="*/ 456 h 486"/>
                  <a:gd name="T38" fmla="*/ 52 w 239"/>
                  <a:gd name="T39" fmla="*/ 430 h 486"/>
                  <a:gd name="T40" fmla="*/ 54 w 239"/>
                  <a:gd name="T41" fmla="*/ 380 h 486"/>
                  <a:gd name="T42" fmla="*/ 54 w 239"/>
                  <a:gd name="T43" fmla="*/ 197 h 486"/>
                  <a:gd name="T44" fmla="*/ 52 w 239"/>
                  <a:gd name="T45" fmla="*/ 98 h 486"/>
                  <a:gd name="T46" fmla="*/ 43 w 239"/>
                  <a:gd name="T47" fmla="*/ 75 h 486"/>
                  <a:gd name="T48" fmla="*/ 28 w 239"/>
                  <a:gd name="T49" fmla="*/ 68 h 486"/>
                  <a:gd name="T50" fmla="*/ 3 w 239"/>
                  <a:gd name="T51" fmla="*/ 76 h 486"/>
                  <a:gd name="T52" fmla="*/ 0 w 239"/>
                  <a:gd name="T53" fmla="*/ 57 h 486"/>
                  <a:gd name="T54" fmla="*/ 97 w 239"/>
                  <a:gd name="T55" fmla="*/ 0 h 486"/>
                  <a:gd name="T56" fmla="*/ 112 w 239"/>
                  <a:gd name="T57" fmla="*/ 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39" h="486">
                    <a:moveTo>
                      <a:pt x="112" y="0"/>
                    </a:moveTo>
                    <a:cubicBezTo>
                      <a:pt x="112" y="35"/>
                      <a:pt x="112" y="70"/>
                      <a:pt x="112" y="106"/>
                    </a:cubicBezTo>
                    <a:cubicBezTo>
                      <a:pt x="138" y="35"/>
                      <a:pt x="166" y="0"/>
                      <a:pt x="194" y="0"/>
                    </a:cubicBezTo>
                    <a:cubicBezTo>
                      <a:pt x="207" y="0"/>
                      <a:pt x="218" y="5"/>
                      <a:pt x="226" y="17"/>
                    </a:cubicBezTo>
                    <a:cubicBezTo>
                      <a:pt x="235" y="28"/>
                      <a:pt x="239" y="42"/>
                      <a:pt x="239" y="57"/>
                    </a:cubicBezTo>
                    <a:cubicBezTo>
                      <a:pt x="239" y="70"/>
                      <a:pt x="236" y="81"/>
                      <a:pt x="230" y="91"/>
                    </a:cubicBezTo>
                    <a:cubicBezTo>
                      <a:pt x="224" y="100"/>
                      <a:pt x="217" y="105"/>
                      <a:pt x="208" y="105"/>
                    </a:cubicBezTo>
                    <a:cubicBezTo>
                      <a:pt x="200" y="105"/>
                      <a:pt x="191" y="99"/>
                      <a:pt x="181" y="87"/>
                    </a:cubicBezTo>
                    <a:cubicBezTo>
                      <a:pt x="171" y="75"/>
                      <a:pt x="163" y="69"/>
                      <a:pt x="158" y="69"/>
                    </a:cubicBezTo>
                    <a:cubicBezTo>
                      <a:pt x="154" y="69"/>
                      <a:pt x="149" y="73"/>
                      <a:pt x="144" y="79"/>
                    </a:cubicBezTo>
                    <a:cubicBezTo>
                      <a:pt x="134" y="94"/>
                      <a:pt x="123" y="117"/>
                      <a:pt x="112" y="149"/>
                    </a:cubicBezTo>
                    <a:cubicBezTo>
                      <a:pt x="112" y="225"/>
                      <a:pt x="112" y="300"/>
                      <a:pt x="112" y="376"/>
                    </a:cubicBezTo>
                    <a:cubicBezTo>
                      <a:pt x="112" y="402"/>
                      <a:pt x="114" y="421"/>
                      <a:pt x="118" y="435"/>
                    </a:cubicBezTo>
                    <a:cubicBezTo>
                      <a:pt x="121" y="444"/>
                      <a:pt x="127" y="452"/>
                      <a:pt x="135" y="458"/>
                    </a:cubicBezTo>
                    <a:cubicBezTo>
                      <a:pt x="142" y="464"/>
                      <a:pt x="153" y="467"/>
                      <a:pt x="168" y="467"/>
                    </a:cubicBezTo>
                    <a:cubicBezTo>
                      <a:pt x="168" y="474"/>
                      <a:pt x="168" y="480"/>
                      <a:pt x="168" y="486"/>
                    </a:cubicBezTo>
                    <a:cubicBezTo>
                      <a:pt x="113" y="486"/>
                      <a:pt x="58" y="486"/>
                      <a:pt x="3" y="486"/>
                    </a:cubicBezTo>
                    <a:cubicBezTo>
                      <a:pt x="3" y="480"/>
                      <a:pt x="3" y="474"/>
                      <a:pt x="3" y="467"/>
                    </a:cubicBezTo>
                    <a:cubicBezTo>
                      <a:pt x="20" y="467"/>
                      <a:pt x="32" y="464"/>
                      <a:pt x="40" y="456"/>
                    </a:cubicBezTo>
                    <a:cubicBezTo>
                      <a:pt x="46" y="450"/>
                      <a:pt x="50" y="442"/>
                      <a:pt x="52" y="430"/>
                    </a:cubicBezTo>
                    <a:cubicBezTo>
                      <a:pt x="53" y="424"/>
                      <a:pt x="54" y="407"/>
                      <a:pt x="54" y="380"/>
                    </a:cubicBezTo>
                    <a:cubicBezTo>
                      <a:pt x="54" y="319"/>
                      <a:pt x="54" y="258"/>
                      <a:pt x="54" y="197"/>
                    </a:cubicBezTo>
                    <a:cubicBezTo>
                      <a:pt x="54" y="141"/>
                      <a:pt x="53" y="109"/>
                      <a:pt x="52" y="98"/>
                    </a:cubicBezTo>
                    <a:cubicBezTo>
                      <a:pt x="50" y="88"/>
                      <a:pt x="47" y="80"/>
                      <a:pt x="43" y="75"/>
                    </a:cubicBezTo>
                    <a:cubicBezTo>
                      <a:pt x="39" y="71"/>
                      <a:pt x="34" y="68"/>
                      <a:pt x="28" y="68"/>
                    </a:cubicBezTo>
                    <a:cubicBezTo>
                      <a:pt x="21" y="68"/>
                      <a:pt x="12" y="71"/>
                      <a:pt x="3" y="76"/>
                    </a:cubicBezTo>
                    <a:cubicBezTo>
                      <a:pt x="2" y="70"/>
                      <a:pt x="1" y="64"/>
                      <a:pt x="0" y="57"/>
                    </a:cubicBezTo>
                    <a:cubicBezTo>
                      <a:pt x="32" y="38"/>
                      <a:pt x="65" y="19"/>
                      <a:pt x="97" y="0"/>
                    </a:cubicBezTo>
                    <a:cubicBezTo>
                      <a:pt x="102" y="0"/>
                      <a:pt x="107" y="0"/>
                      <a:pt x="112" y="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65" name="Freeform 543">
                <a:extLst>
                  <a:ext uri="{FF2B5EF4-FFF2-40B4-BE49-F238E27FC236}">
                    <a16:creationId xmlns:a16="http://schemas.microsoft.com/office/drawing/2014/main" id="{11BF420B-39E9-4C43-801A-0F36C94FAB9F}"/>
                  </a:ext>
                </a:extLst>
              </p:cNvPr>
              <p:cNvSpPr>
                <a:spLocks noEditPoints="1"/>
              </p:cNvSpPr>
              <p:nvPr/>
            </p:nvSpPr>
            <p:spPr bwMode="auto">
              <a:xfrm>
                <a:off x="5185" y="2523"/>
                <a:ext cx="41" cy="107"/>
              </a:xfrm>
              <a:custGeom>
                <a:avLst/>
                <a:gdLst>
                  <a:gd name="T0" fmla="*/ 84 w 161"/>
                  <a:gd name="T1" fmla="*/ 0 h 734"/>
                  <a:gd name="T2" fmla="*/ 109 w 161"/>
                  <a:gd name="T3" fmla="*/ 15 h 734"/>
                  <a:gd name="T4" fmla="*/ 119 w 161"/>
                  <a:gd name="T5" fmla="*/ 53 h 734"/>
                  <a:gd name="T6" fmla="*/ 109 w 161"/>
                  <a:gd name="T7" fmla="*/ 90 h 734"/>
                  <a:gd name="T8" fmla="*/ 84 w 161"/>
                  <a:gd name="T9" fmla="*/ 105 h 734"/>
                  <a:gd name="T10" fmla="*/ 58 w 161"/>
                  <a:gd name="T11" fmla="*/ 90 h 734"/>
                  <a:gd name="T12" fmla="*/ 48 w 161"/>
                  <a:gd name="T13" fmla="*/ 53 h 734"/>
                  <a:gd name="T14" fmla="*/ 58 w 161"/>
                  <a:gd name="T15" fmla="*/ 15 h 734"/>
                  <a:gd name="T16" fmla="*/ 84 w 161"/>
                  <a:gd name="T17" fmla="*/ 0 h 734"/>
                  <a:gd name="T18" fmla="*/ 113 w 161"/>
                  <a:gd name="T19" fmla="*/ 248 h 734"/>
                  <a:gd name="T20" fmla="*/ 113 w 161"/>
                  <a:gd name="T21" fmla="*/ 627 h 734"/>
                  <a:gd name="T22" fmla="*/ 117 w 161"/>
                  <a:gd name="T23" fmla="*/ 686 h 734"/>
                  <a:gd name="T24" fmla="*/ 130 w 161"/>
                  <a:gd name="T25" fmla="*/ 708 h 734"/>
                  <a:gd name="T26" fmla="*/ 161 w 161"/>
                  <a:gd name="T27" fmla="*/ 715 h 734"/>
                  <a:gd name="T28" fmla="*/ 161 w 161"/>
                  <a:gd name="T29" fmla="*/ 734 h 734"/>
                  <a:gd name="T30" fmla="*/ 5 w 161"/>
                  <a:gd name="T31" fmla="*/ 734 h 734"/>
                  <a:gd name="T32" fmla="*/ 5 w 161"/>
                  <a:gd name="T33" fmla="*/ 715 h 734"/>
                  <a:gd name="T34" fmla="*/ 37 w 161"/>
                  <a:gd name="T35" fmla="*/ 709 h 734"/>
                  <a:gd name="T36" fmla="*/ 50 w 161"/>
                  <a:gd name="T37" fmla="*/ 686 h 734"/>
                  <a:gd name="T38" fmla="*/ 54 w 161"/>
                  <a:gd name="T39" fmla="*/ 627 h 734"/>
                  <a:gd name="T40" fmla="*/ 54 w 161"/>
                  <a:gd name="T41" fmla="*/ 445 h 734"/>
                  <a:gd name="T42" fmla="*/ 51 w 161"/>
                  <a:gd name="T43" fmla="*/ 346 h 734"/>
                  <a:gd name="T44" fmla="*/ 44 w 161"/>
                  <a:gd name="T45" fmla="*/ 322 h 734"/>
                  <a:gd name="T46" fmla="*/ 29 w 161"/>
                  <a:gd name="T47" fmla="*/ 316 h 734"/>
                  <a:gd name="T48" fmla="*/ 5 w 161"/>
                  <a:gd name="T49" fmla="*/ 324 h 734"/>
                  <a:gd name="T50" fmla="*/ 0 w 161"/>
                  <a:gd name="T51" fmla="*/ 305 h 734"/>
                  <a:gd name="T52" fmla="*/ 97 w 161"/>
                  <a:gd name="T53" fmla="*/ 248 h 734"/>
                  <a:gd name="T54" fmla="*/ 113 w 161"/>
                  <a:gd name="T55" fmla="*/ 248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1" h="734">
                    <a:moveTo>
                      <a:pt x="84" y="0"/>
                    </a:moveTo>
                    <a:cubicBezTo>
                      <a:pt x="93" y="0"/>
                      <a:pt x="102" y="6"/>
                      <a:pt x="109" y="15"/>
                    </a:cubicBezTo>
                    <a:cubicBezTo>
                      <a:pt x="115" y="26"/>
                      <a:pt x="119" y="38"/>
                      <a:pt x="119" y="53"/>
                    </a:cubicBezTo>
                    <a:cubicBezTo>
                      <a:pt x="119" y="67"/>
                      <a:pt x="115" y="79"/>
                      <a:pt x="109" y="90"/>
                    </a:cubicBezTo>
                    <a:cubicBezTo>
                      <a:pt x="102" y="100"/>
                      <a:pt x="93" y="105"/>
                      <a:pt x="84" y="105"/>
                    </a:cubicBezTo>
                    <a:cubicBezTo>
                      <a:pt x="74" y="105"/>
                      <a:pt x="65" y="100"/>
                      <a:pt x="58" y="90"/>
                    </a:cubicBezTo>
                    <a:cubicBezTo>
                      <a:pt x="51" y="79"/>
                      <a:pt x="48" y="67"/>
                      <a:pt x="48" y="53"/>
                    </a:cubicBezTo>
                    <a:cubicBezTo>
                      <a:pt x="48" y="38"/>
                      <a:pt x="51" y="26"/>
                      <a:pt x="58" y="15"/>
                    </a:cubicBezTo>
                    <a:cubicBezTo>
                      <a:pt x="65" y="6"/>
                      <a:pt x="73" y="0"/>
                      <a:pt x="84" y="0"/>
                    </a:cubicBezTo>
                    <a:close/>
                    <a:moveTo>
                      <a:pt x="113" y="248"/>
                    </a:moveTo>
                    <a:cubicBezTo>
                      <a:pt x="113" y="374"/>
                      <a:pt x="113" y="501"/>
                      <a:pt x="113" y="627"/>
                    </a:cubicBezTo>
                    <a:cubicBezTo>
                      <a:pt x="113" y="657"/>
                      <a:pt x="114" y="676"/>
                      <a:pt x="117" y="686"/>
                    </a:cubicBezTo>
                    <a:cubicBezTo>
                      <a:pt x="120" y="696"/>
                      <a:pt x="124" y="703"/>
                      <a:pt x="130" y="708"/>
                    </a:cubicBezTo>
                    <a:cubicBezTo>
                      <a:pt x="136" y="713"/>
                      <a:pt x="146" y="715"/>
                      <a:pt x="161" y="715"/>
                    </a:cubicBezTo>
                    <a:cubicBezTo>
                      <a:pt x="161" y="722"/>
                      <a:pt x="161" y="728"/>
                      <a:pt x="161" y="734"/>
                    </a:cubicBezTo>
                    <a:cubicBezTo>
                      <a:pt x="109" y="734"/>
                      <a:pt x="57" y="734"/>
                      <a:pt x="5" y="734"/>
                    </a:cubicBezTo>
                    <a:cubicBezTo>
                      <a:pt x="5" y="728"/>
                      <a:pt x="5" y="722"/>
                      <a:pt x="5" y="715"/>
                    </a:cubicBezTo>
                    <a:cubicBezTo>
                      <a:pt x="21" y="715"/>
                      <a:pt x="32" y="713"/>
                      <a:pt x="37" y="709"/>
                    </a:cubicBezTo>
                    <a:cubicBezTo>
                      <a:pt x="42" y="704"/>
                      <a:pt x="47" y="697"/>
                      <a:pt x="50" y="686"/>
                    </a:cubicBezTo>
                    <a:cubicBezTo>
                      <a:pt x="53" y="676"/>
                      <a:pt x="54" y="657"/>
                      <a:pt x="54" y="627"/>
                    </a:cubicBezTo>
                    <a:cubicBezTo>
                      <a:pt x="54" y="566"/>
                      <a:pt x="54" y="506"/>
                      <a:pt x="54" y="445"/>
                    </a:cubicBezTo>
                    <a:cubicBezTo>
                      <a:pt x="54" y="394"/>
                      <a:pt x="53" y="360"/>
                      <a:pt x="51" y="346"/>
                    </a:cubicBezTo>
                    <a:cubicBezTo>
                      <a:pt x="50" y="335"/>
                      <a:pt x="47" y="327"/>
                      <a:pt x="44" y="322"/>
                    </a:cubicBezTo>
                    <a:cubicBezTo>
                      <a:pt x="40" y="318"/>
                      <a:pt x="35" y="316"/>
                      <a:pt x="29" y="316"/>
                    </a:cubicBezTo>
                    <a:cubicBezTo>
                      <a:pt x="23" y="316"/>
                      <a:pt x="15" y="319"/>
                      <a:pt x="5" y="324"/>
                    </a:cubicBezTo>
                    <a:cubicBezTo>
                      <a:pt x="4" y="318"/>
                      <a:pt x="2" y="312"/>
                      <a:pt x="0" y="305"/>
                    </a:cubicBezTo>
                    <a:cubicBezTo>
                      <a:pt x="33" y="286"/>
                      <a:pt x="65" y="267"/>
                      <a:pt x="97" y="248"/>
                    </a:cubicBezTo>
                    <a:cubicBezTo>
                      <a:pt x="102" y="248"/>
                      <a:pt x="107" y="248"/>
                      <a:pt x="113" y="24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66" name="Freeform 544">
                <a:extLst>
                  <a:ext uri="{FF2B5EF4-FFF2-40B4-BE49-F238E27FC236}">
                    <a16:creationId xmlns:a16="http://schemas.microsoft.com/office/drawing/2014/main" id="{66084284-42E3-474A-96AD-94A765D66304}"/>
                  </a:ext>
                </a:extLst>
              </p:cNvPr>
              <p:cNvSpPr>
                <a:spLocks noEditPoints="1"/>
              </p:cNvSpPr>
              <p:nvPr/>
            </p:nvSpPr>
            <p:spPr bwMode="auto">
              <a:xfrm>
                <a:off x="5237" y="2559"/>
                <a:ext cx="75" cy="73"/>
              </a:xfrm>
              <a:custGeom>
                <a:avLst/>
                <a:gdLst>
                  <a:gd name="T0" fmla="*/ 179 w 292"/>
                  <a:gd name="T1" fmla="*/ 418 h 496"/>
                  <a:gd name="T2" fmla="*/ 117 w 292"/>
                  <a:gd name="T3" fmla="*/ 483 h 496"/>
                  <a:gd name="T4" fmla="*/ 77 w 292"/>
                  <a:gd name="T5" fmla="*/ 496 h 496"/>
                  <a:gd name="T6" fmla="*/ 22 w 292"/>
                  <a:gd name="T7" fmla="*/ 462 h 496"/>
                  <a:gd name="T8" fmla="*/ 0 w 292"/>
                  <a:gd name="T9" fmla="*/ 374 h 496"/>
                  <a:gd name="T10" fmla="*/ 11 w 292"/>
                  <a:gd name="T11" fmla="*/ 314 h 496"/>
                  <a:gd name="T12" fmla="*/ 61 w 292"/>
                  <a:gd name="T13" fmla="*/ 248 h 496"/>
                  <a:gd name="T14" fmla="*/ 179 w 292"/>
                  <a:gd name="T15" fmla="*/ 173 h 496"/>
                  <a:gd name="T16" fmla="*/ 179 w 292"/>
                  <a:gd name="T17" fmla="*/ 154 h 496"/>
                  <a:gd name="T18" fmla="*/ 164 w 292"/>
                  <a:gd name="T19" fmla="*/ 57 h 496"/>
                  <a:gd name="T20" fmla="*/ 120 w 292"/>
                  <a:gd name="T21" fmla="*/ 31 h 496"/>
                  <a:gd name="T22" fmla="*/ 85 w 292"/>
                  <a:gd name="T23" fmla="*/ 49 h 496"/>
                  <a:gd name="T24" fmla="*/ 71 w 292"/>
                  <a:gd name="T25" fmla="*/ 89 h 496"/>
                  <a:gd name="T26" fmla="*/ 72 w 292"/>
                  <a:gd name="T27" fmla="*/ 119 h 496"/>
                  <a:gd name="T28" fmla="*/ 64 w 292"/>
                  <a:gd name="T29" fmla="*/ 155 h 496"/>
                  <a:gd name="T30" fmla="*/ 42 w 292"/>
                  <a:gd name="T31" fmla="*/ 168 h 496"/>
                  <a:gd name="T32" fmla="*/ 21 w 292"/>
                  <a:gd name="T33" fmla="*/ 155 h 496"/>
                  <a:gd name="T34" fmla="*/ 13 w 292"/>
                  <a:gd name="T35" fmla="*/ 118 h 496"/>
                  <a:gd name="T36" fmla="*/ 44 w 292"/>
                  <a:gd name="T37" fmla="*/ 37 h 496"/>
                  <a:gd name="T38" fmla="*/ 130 w 292"/>
                  <a:gd name="T39" fmla="*/ 0 h 496"/>
                  <a:gd name="T40" fmla="*/ 200 w 292"/>
                  <a:gd name="T41" fmla="*/ 21 h 496"/>
                  <a:gd name="T42" fmla="*/ 231 w 292"/>
                  <a:gd name="T43" fmla="*/ 71 h 496"/>
                  <a:gd name="T44" fmla="*/ 237 w 292"/>
                  <a:gd name="T45" fmla="*/ 161 h 496"/>
                  <a:gd name="T46" fmla="*/ 237 w 292"/>
                  <a:gd name="T47" fmla="*/ 322 h 496"/>
                  <a:gd name="T48" fmla="*/ 239 w 292"/>
                  <a:gd name="T49" fmla="*/ 404 h 496"/>
                  <a:gd name="T50" fmla="*/ 245 w 292"/>
                  <a:gd name="T51" fmla="*/ 425 h 496"/>
                  <a:gd name="T52" fmla="*/ 254 w 292"/>
                  <a:gd name="T53" fmla="*/ 430 h 496"/>
                  <a:gd name="T54" fmla="*/ 264 w 292"/>
                  <a:gd name="T55" fmla="*/ 427 h 496"/>
                  <a:gd name="T56" fmla="*/ 292 w 292"/>
                  <a:gd name="T57" fmla="*/ 389 h 496"/>
                  <a:gd name="T58" fmla="*/ 292 w 292"/>
                  <a:gd name="T59" fmla="*/ 418 h 496"/>
                  <a:gd name="T60" fmla="*/ 217 w 292"/>
                  <a:gd name="T61" fmla="*/ 495 h 496"/>
                  <a:gd name="T62" fmla="*/ 190 w 292"/>
                  <a:gd name="T63" fmla="*/ 478 h 496"/>
                  <a:gd name="T64" fmla="*/ 179 w 292"/>
                  <a:gd name="T65" fmla="*/ 418 h 496"/>
                  <a:gd name="T66" fmla="*/ 179 w 292"/>
                  <a:gd name="T67" fmla="*/ 384 h 496"/>
                  <a:gd name="T68" fmla="*/ 179 w 292"/>
                  <a:gd name="T69" fmla="*/ 204 h 496"/>
                  <a:gd name="T70" fmla="*/ 111 w 292"/>
                  <a:gd name="T71" fmla="*/ 248 h 496"/>
                  <a:gd name="T72" fmla="*/ 71 w 292"/>
                  <a:gd name="T73" fmla="*/ 296 h 496"/>
                  <a:gd name="T74" fmla="*/ 59 w 292"/>
                  <a:gd name="T75" fmla="*/ 350 h 496"/>
                  <a:gd name="T76" fmla="*/ 74 w 292"/>
                  <a:gd name="T77" fmla="*/ 411 h 496"/>
                  <a:gd name="T78" fmla="*/ 109 w 292"/>
                  <a:gd name="T79" fmla="*/ 436 h 496"/>
                  <a:gd name="T80" fmla="*/ 179 w 292"/>
                  <a:gd name="T81" fmla="*/ 384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2" h="496">
                    <a:moveTo>
                      <a:pt x="179" y="418"/>
                    </a:moveTo>
                    <a:cubicBezTo>
                      <a:pt x="147" y="456"/>
                      <a:pt x="126" y="477"/>
                      <a:pt x="117" y="483"/>
                    </a:cubicBezTo>
                    <a:cubicBezTo>
                      <a:pt x="105" y="492"/>
                      <a:pt x="91" y="496"/>
                      <a:pt x="77" y="496"/>
                    </a:cubicBezTo>
                    <a:cubicBezTo>
                      <a:pt x="55" y="496"/>
                      <a:pt x="36" y="485"/>
                      <a:pt x="22" y="462"/>
                    </a:cubicBezTo>
                    <a:cubicBezTo>
                      <a:pt x="8" y="440"/>
                      <a:pt x="0" y="411"/>
                      <a:pt x="0" y="374"/>
                    </a:cubicBezTo>
                    <a:cubicBezTo>
                      <a:pt x="0" y="351"/>
                      <a:pt x="4" y="331"/>
                      <a:pt x="11" y="314"/>
                    </a:cubicBezTo>
                    <a:cubicBezTo>
                      <a:pt x="20" y="291"/>
                      <a:pt x="37" y="269"/>
                      <a:pt x="61" y="248"/>
                    </a:cubicBezTo>
                    <a:cubicBezTo>
                      <a:pt x="84" y="227"/>
                      <a:pt x="124" y="203"/>
                      <a:pt x="179" y="173"/>
                    </a:cubicBezTo>
                    <a:cubicBezTo>
                      <a:pt x="179" y="167"/>
                      <a:pt x="179" y="160"/>
                      <a:pt x="179" y="154"/>
                    </a:cubicBezTo>
                    <a:cubicBezTo>
                      <a:pt x="179" y="107"/>
                      <a:pt x="174" y="75"/>
                      <a:pt x="164" y="57"/>
                    </a:cubicBezTo>
                    <a:cubicBezTo>
                      <a:pt x="154" y="40"/>
                      <a:pt x="139" y="31"/>
                      <a:pt x="120" y="31"/>
                    </a:cubicBezTo>
                    <a:cubicBezTo>
                      <a:pt x="105" y="31"/>
                      <a:pt x="93" y="37"/>
                      <a:pt x="85" y="49"/>
                    </a:cubicBezTo>
                    <a:cubicBezTo>
                      <a:pt x="76" y="60"/>
                      <a:pt x="71" y="74"/>
                      <a:pt x="71" y="89"/>
                    </a:cubicBezTo>
                    <a:cubicBezTo>
                      <a:pt x="72" y="99"/>
                      <a:pt x="72" y="109"/>
                      <a:pt x="72" y="119"/>
                    </a:cubicBezTo>
                    <a:cubicBezTo>
                      <a:pt x="72" y="135"/>
                      <a:pt x="69" y="146"/>
                      <a:pt x="64" y="155"/>
                    </a:cubicBezTo>
                    <a:cubicBezTo>
                      <a:pt x="58" y="164"/>
                      <a:pt x="51" y="168"/>
                      <a:pt x="42" y="168"/>
                    </a:cubicBezTo>
                    <a:cubicBezTo>
                      <a:pt x="33" y="168"/>
                      <a:pt x="26" y="164"/>
                      <a:pt x="21" y="155"/>
                    </a:cubicBezTo>
                    <a:cubicBezTo>
                      <a:pt x="16" y="146"/>
                      <a:pt x="13" y="134"/>
                      <a:pt x="13" y="118"/>
                    </a:cubicBezTo>
                    <a:cubicBezTo>
                      <a:pt x="13" y="89"/>
                      <a:pt x="23" y="62"/>
                      <a:pt x="44" y="37"/>
                    </a:cubicBezTo>
                    <a:cubicBezTo>
                      <a:pt x="64" y="12"/>
                      <a:pt x="93" y="0"/>
                      <a:pt x="130" y="0"/>
                    </a:cubicBezTo>
                    <a:cubicBezTo>
                      <a:pt x="159" y="0"/>
                      <a:pt x="182" y="7"/>
                      <a:pt x="200" y="21"/>
                    </a:cubicBezTo>
                    <a:cubicBezTo>
                      <a:pt x="214" y="32"/>
                      <a:pt x="224" y="48"/>
                      <a:pt x="231" y="71"/>
                    </a:cubicBezTo>
                    <a:cubicBezTo>
                      <a:pt x="235" y="86"/>
                      <a:pt x="237" y="116"/>
                      <a:pt x="237" y="161"/>
                    </a:cubicBezTo>
                    <a:cubicBezTo>
                      <a:pt x="237" y="215"/>
                      <a:pt x="237" y="268"/>
                      <a:pt x="237" y="322"/>
                    </a:cubicBezTo>
                    <a:cubicBezTo>
                      <a:pt x="237" y="367"/>
                      <a:pt x="238" y="395"/>
                      <a:pt x="239" y="404"/>
                    </a:cubicBezTo>
                    <a:cubicBezTo>
                      <a:pt x="240" y="415"/>
                      <a:pt x="242" y="421"/>
                      <a:pt x="245" y="425"/>
                    </a:cubicBezTo>
                    <a:cubicBezTo>
                      <a:pt x="247" y="429"/>
                      <a:pt x="250" y="430"/>
                      <a:pt x="254" y="430"/>
                    </a:cubicBezTo>
                    <a:cubicBezTo>
                      <a:pt x="258" y="430"/>
                      <a:pt x="261" y="429"/>
                      <a:pt x="264" y="427"/>
                    </a:cubicBezTo>
                    <a:cubicBezTo>
                      <a:pt x="269" y="422"/>
                      <a:pt x="278" y="410"/>
                      <a:pt x="292" y="389"/>
                    </a:cubicBezTo>
                    <a:cubicBezTo>
                      <a:pt x="292" y="399"/>
                      <a:pt x="292" y="408"/>
                      <a:pt x="292" y="418"/>
                    </a:cubicBezTo>
                    <a:cubicBezTo>
                      <a:pt x="266" y="470"/>
                      <a:pt x="241" y="495"/>
                      <a:pt x="217" y="495"/>
                    </a:cubicBezTo>
                    <a:cubicBezTo>
                      <a:pt x="206" y="495"/>
                      <a:pt x="196" y="490"/>
                      <a:pt x="190" y="478"/>
                    </a:cubicBezTo>
                    <a:cubicBezTo>
                      <a:pt x="183" y="466"/>
                      <a:pt x="180" y="446"/>
                      <a:pt x="179" y="418"/>
                    </a:cubicBezTo>
                    <a:close/>
                    <a:moveTo>
                      <a:pt x="179" y="384"/>
                    </a:moveTo>
                    <a:cubicBezTo>
                      <a:pt x="179" y="324"/>
                      <a:pt x="179" y="264"/>
                      <a:pt x="179" y="204"/>
                    </a:cubicBezTo>
                    <a:cubicBezTo>
                      <a:pt x="144" y="225"/>
                      <a:pt x="121" y="239"/>
                      <a:pt x="111" y="248"/>
                    </a:cubicBezTo>
                    <a:cubicBezTo>
                      <a:pt x="92" y="263"/>
                      <a:pt x="79" y="279"/>
                      <a:pt x="71" y="296"/>
                    </a:cubicBezTo>
                    <a:cubicBezTo>
                      <a:pt x="63" y="312"/>
                      <a:pt x="59" y="330"/>
                      <a:pt x="59" y="350"/>
                    </a:cubicBezTo>
                    <a:cubicBezTo>
                      <a:pt x="59" y="374"/>
                      <a:pt x="64" y="395"/>
                      <a:pt x="74" y="411"/>
                    </a:cubicBezTo>
                    <a:cubicBezTo>
                      <a:pt x="84" y="428"/>
                      <a:pt x="96" y="436"/>
                      <a:pt x="109" y="436"/>
                    </a:cubicBezTo>
                    <a:cubicBezTo>
                      <a:pt x="127" y="436"/>
                      <a:pt x="150" y="419"/>
                      <a:pt x="179" y="384"/>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67" name="Freeform 545">
                <a:extLst>
                  <a:ext uri="{FF2B5EF4-FFF2-40B4-BE49-F238E27FC236}">
                    <a16:creationId xmlns:a16="http://schemas.microsoft.com/office/drawing/2014/main" id="{75AA1D9C-0455-469F-B78C-EB91BF51A90B}"/>
                  </a:ext>
                </a:extLst>
              </p:cNvPr>
              <p:cNvSpPr>
                <a:spLocks/>
              </p:cNvSpPr>
              <p:nvPr/>
            </p:nvSpPr>
            <p:spPr bwMode="auto">
              <a:xfrm>
                <a:off x="5319" y="2559"/>
                <a:ext cx="70" cy="73"/>
              </a:xfrm>
              <a:custGeom>
                <a:avLst/>
                <a:gdLst>
                  <a:gd name="T0" fmla="*/ 271 w 271"/>
                  <a:gd name="T1" fmla="*/ 306 h 500"/>
                  <a:gd name="T2" fmla="*/ 220 w 271"/>
                  <a:gd name="T3" fmla="*/ 450 h 500"/>
                  <a:gd name="T4" fmla="*/ 136 w 271"/>
                  <a:gd name="T5" fmla="*/ 500 h 500"/>
                  <a:gd name="T6" fmla="*/ 41 w 271"/>
                  <a:gd name="T7" fmla="*/ 433 h 500"/>
                  <a:gd name="T8" fmla="*/ 0 w 271"/>
                  <a:gd name="T9" fmla="*/ 250 h 500"/>
                  <a:gd name="T10" fmla="*/ 45 w 271"/>
                  <a:gd name="T11" fmla="*/ 69 h 500"/>
                  <a:gd name="T12" fmla="*/ 153 w 271"/>
                  <a:gd name="T13" fmla="*/ 0 h 500"/>
                  <a:gd name="T14" fmla="*/ 231 w 271"/>
                  <a:gd name="T15" fmla="*/ 36 h 500"/>
                  <a:gd name="T16" fmla="*/ 262 w 271"/>
                  <a:gd name="T17" fmla="*/ 113 h 500"/>
                  <a:gd name="T18" fmla="*/ 253 w 271"/>
                  <a:gd name="T19" fmla="*/ 144 h 500"/>
                  <a:gd name="T20" fmla="*/ 229 w 271"/>
                  <a:gd name="T21" fmla="*/ 157 h 500"/>
                  <a:gd name="T22" fmla="*/ 198 w 271"/>
                  <a:gd name="T23" fmla="*/ 137 h 500"/>
                  <a:gd name="T24" fmla="*/ 190 w 271"/>
                  <a:gd name="T25" fmla="*/ 96 h 500"/>
                  <a:gd name="T26" fmla="*/ 176 w 271"/>
                  <a:gd name="T27" fmla="*/ 50 h 500"/>
                  <a:gd name="T28" fmla="*/ 142 w 271"/>
                  <a:gd name="T29" fmla="*/ 34 h 500"/>
                  <a:gd name="T30" fmla="*/ 85 w 271"/>
                  <a:gd name="T31" fmla="*/ 72 h 500"/>
                  <a:gd name="T32" fmla="*/ 57 w 271"/>
                  <a:gd name="T33" fmla="*/ 206 h 500"/>
                  <a:gd name="T34" fmla="*/ 85 w 271"/>
                  <a:gd name="T35" fmla="*/ 355 h 500"/>
                  <a:gd name="T36" fmla="*/ 161 w 271"/>
                  <a:gd name="T37" fmla="*/ 420 h 500"/>
                  <a:gd name="T38" fmla="*/ 223 w 271"/>
                  <a:gd name="T39" fmla="*/ 385 h 500"/>
                  <a:gd name="T40" fmla="*/ 261 w 271"/>
                  <a:gd name="T41" fmla="*/ 299 h 500"/>
                  <a:gd name="T42" fmla="*/ 271 w 271"/>
                  <a:gd name="T43" fmla="*/ 306 h 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1" h="500">
                    <a:moveTo>
                      <a:pt x="271" y="306"/>
                    </a:moveTo>
                    <a:cubicBezTo>
                      <a:pt x="262" y="369"/>
                      <a:pt x="245" y="416"/>
                      <a:pt x="220" y="450"/>
                    </a:cubicBezTo>
                    <a:cubicBezTo>
                      <a:pt x="195" y="484"/>
                      <a:pt x="167" y="500"/>
                      <a:pt x="136" y="500"/>
                    </a:cubicBezTo>
                    <a:cubicBezTo>
                      <a:pt x="100" y="500"/>
                      <a:pt x="67" y="478"/>
                      <a:pt x="41" y="433"/>
                    </a:cubicBezTo>
                    <a:cubicBezTo>
                      <a:pt x="14" y="388"/>
                      <a:pt x="0" y="327"/>
                      <a:pt x="0" y="250"/>
                    </a:cubicBezTo>
                    <a:cubicBezTo>
                      <a:pt x="0" y="176"/>
                      <a:pt x="16" y="116"/>
                      <a:pt x="45" y="69"/>
                    </a:cubicBezTo>
                    <a:cubicBezTo>
                      <a:pt x="75" y="22"/>
                      <a:pt x="111" y="0"/>
                      <a:pt x="153" y="0"/>
                    </a:cubicBezTo>
                    <a:cubicBezTo>
                      <a:pt x="185" y="0"/>
                      <a:pt x="211" y="12"/>
                      <a:pt x="231" y="36"/>
                    </a:cubicBezTo>
                    <a:cubicBezTo>
                      <a:pt x="251" y="61"/>
                      <a:pt x="262" y="87"/>
                      <a:pt x="262" y="113"/>
                    </a:cubicBezTo>
                    <a:cubicBezTo>
                      <a:pt x="262" y="126"/>
                      <a:pt x="259" y="137"/>
                      <a:pt x="253" y="144"/>
                    </a:cubicBezTo>
                    <a:cubicBezTo>
                      <a:pt x="247" y="153"/>
                      <a:pt x="239" y="157"/>
                      <a:pt x="229" y="157"/>
                    </a:cubicBezTo>
                    <a:cubicBezTo>
                      <a:pt x="215" y="157"/>
                      <a:pt x="205" y="150"/>
                      <a:pt x="198" y="137"/>
                    </a:cubicBezTo>
                    <a:cubicBezTo>
                      <a:pt x="194" y="130"/>
                      <a:pt x="191" y="116"/>
                      <a:pt x="190" y="96"/>
                    </a:cubicBezTo>
                    <a:cubicBezTo>
                      <a:pt x="189" y="76"/>
                      <a:pt x="184" y="60"/>
                      <a:pt x="176" y="50"/>
                    </a:cubicBezTo>
                    <a:cubicBezTo>
                      <a:pt x="168" y="39"/>
                      <a:pt x="156" y="34"/>
                      <a:pt x="142" y="34"/>
                    </a:cubicBezTo>
                    <a:cubicBezTo>
                      <a:pt x="118" y="34"/>
                      <a:pt x="99" y="47"/>
                      <a:pt x="85" y="72"/>
                    </a:cubicBezTo>
                    <a:cubicBezTo>
                      <a:pt x="67" y="106"/>
                      <a:pt x="57" y="151"/>
                      <a:pt x="57" y="206"/>
                    </a:cubicBezTo>
                    <a:cubicBezTo>
                      <a:pt x="57" y="262"/>
                      <a:pt x="67" y="312"/>
                      <a:pt x="85" y="355"/>
                    </a:cubicBezTo>
                    <a:cubicBezTo>
                      <a:pt x="104" y="398"/>
                      <a:pt x="129" y="420"/>
                      <a:pt x="161" y="420"/>
                    </a:cubicBezTo>
                    <a:cubicBezTo>
                      <a:pt x="184" y="420"/>
                      <a:pt x="205" y="409"/>
                      <a:pt x="223" y="385"/>
                    </a:cubicBezTo>
                    <a:cubicBezTo>
                      <a:pt x="236" y="369"/>
                      <a:pt x="248" y="341"/>
                      <a:pt x="261" y="299"/>
                    </a:cubicBezTo>
                    <a:cubicBezTo>
                      <a:pt x="264" y="302"/>
                      <a:pt x="267" y="304"/>
                      <a:pt x="271" y="306"/>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68" name="Freeform 546">
                <a:extLst>
                  <a:ext uri="{FF2B5EF4-FFF2-40B4-BE49-F238E27FC236}">
                    <a16:creationId xmlns:a16="http://schemas.microsoft.com/office/drawing/2014/main" id="{1ABA8230-140D-4642-97C8-8C137AB83792}"/>
                  </a:ext>
                </a:extLst>
              </p:cNvPr>
              <p:cNvSpPr>
                <a:spLocks noEditPoints="1"/>
              </p:cNvSpPr>
              <p:nvPr/>
            </p:nvSpPr>
            <p:spPr bwMode="auto">
              <a:xfrm>
                <a:off x="5400" y="2523"/>
                <a:ext cx="41" cy="107"/>
              </a:xfrm>
              <a:custGeom>
                <a:avLst/>
                <a:gdLst>
                  <a:gd name="T0" fmla="*/ 83 w 161"/>
                  <a:gd name="T1" fmla="*/ 0 h 734"/>
                  <a:gd name="T2" fmla="*/ 109 w 161"/>
                  <a:gd name="T3" fmla="*/ 15 h 734"/>
                  <a:gd name="T4" fmla="*/ 119 w 161"/>
                  <a:gd name="T5" fmla="*/ 53 h 734"/>
                  <a:gd name="T6" fmla="*/ 109 w 161"/>
                  <a:gd name="T7" fmla="*/ 90 h 734"/>
                  <a:gd name="T8" fmla="*/ 83 w 161"/>
                  <a:gd name="T9" fmla="*/ 105 h 734"/>
                  <a:gd name="T10" fmla="*/ 58 w 161"/>
                  <a:gd name="T11" fmla="*/ 90 h 734"/>
                  <a:gd name="T12" fmla="*/ 48 w 161"/>
                  <a:gd name="T13" fmla="*/ 53 h 734"/>
                  <a:gd name="T14" fmla="*/ 58 w 161"/>
                  <a:gd name="T15" fmla="*/ 15 h 734"/>
                  <a:gd name="T16" fmla="*/ 83 w 161"/>
                  <a:gd name="T17" fmla="*/ 0 h 734"/>
                  <a:gd name="T18" fmla="*/ 112 w 161"/>
                  <a:gd name="T19" fmla="*/ 248 h 734"/>
                  <a:gd name="T20" fmla="*/ 112 w 161"/>
                  <a:gd name="T21" fmla="*/ 627 h 734"/>
                  <a:gd name="T22" fmla="*/ 117 w 161"/>
                  <a:gd name="T23" fmla="*/ 686 h 734"/>
                  <a:gd name="T24" fmla="*/ 130 w 161"/>
                  <a:gd name="T25" fmla="*/ 708 h 734"/>
                  <a:gd name="T26" fmla="*/ 161 w 161"/>
                  <a:gd name="T27" fmla="*/ 715 h 734"/>
                  <a:gd name="T28" fmla="*/ 161 w 161"/>
                  <a:gd name="T29" fmla="*/ 734 h 734"/>
                  <a:gd name="T30" fmla="*/ 5 w 161"/>
                  <a:gd name="T31" fmla="*/ 734 h 734"/>
                  <a:gd name="T32" fmla="*/ 5 w 161"/>
                  <a:gd name="T33" fmla="*/ 715 h 734"/>
                  <a:gd name="T34" fmla="*/ 37 w 161"/>
                  <a:gd name="T35" fmla="*/ 709 h 734"/>
                  <a:gd name="T36" fmla="*/ 50 w 161"/>
                  <a:gd name="T37" fmla="*/ 686 h 734"/>
                  <a:gd name="T38" fmla="*/ 54 w 161"/>
                  <a:gd name="T39" fmla="*/ 627 h 734"/>
                  <a:gd name="T40" fmla="*/ 54 w 161"/>
                  <a:gd name="T41" fmla="*/ 445 h 734"/>
                  <a:gd name="T42" fmla="*/ 51 w 161"/>
                  <a:gd name="T43" fmla="*/ 346 h 734"/>
                  <a:gd name="T44" fmla="*/ 43 w 161"/>
                  <a:gd name="T45" fmla="*/ 322 h 734"/>
                  <a:gd name="T46" fmla="*/ 29 w 161"/>
                  <a:gd name="T47" fmla="*/ 316 h 734"/>
                  <a:gd name="T48" fmla="*/ 5 w 161"/>
                  <a:gd name="T49" fmla="*/ 324 h 734"/>
                  <a:gd name="T50" fmla="*/ 0 w 161"/>
                  <a:gd name="T51" fmla="*/ 305 h 734"/>
                  <a:gd name="T52" fmla="*/ 97 w 161"/>
                  <a:gd name="T53" fmla="*/ 248 h 734"/>
                  <a:gd name="T54" fmla="*/ 112 w 161"/>
                  <a:gd name="T55" fmla="*/ 248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1" h="734">
                    <a:moveTo>
                      <a:pt x="83" y="0"/>
                    </a:moveTo>
                    <a:cubicBezTo>
                      <a:pt x="93" y="0"/>
                      <a:pt x="102" y="6"/>
                      <a:pt x="109" y="15"/>
                    </a:cubicBezTo>
                    <a:cubicBezTo>
                      <a:pt x="115" y="26"/>
                      <a:pt x="119" y="38"/>
                      <a:pt x="119" y="53"/>
                    </a:cubicBezTo>
                    <a:cubicBezTo>
                      <a:pt x="119" y="67"/>
                      <a:pt x="115" y="79"/>
                      <a:pt x="109" y="90"/>
                    </a:cubicBezTo>
                    <a:cubicBezTo>
                      <a:pt x="102" y="100"/>
                      <a:pt x="93" y="105"/>
                      <a:pt x="83" y="105"/>
                    </a:cubicBezTo>
                    <a:cubicBezTo>
                      <a:pt x="73" y="105"/>
                      <a:pt x="65" y="100"/>
                      <a:pt x="58" y="90"/>
                    </a:cubicBezTo>
                    <a:cubicBezTo>
                      <a:pt x="51" y="79"/>
                      <a:pt x="48" y="67"/>
                      <a:pt x="48" y="53"/>
                    </a:cubicBezTo>
                    <a:cubicBezTo>
                      <a:pt x="48" y="38"/>
                      <a:pt x="51" y="26"/>
                      <a:pt x="58" y="15"/>
                    </a:cubicBezTo>
                    <a:cubicBezTo>
                      <a:pt x="65" y="6"/>
                      <a:pt x="73" y="0"/>
                      <a:pt x="83" y="0"/>
                    </a:cubicBezTo>
                    <a:close/>
                    <a:moveTo>
                      <a:pt x="112" y="248"/>
                    </a:moveTo>
                    <a:cubicBezTo>
                      <a:pt x="112" y="374"/>
                      <a:pt x="112" y="501"/>
                      <a:pt x="112" y="627"/>
                    </a:cubicBezTo>
                    <a:cubicBezTo>
                      <a:pt x="112" y="657"/>
                      <a:pt x="114" y="676"/>
                      <a:pt x="117" y="686"/>
                    </a:cubicBezTo>
                    <a:cubicBezTo>
                      <a:pt x="120" y="696"/>
                      <a:pt x="124" y="703"/>
                      <a:pt x="130" y="708"/>
                    </a:cubicBezTo>
                    <a:cubicBezTo>
                      <a:pt x="136" y="713"/>
                      <a:pt x="146" y="715"/>
                      <a:pt x="161" y="715"/>
                    </a:cubicBezTo>
                    <a:cubicBezTo>
                      <a:pt x="161" y="722"/>
                      <a:pt x="161" y="728"/>
                      <a:pt x="161" y="734"/>
                    </a:cubicBezTo>
                    <a:cubicBezTo>
                      <a:pt x="109" y="734"/>
                      <a:pt x="57" y="734"/>
                      <a:pt x="5" y="734"/>
                    </a:cubicBezTo>
                    <a:cubicBezTo>
                      <a:pt x="5" y="728"/>
                      <a:pt x="5" y="722"/>
                      <a:pt x="5" y="715"/>
                    </a:cubicBezTo>
                    <a:cubicBezTo>
                      <a:pt x="21" y="715"/>
                      <a:pt x="31" y="713"/>
                      <a:pt x="37" y="709"/>
                    </a:cubicBezTo>
                    <a:cubicBezTo>
                      <a:pt x="42" y="704"/>
                      <a:pt x="47" y="697"/>
                      <a:pt x="50" y="686"/>
                    </a:cubicBezTo>
                    <a:cubicBezTo>
                      <a:pt x="53" y="676"/>
                      <a:pt x="54" y="657"/>
                      <a:pt x="54" y="627"/>
                    </a:cubicBezTo>
                    <a:cubicBezTo>
                      <a:pt x="54" y="566"/>
                      <a:pt x="54" y="506"/>
                      <a:pt x="54" y="445"/>
                    </a:cubicBezTo>
                    <a:cubicBezTo>
                      <a:pt x="54" y="394"/>
                      <a:pt x="53" y="360"/>
                      <a:pt x="51" y="346"/>
                    </a:cubicBezTo>
                    <a:cubicBezTo>
                      <a:pt x="49" y="335"/>
                      <a:pt x="47" y="327"/>
                      <a:pt x="43" y="322"/>
                    </a:cubicBezTo>
                    <a:cubicBezTo>
                      <a:pt x="40" y="318"/>
                      <a:pt x="35" y="316"/>
                      <a:pt x="29" y="316"/>
                    </a:cubicBezTo>
                    <a:cubicBezTo>
                      <a:pt x="22" y="316"/>
                      <a:pt x="15" y="319"/>
                      <a:pt x="5" y="324"/>
                    </a:cubicBezTo>
                    <a:cubicBezTo>
                      <a:pt x="4" y="318"/>
                      <a:pt x="2" y="312"/>
                      <a:pt x="0" y="305"/>
                    </a:cubicBezTo>
                    <a:cubicBezTo>
                      <a:pt x="32" y="286"/>
                      <a:pt x="65" y="267"/>
                      <a:pt x="97" y="248"/>
                    </a:cubicBezTo>
                    <a:cubicBezTo>
                      <a:pt x="102" y="248"/>
                      <a:pt x="107" y="248"/>
                      <a:pt x="112" y="248"/>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69" name="Freeform 547">
                <a:extLst>
                  <a:ext uri="{FF2B5EF4-FFF2-40B4-BE49-F238E27FC236}">
                    <a16:creationId xmlns:a16="http://schemas.microsoft.com/office/drawing/2014/main" id="{EFC75FFE-ABB4-47FB-A096-591BFB010D39}"/>
                  </a:ext>
                </a:extLst>
              </p:cNvPr>
              <p:cNvSpPr>
                <a:spLocks noEditPoints="1"/>
              </p:cNvSpPr>
              <p:nvPr/>
            </p:nvSpPr>
            <p:spPr bwMode="auto">
              <a:xfrm>
                <a:off x="5452" y="2525"/>
                <a:ext cx="80" cy="107"/>
              </a:xfrm>
              <a:custGeom>
                <a:avLst/>
                <a:gdLst>
                  <a:gd name="T0" fmla="*/ 155 w 310"/>
                  <a:gd name="T1" fmla="*/ 231 h 731"/>
                  <a:gd name="T2" fmla="*/ 272 w 310"/>
                  <a:gd name="T3" fmla="*/ 312 h 731"/>
                  <a:gd name="T4" fmla="*/ 310 w 310"/>
                  <a:gd name="T5" fmla="*/ 472 h 731"/>
                  <a:gd name="T6" fmla="*/ 289 w 310"/>
                  <a:gd name="T7" fmla="*/ 600 h 731"/>
                  <a:gd name="T8" fmla="*/ 232 w 310"/>
                  <a:gd name="T9" fmla="*/ 698 h 731"/>
                  <a:gd name="T10" fmla="*/ 151 w 310"/>
                  <a:gd name="T11" fmla="*/ 731 h 731"/>
                  <a:gd name="T12" fmla="*/ 36 w 310"/>
                  <a:gd name="T13" fmla="*/ 646 h 731"/>
                  <a:gd name="T14" fmla="*/ 0 w 310"/>
                  <a:gd name="T15" fmla="*/ 485 h 731"/>
                  <a:gd name="T16" fmla="*/ 22 w 310"/>
                  <a:gd name="T17" fmla="*/ 356 h 731"/>
                  <a:gd name="T18" fmla="*/ 79 w 310"/>
                  <a:gd name="T19" fmla="*/ 261 h 731"/>
                  <a:gd name="T20" fmla="*/ 155 w 310"/>
                  <a:gd name="T21" fmla="*/ 231 h 731"/>
                  <a:gd name="T22" fmla="*/ 144 w 310"/>
                  <a:gd name="T23" fmla="*/ 264 h 731"/>
                  <a:gd name="T24" fmla="*/ 107 w 310"/>
                  <a:gd name="T25" fmla="*/ 280 h 731"/>
                  <a:gd name="T26" fmla="*/ 77 w 310"/>
                  <a:gd name="T27" fmla="*/ 337 h 731"/>
                  <a:gd name="T28" fmla="*/ 65 w 310"/>
                  <a:gd name="T29" fmla="*/ 442 h 731"/>
                  <a:gd name="T30" fmla="*/ 93 w 310"/>
                  <a:gd name="T31" fmla="*/ 620 h 731"/>
                  <a:gd name="T32" fmla="*/ 166 w 310"/>
                  <a:gd name="T33" fmla="*/ 695 h 731"/>
                  <a:gd name="T34" fmla="*/ 222 w 310"/>
                  <a:gd name="T35" fmla="*/ 653 h 731"/>
                  <a:gd name="T36" fmla="*/ 245 w 310"/>
                  <a:gd name="T37" fmla="*/ 512 h 731"/>
                  <a:gd name="T38" fmla="*/ 208 w 310"/>
                  <a:gd name="T39" fmla="*/ 314 h 731"/>
                  <a:gd name="T40" fmla="*/ 144 w 310"/>
                  <a:gd name="T41" fmla="*/ 264 h 731"/>
                  <a:gd name="T42" fmla="*/ 229 w 310"/>
                  <a:gd name="T43" fmla="*/ 0 h 731"/>
                  <a:gd name="T44" fmla="*/ 126 w 310"/>
                  <a:gd name="T45" fmla="*/ 178 h 731"/>
                  <a:gd name="T46" fmla="*/ 114 w 310"/>
                  <a:gd name="T47" fmla="*/ 178 h 731"/>
                  <a:gd name="T48" fmla="*/ 151 w 310"/>
                  <a:gd name="T49" fmla="*/ 0 h 731"/>
                  <a:gd name="T50" fmla="*/ 229 w 310"/>
                  <a:gd name="T51" fmla="*/ 0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10" h="731">
                    <a:moveTo>
                      <a:pt x="155" y="231"/>
                    </a:moveTo>
                    <a:cubicBezTo>
                      <a:pt x="204" y="231"/>
                      <a:pt x="243" y="258"/>
                      <a:pt x="272" y="312"/>
                    </a:cubicBezTo>
                    <a:cubicBezTo>
                      <a:pt x="297" y="359"/>
                      <a:pt x="310" y="412"/>
                      <a:pt x="310" y="472"/>
                    </a:cubicBezTo>
                    <a:cubicBezTo>
                      <a:pt x="310" y="514"/>
                      <a:pt x="302" y="557"/>
                      <a:pt x="289" y="600"/>
                    </a:cubicBezTo>
                    <a:cubicBezTo>
                      <a:pt x="276" y="644"/>
                      <a:pt x="256" y="676"/>
                      <a:pt x="232" y="698"/>
                    </a:cubicBezTo>
                    <a:cubicBezTo>
                      <a:pt x="208" y="721"/>
                      <a:pt x="181" y="731"/>
                      <a:pt x="151" y="731"/>
                    </a:cubicBezTo>
                    <a:cubicBezTo>
                      <a:pt x="103" y="731"/>
                      <a:pt x="64" y="703"/>
                      <a:pt x="36" y="646"/>
                    </a:cubicBezTo>
                    <a:cubicBezTo>
                      <a:pt x="12" y="598"/>
                      <a:pt x="0" y="545"/>
                      <a:pt x="0" y="485"/>
                    </a:cubicBezTo>
                    <a:cubicBezTo>
                      <a:pt x="0" y="442"/>
                      <a:pt x="7" y="399"/>
                      <a:pt x="22" y="356"/>
                    </a:cubicBezTo>
                    <a:cubicBezTo>
                      <a:pt x="36" y="313"/>
                      <a:pt x="56" y="282"/>
                      <a:pt x="79" y="261"/>
                    </a:cubicBezTo>
                    <a:cubicBezTo>
                      <a:pt x="103" y="241"/>
                      <a:pt x="129" y="231"/>
                      <a:pt x="155" y="231"/>
                    </a:cubicBezTo>
                    <a:close/>
                    <a:moveTo>
                      <a:pt x="144" y="264"/>
                    </a:moveTo>
                    <a:cubicBezTo>
                      <a:pt x="132" y="264"/>
                      <a:pt x="119" y="269"/>
                      <a:pt x="107" y="280"/>
                    </a:cubicBezTo>
                    <a:cubicBezTo>
                      <a:pt x="95" y="291"/>
                      <a:pt x="84" y="310"/>
                      <a:pt x="77" y="337"/>
                    </a:cubicBezTo>
                    <a:cubicBezTo>
                      <a:pt x="69" y="365"/>
                      <a:pt x="65" y="399"/>
                      <a:pt x="65" y="442"/>
                    </a:cubicBezTo>
                    <a:cubicBezTo>
                      <a:pt x="65" y="511"/>
                      <a:pt x="75" y="570"/>
                      <a:pt x="93" y="620"/>
                    </a:cubicBezTo>
                    <a:cubicBezTo>
                      <a:pt x="111" y="670"/>
                      <a:pt x="136" y="695"/>
                      <a:pt x="166" y="695"/>
                    </a:cubicBezTo>
                    <a:cubicBezTo>
                      <a:pt x="189" y="695"/>
                      <a:pt x="208" y="681"/>
                      <a:pt x="222" y="653"/>
                    </a:cubicBezTo>
                    <a:cubicBezTo>
                      <a:pt x="237" y="626"/>
                      <a:pt x="245" y="579"/>
                      <a:pt x="245" y="512"/>
                    </a:cubicBezTo>
                    <a:cubicBezTo>
                      <a:pt x="245" y="428"/>
                      <a:pt x="232" y="362"/>
                      <a:pt x="208" y="314"/>
                    </a:cubicBezTo>
                    <a:cubicBezTo>
                      <a:pt x="192" y="280"/>
                      <a:pt x="170" y="264"/>
                      <a:pt x="144" y="264"/>
                    </a:cubicBezTo>
                    <a:close/>
                    <a:moveTo>
                      <a:pt x="229" y="0"/>
                    </a:moveTo>
                    <a:cubicBezTo>
                      <a:pt x="195" y="60"/>
                      <a:pt x="160" y="118"/>
                      <a:pt x="126" y="178"/>
                    </a:cubicBezTo>
                    <a:cubicBezTo>
                      <a:pt x="122" y="178"/>
                      <a:pt x="118" y="178"/>
                      <a:pt x="114" y="178"/>
                    </a:cubicBezTo>
                    <a:cubicBezTo>
                      <a:pt x="126" y="119"/>
                      <a:pt x="139" y="59"/>
                      <a:pt x="151" y="0"/>
                    </a:cubicBezTo>
                    <a:cubicBezTo>
                      <a:pt x="177" y="0"/>
                      <a:pt x="203" y="0"/>
                      <a:pt x="229" y="0"/>
                    </a:cubicBez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sp>
            <p:nvSpPr>
              <p:cNvPr id="70" name="Freeform 548">
                <a:extLst>
                  <a:ext uri="{FF2B5EF4-FFF2-40B4-BE49-F238E27FC236}">
                    <a16:creationId xmlns:a16="http://schemas.microsoft.com/office/drawing/2014/main" id="{157DA792-E882-4947-9BE4-F6DD839E06B0}"/>
                  </a:ext>
                </a:extLst>
              </p:cNvPr>
              <p:cNvSpPr>
                <a:spLocks/>
              </p:cNvSpPr>
              <p:nvPr/>
            </p:nvSpPr>
            <p:spPr bwMode="auto">
              <a:xfrm>
                <a:off x="5540" y="2559"/>
                <a:ext cx="90" cy="71"/>
              </a:xfrm>
              <a:custGeom>
                <a:avLst/>
                <a:gdLst>
                  <a:gd name="T0" fmla="*/ 112 w 351"/>
                  <a:gd name="T1" fmla="*/ 100 h 486"/>
                  <a:gd name="T2" fmla="*/ 219 w 351"/>
                  <a:gd name="T3" fmla="*/ 0 h 486"/>
                  <a:gd name="T4" fmla="*/ 264 w 351"/>
                  <a:gd name="T5" fmla="*/ 19 h 486"/>
                  <a:gd name="T6" fmla="*/ 295 w 351"/>
                  <a:gd name="T7" fmla="*/ 83 h 486"/>
                  <a:gd name="T8" fmla="*/ 302 w 351"/>
                  <a:gd name="T9" fmla="*/ 177 h 486"/>
                  <a:gd name="T10" fmla="*/ 302 w 351"/>
                  <a:gd name="T11" fmla="*/ 379 h 486"/>
                  <a:gd name="T12" fmla="*/ 307 w 351"/>
                  <a:gd name="T13" fmla="*/ 440 h 486"/>
                  <a:gd name="T14" fmla="*/ 320 w 351"/>
                  <a:gd name="T15" fmla="*/ 460 h 486"/>
                  <a:gd name="T16" fmla="*/ 351 w 351"/>
                  <a:gd name="T17" fmla="*/ 467 h 486"/>
                  <a:gd name="T18" fmla="*/ 351 w 351"/>
                  <a:gd name="T19" fmla="*/ 486 h 486"/>
                  <a:gd name="T20" fmla="*/ 193 w 351"/>
                  <a:gd name="T21" fmla="*/ 486 h 486"/>
                  <a:gd name="T22" fmla="*/ 193 w 351"/>
                  <a:gd name="T23" fmla="*/ 467 h 486"/>
                  <a:gd name="T24" fmla="*/ 199 w 351"/>
                  <a:gd name="T25" fmla="*/ 467 h 486"/>
                  <a:gd name="T26" fmla="*/ 231 w 351"/>
                  <a:gd name="T27" fmla="*/ 457 h 486"/>
                  <a:gd name="T28" fmla="*/ 243 w 351"/>
                  <a:gd name="T29" fmla="*/ 428 h 486"/>
                  <a:gd name="T30" fmla="*/ 244 w 351"/>
                  <a:gd name="T31" fmla="*/ 379 h 486"/>
                  <a:gd name="T32" fmla="*/ 244 w 351"/>
                  <a:gd name="T33" fmla="*/ 186 h 486"/>
                  <a:gd name="T34" fmla="*/ 233 w 351"/>
                  <a:gd name="T35" fmla="*/ 92 h 486"/>
                  <a:gd name="T36" fmla="*/ 195 w 351"/>
                  <a:gd name="T37" fmla="*/ 63 h 486"/>
                  <a:gd name="T38" fmla="*/ 112 w 351"/>
                  <a:gd name="T39" fmla="*/ 130 h 486"/>
                  <a:gd name="T40" fmla="*/ 112 w 351"/>
                  <a:gd name="T41" fmla="*/ 379 h 486"/>
                  <a:gd name="T42" fmla="*/ 116 w 351"/>
                  <a:gd name="T43" fmla="*/ 438 h 486"/>
                  <a:gd name="T44" fmla="*/ 129 w 351"/>
                  <a:gd name="T45" fmla="*/ 460 h 486"/>
                  <a:gd name="T46" fmla="*/ 164 w 351"/>
                  <a:gd name="T47" fmla="*/ 467 h 486"/>
                  <a:gd name="T48" fmla="*/ 164 w 351"/>
                  <a:gd name="T49" fmla="*/ 486 h 486"/>
                  <a:gd name="T50" fmla="*/ 5 w 351"/>
                  <a:gd name="T51" fmla="*/ 486 h 486"/>
                  <a:gd name="T52" fmla="*/ 5 w 351"/>
                  <a:gd name="T53" fmla="*/ 467 h 486"/>
                  <a:gd name="T54" fmla="*/ 12 w 351"/>
                  <a:gd name="T55" fmla="*/ 467 h 486"/>
                  <a:gd name="T56" fmla="*/ 45 w 351"/>
                  <a:gd name="T57" fmla="*/ 449 h 486"/>
                  <a:gd name="T58" fmla="*/ 54 w 351"/>
                  <a:gd name="T59" fmla="*/ 379 h 486"/>
                  <a:gd name="T60" fmla="*/ 54 w 351"/>
                  <a:gd name="T61" fmla="*/ 204 h 486"/>
                  <a:gd name="T62" fmla="*/ 51 w 351"/>
                  <a:gd name="T63" fmla="*/ 100 h 486"/>
                  <a:gd name="T64" fmla="*/ 43 w 351"/>
                  <a:gd name="T65" fmla="*/ 75 h 486"/>
                  <a:gd name="T66" fmla="*/ 29 w 351"/>
                  <a:gd name="T67" fmla="*/ 68 h 486"/>
                  <a:gd name="T68" fmla="*/ 5 w 351"/>
                  <a:gd name="T69" fmla="*/ 76 h 486"/>
                  <a:gd name="T70" fmla="*/ 0 w 351"/>
                  <a:gd name="T71" fmla="*/ 57 h 486"/>
                  <a:gd name="T72" fmla="*/ 97 w 351"/>
                  <a:gd name="T73" fmla="*/ 0 h 486"/>
                  <a:gd name="T74" fmla="*/ 112 w 351"/>
                  <a:gd name="T75" fmla="*/ 0 h 486"/>
                  <a:gd name="T76" fmla="*/ 112 w 351"/>
                  <a:gd name="T77" fmla="*/ 1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51" h="486">
                    <a:moveTo>
                      <a:pt x="112" y="100"/>
                    </a:moveTo>
                    <a:cubicBezTo>
                      <a:pt x="149" y="33"/>
                      <a:pt x="185" y="0"/>
                      <a:pt x="219" y="0"/>
                    </a:cubicBezTo>
                    <a:cubicBezTo>
                      <a:pt x="237" y="0"/>
                      <a:pt x="252" y="6"/>
                      <a:pt x="264" y="19"/>
                    </a:cubicBezTo>
                    <a:cubicBezTo>
                      <a:pt x="277" y="32"/>
                      <a:pt x="287" y="53"/>
                      <a:pt x="295" y="83"/>
                    </a:cubicBezTo>
                    <a:cubicBezTo>
                      <a:pt x="300" y="103"/>
                      <a:pt x="302" y="135"/>
                      <a:pt x="302" y="177"/>
                    </a:cubicBezTo>
                    <a:cubicBezTo>
                      <a:pt x="302" y="245"/>
                      <a:pt x="302" y="312"/>
                      <a:pt x="302" y="379"/>
                    </a:cubicBezTo>
                    <a:cubicBezTo>
                      <a:pt x="302" y="409"/>
                      <a:pt x="304" y="429"/>
                      <a:pt x="307" y="440"/>
                    </a:cubicBezTo>
                    <a:cubicBezTo>
                      <a:pt x="310" y="449"/>
                      <a:pt x="314" y="455"/>
                      <a:pt x="320" y="460"/>
                    </a:cubicBezTo>
                    <a:cubicBezTo>
                      <a:pt x="325" y="465"/>
                      <a:pt x="336" y="467"/>
                      <a:pt x="351" y="467"/>
                    </a:cubicBezTo>
                    <a:cubicBezTo>
                      <a:pt x="351" y="474"/>
                      <a:pt x="351" y="480"/>
                      <a:pt x="351" y="486"/>
                    </a:cubicBezTo>
                    <a:cubicBezTo>
                      <a:pt x="299" y="486"/>
                      <a:pt x="246" y="486"/>
                      <a:pt x="193" y="486"/>
                    </a:cubicBezTo>
                    <a:cubicBezTo>
                      <a:pt x="193" y="480"/>
                      <a:pt x="193" y="474"/>
                      <a:pt x="193" y="467"/>
                    </a:cubicBezTo>
                    <a:cubicBezTo>
                      <a:pt x="195" y="467"/>
                      <a:pt x="197" y="467"/>
                      <a:pt x="199" y="467"/>
                    </a:cubicBezTo>
                    <a:cubicBezTo>
                      <a:pt x="214" y="467"/>
                      <a:pt x="225" y="464"/>
                      <a:pt x="231" y="457"/>
                    </a:cubicBezTo>
                    <a:cubicBezTo>
                      <a:pt x="237" y="450"/>
                      <a:pt x="241" y="441"/>
                      <a:pt x="243" y="428"/>
                    </a:cubicBezTo>
                    <a:cubicBezTo>
                      <a:pt x="244" y="422"/>
                      <a:pt x="244" y="407"/>
                      <a:pt x="244" y="379"/>
                    </a:cubicBezTo>
                    <a:cubicBezTo>
                      <a:pt x="244" y="315"/>
                      <a:pt x="244" y="250"/>
                      <a:pt x="244" y="186"/>
                    </a:cubicBezTo>
                    <a:cubicBezTo>
                      <a:pt x="244" y="143"/>
                      <a:pt x="241" y="111"/>
                      <a:pt x="233" y="92"/>
                    </a:cubicBezTo>
                    <a:cubicBezTo>
                      <a:pt x="226" y="73"/>
                      <a:pt x="213" y="63"/>
                      <a:pt x="195" y="63"/>
                    </a:cubicBezTo>
                    <a:cubicBezTo>
                      <a:pt x="167" y="63"/>
                      <a:pt x="139" y="85"/>
                      <a:pt x="112" y="130"/>
                    </a:cubicBezTo>
                    <a:cubicBezTo>
                      <a:pt x="112" y="213"/>
                      <a:pt x="112" y="296"/>
                      <a:pt x="112" y="379"/>
                    </a:cubicBezTo>
                    <a:cubicBezTo>
                      <a:pt x="112" y="411"/>
                      <a:pt x="113" y="431"/>
                      <a:pt x="116" y="438"/>
                    </a:cubicBezTo>
                    <a:cubicBezTo>
                      <a:pt x="119" y="448"/>
                      <a:pt x="123" y="455"/>
                      <a:pt x="129" y="460"/>
                    </a:cubicBezTo>
                    <a:cubicBezTo>
                      <a:pt x="135" y="465"/>
                      <a:pt x="146" y="467"/>
                      <a:pt x="164" y="467"/>
                    </a:cubicBezTo>
                    <a:cubicBezTo>
                      <a:pt x="164" y="474"/>
                      <a:pt x="164" y="480"/>
                      <a:pt x="164" y="486"/>
                    </a:cubicBezTo>
                    <a:cubicBezTo>
                      <a:pt x="111" y="486"/>
                      <a:pt x="58" y="486"/>
                      <a:pt x="5" y="486"/>
                    </a:cubicBezTo>
                    <a:cubicBezTo>
                      <a:pt x="5" y="480"/>
                      <a:pt x="5" y="474"/>
                      <a:pt x="5" y="467"/>
                    </a:cubicBezTo>
                    <a:cubicBezTo>
                      <a:pt x="7" y="467"/>
                      <a:pt x="10" y="467"/>
                      <a:pt x="12" y="467"/>
                    </a:cubicBezTo>
                    <a:cubicBezTo>
                      <a:pt x="29" y="467"/>
                      <a:pt x="40" y="461"/>
                      <a:pt x="45" y="449"/>
                    </a:cubicBezTo>
                    <a:cubicBezTo>
                      <a:pt x="51" y="437"/>
                      <a:pt x="54" y="414"/>
                      <a:pt x="54" y="379"/>
                    </a:cubicBezTo>
                    <a:cubicBezTo>
                      <a:pt x="54" y="321"/>
                      <a:pt x="54" y="262"/>
                      <a:pt x="54" y="204"/>
                    </a:cubicBezTo>
                    <a:cubicBezTo>
                      <a:pt x="54" y="147"/>
                      <a:pt x="53" y="112"/>
                      <a:pt x="51" y="100"/>
                    </a:cubicBezTo>
                    <a:cubicBezTo>
                      <a:pt x="50" y="88"/>
                      <a:pt x="47" y="80"/>
                      <a:pt x="43" y="75"/>
                    </a:cubicBezTo>
                    <a:cubicBezTo>
                      <a:pt x="39" y="70"/>
                      <a:pt x="35" y="68"/>
                      <a:pt x="29" y="68"/>
                    </a:cubicBezTo>
                    <a:cubicBezTo>
                      <a:pt x="22" y="68"/>
                      <a:pt x="14" y="71"/>
                      <a:pt x="5" y="76"/>
                    </a:cubicBezTo>
                    <a:cubicBezTo>
                      <a:pt x="3" y="70"/>
                      <a:pt x="2" y="64"/>
                      <a:pt x="0" y="57"/>
                    </a:cubicBezTo>
                    <a:cubicBezTo>
                      <a:pt x="32" y="38"/>
                      <a:pt x="64" y="19"/>
                      <a:pt x="97" y="0"/>
                    </a:cubicBezTo>
                    <a:cubicBezTo>
                      <a:pt x="102" y="0"/>
                      <a:pt x="107" y="0"/>
                      <a:pt x="112" y="0"/>
                    </a:cubicBezTo>
                    <a:cubicBezTo>
                      <a:pt x="112" y="33"/>
                      <a:pt x="112" y="66"/>
                      <a:pt x="112" y="100"/>
                    </a:cubicBezTo>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s-MX"/>
              </a:p>
            </p:txBody>
          </p:sp>
        </p:grpSp>
      </p:grpSp>
    </p:spTree>
    <p:extLst>
      <p:ext uri="{BB962C8B-B14F-4D97-AF65-F5344CB8AC3E}">
        <p14:creationId xmlns:p14="http://schemas.microsoft.com/office/powerpoint/2010/main" val="3444266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891990" y="319465"/>
            <a:ext cx="8229600" cy="780696"/>
          </a:xfrm>
        </p:spPr>
        <p:txBody>
          <a:bodyPr>
            <a:normAutofit fontScale="90000"/>
          </a:bodyPr>
          <a:lstStyle/>
          <a:p>
            <a:pPr algn="ctr"/>
            <a:r>
              <a:rPr lang="es-MX" sz="2800" b="1" dirty="0">
                <a:solidFill>
                  <a:schemeClr val="tx1">
                    <a:lumMod val="75000"/>
                    <a:lumOff val="25000"/>
                  </a:schemeClr>
                </a:solidFill>
                <a:latin typeface="+mn-lt"/>
              </a:rPr>
              <a:t>Núcleo básico de conceptos de la </a:t>
            </a:r>
            <a:r>
              <a:rPr lang="es-MX" sz="2800" b="1" dirty="0" err="1">
                <a:solidFill>
                  <a:schemeClr val="tx1">
                    <a:lumMod val="75000"/>
                    <a:lumOff val="25000"/>
                  </a:schemeClr>
                </a:solidFill>
                <a:latin typeface="+mn-lt"/>
              </a:rPr>
              <a:t>protistología</a:t>
            </a:r>
            <a:r>
              <a:rPr lang="es-MX" sz="2800" dirty="0">
                <a:latin typeface="+mn-lt"/>
              </a:rPr>
              <a:t> </a:t>
            </a:r>
          </a:p>
        </p:txBody>
      </p:sp>
      <p:sp>
        <p:nvSpPr>
          <p:cNvPr id="3" name="2 Marcador de contenido"/>
          <p:cNvSpPr>
            <a:spLocks noGrp="1"/>
          </p:cNvSpPr>
          <p:nvPr>
            <p:ph idx="1"/>
          </p:nvPr>
        </p:nvSpPr>
        <p:spPr>
          <a:xfrm>
            <a:off x="786385" y="1935480"/>
            <a:ext cx="9558088" cy="4464000"/>
          </a:xfrm>
        </p:spPr>
        <p:txBody>
          <a:bodyPr>
            <a:normAutofit fontScale="62500" lnSpcReduction="20000"/>
          </a:bodyPr>
          <a:lstStyle/>
          <a:p>
            <a:pPr>
              <a:buNone/>
            </a:pPr>
            <a:r>
              <a:rPr lang="es-MX" sz="2800" dirty="0">
                <a:ln w="12700">
                  <a:solidFill>
                    <a:schemeClr val="tx1"/>
                  </a:solidFill>
                </a:ln>
                <a:solidFill>
                  <a:schemeClr val="bg2">
                    <a:lumMod val="40000"/>
                    <a:lumOff val="60000"/>
                  </a:schemeClr>
                </a:solidFill>
                <a:latin typeface="+mn-lt"/>
                <a:ea typeface="+mn-ea"/>
                <a:cs typeface="+mn-cs"/>
              </a:rPr>
              <a:t>UNIDAD 	                 				        		CONTINUIDAD </a:t>
            </a:r>
            <a:r>
              <a:rPr lang="es-MX" dirty="0">
                <a:ln w="12700">
                  <a:solidFill>
                    <a:schemeClr val="tx1"/>
                  </a:solidFill>
                </a:ln>
                <a:solidFill>
                  <a:schemeClr val="accent5">
                    <a:lumMod val="50000"/>
                  </a:schemeClr>
                </a:solidFill>
              </a:rPr>
              <a:t>		</a:t>
            </a:r>
          </a:p>
          <a:p>
            <a:pPr>
              <a:buNone/>
            </a:pPr>
            <a:r>
              <a:rPr lang="es-MX" dirty="0">
                <a:ln w="12700">
                  <a:solidFill>
                    <a:schemeClr val="tx1"/>
                  </a:solidFill>
                </a:ln>
                <a:solidFill>
                  <a:schemeClr val="accent5">
                    <a:lumMod val="50000"/>
                  </a:schemeClr>
                </a:solidFill>
              </a:rPr>
              <a:t>	             			</a:t>
            </a:r>
            <a:endParaRPr lang="es-MX" dirty="0"/>
          </a:p>
          <a:p>
            <a:pPr>
              <a:buNone/>
            </a:pPr>
            <a:r>
              <a:rPr lang="es-MX" dirty="0"/>
              <a:t>	  </a:t>
            </a:r>
            <a:r>
              <a:rPr lang="es-MX" dirty="0">
                <a:solidFill>
                  <a:schemeClr val="accent3"/>
                </a:solidFill>
              </a:rPr>
              <a:t>        </a:t>
            </a:r>
          </a:p>
          <a:p>
            <a:pPr>
              <a:buNone/>
            </a:pPr>
            <a:r>
              <a:rPr lang="es-MX" dirty="0">
                <a:ln w="12700">
                  <a:solidFill>
                    <a:schemeClr val="tx1"/>
                  </a:solidFill>
                </a:ln>
                <a:solidFill>
                  <a:schemeClr val="accent3"/>
                </a:solidFill>
              </a:rPr>
              <a:t>                </a:t>
            </a:r>
            <a:r>
              <a:rPr lang="es-MX" sz="2800" dirty="0">
                <a:ln w="12700">
                  <a:solidFill>
                    <a:schemeClr val="tx1"/>
                  </a:solidFill>
                </a:ln>
                <a:solidFill>
                  <a:schemeClr val="bg2">
                    <a:lumMod val="40000"/>
                    <a:lumOff val="60000"/>
                  </a:schemeClr>
                </a:solidFill>
              </a:rPr>
              <a:t>INDIVIDUO  </a:t>
            </a:r>
            <a:r>
              <a:rPr lang="es-MX" sz="2800" dirty="0">
                <a:solidFill>
                  <a:schemeClr val="bg2">
                    <a:lumMod val="40000"/>
                    <a:lumOff val="60000"/>
                  </a:schemeClr>
                </a:solidFill>
              </a:rPr>
              <a:t>	                  		</a:t>
            </a:r>
            <a:r>
              <a:rPr lang="es-MX" sz="2800" dirty="0">
                <a:ln w="12700">
                  <a:solidFill>
                    <a:schemeClr val="tx1"/>
                  </a:solidFill>
                </a:ln>
                <a:solidFill>
                  <a:schemeClr val="bg2">
                    <a:lumMod val="40000"/>
                    <a:lumOff val="60000"/>
                  </a:schemeClr>
                </a:solidFill>
              </a:rPr>
              <a:t>ORGANISMO  </a:t>
            </a:r>
          </a:p>
          <a:p>
            <a:pPr>
              <a:buNone/>
            </a:pPr>
            <a:endParaRPr lang="es-MX" dirty="0">
              <a:solidFill>
                <a:srgbClr val="C00000"/>
              </a:solidFill>
            </a:endParaRPr>
          </a:p>
          <a:p>
            <a:pPr>
              <a:buNone/>
            </a:pPr>
            <a:endParaRPr lang="es-MX" dirty="0"/>
          </a:p>
          <a:p>
            <a:pPr>
              <a:buNone/>
            </a:pPr>
            <a:endParaRPr lang="es-MX" dirty="0">
              <a:solidFill>
                <a:schemeClr val="accent6">
                  <a:lumMod val="75000"/>
                </a:schemeClr>
              </a:solidFill>
            </a:endParaRPr>
          </a:p>
          <a:p>
            <a:pPr>
              <a:buNone/>
            </a:pPr>
            <a:r>
              <a:rPr lang="es-MX" dirty="0"/>
              <a:t>		   </a:t>
            </a:r>
            <a:r>
              <a:rPr lang="es-MX" dirty="0">
                <a:solidFill>
                  <a:srgbClr val="FF3399"/>
                </a:solidFill>
              </a:rPr>
              <a:t>   </a:t>
            </a:r>
          </a:p>
          <a:p>
            <a:pPr marL="0">
              <a:buNone/>
            </a:pPr>
            <a:r>
              <a:rPr lang="es-MX" sz="2800" dirty="0">
                <a:ln w="12700">
                  <a:solidFill>
                    <a:schemeClr val="tx1"/>
                  </a:solidFill>
                </a:ln>
                <a:solidFill>
                  <a:srgbClr val="C86122"/>
                </a:solidFill>
                <a:latin typeface="+mn-lt"/>
                <a:ea typeface="+mn-ea"/>
                <a:cs typeface="+mn-cs"/>
              </a:rPr>
              <a:t>		</a:t>
            </a:r>
            <a:r>
              <a:rPr lang="es-MX" sz="2800" dirty="0">
                <a:ln w="12700">
                  <a:solidFill>
                    <a:schemeClr val="tx1"/>
                  </a:solidFill>
                </a:ln>
                <a:solidFill>
                  <a:schemeClr val="bg2">
                    <a:lumMod val="40000"/>
                    <a:lumOff val="60000"/>
                  </a:schemeClr>
                </a:solidFill>
                <a:latin typeface="+mn-lt"/>
                <a:ea typeface="+mn-ea"/>
                <a:cs typeface="+mn-cs"/>
              </a:rPr>
              <a:t>ESPECIE                            	     	POBLACIÓN  </a:t>
            </a:r>
          </a:p>
          <a:p>
            <a:pPr marL="0">
              <a:buNone/>
            </a:pPr>
            <a:r>
              <a:rPr lang="es-MX" sz="2800" dirty="0">
                <a:ln w="12700">
                  <a:solidFill>
                    <a:schemeClr val="tx1"/>
                  </a:solidFill>
                </a:ln>
                <a:solidFill>
                  <a:schemeClr val="bg2">
                    <a:lumMod val="40000"/>
                    <a:lumOff val="60000"/>
                  </a:schemeClr>
                </a:solidFill>
                <a:latin typeface="+mn-lt"/>
                <a:ea typeface="+mn-ea"/>
                <a:cs typeface="+mn-cs"/>
              </a:rPr>
              <a:t>      ADAPTACIÓN                                			VARIACIÓN  </a:t>
            </a:r>
          </a:p>
          <a:p>
            <a:pPr marL="0">
              <a:buNone/>
            </a:pPr>
            <a:r>
              <a:rPr lang="es-MX" sz="2800" dirty="0">
                <a:ln w="12700">
                  <a:solidFill>
                    <a:schemeClr val="tx1"/>
                  </a:solidFill>
                </a:ln>
                <a:solidFill>
                  <a:srgbClr val="C86122"/>
                </a:solidFill>
                <a:latin typeface="+mn-lt"/>
                <a:ea typeface="+mn-ea"/>
                <a:cs typeface="+mn-cs"/>
              </a:rPr>
              <a:t>  </a:t>
            </a:r>
            <a:r>
              <a:rPr lang="es-MX" sz="2800" dirty="0">
                <a:ln w="12700">
                  <a:solidFill>
                    <a:schemeClr val="tx1"/>
                  </a:solidFill>
                </a:ln>
                <a:solidFill>
                  <a:schemeClr val="bg2">
                    <a:lumMod val="40000"/>
                    <a:lumOff val="60000"/>
                  </a:schemeClr>
                </a:solidFill>
                <a:latin typeface="+mn-lt"/>
                <a:ea typeface="+mn-ea"/>
                <a:cs typeface="+mn-cs"/>
              </a:rPr>
              <a:t>DIVERSIDAD                                   					CAMBIO  </a:t>
            </a:r>
          </a:p>
        </p:txBody>
      </p:sp>
      <p:sp>
        <p:nvSpPr>
          <p:cNvPr id="4" name="3 Rectángulo"/>
          <p:cNvSpPr/>
          <p:nvPr/>
        </p:nvSpPr>
        <p:spPr>
          <a:xfrm>
            <a:off x="3791744" y="3606118"/>
            <a:ext cx="3876818" cy="1301951"/>
          </a:xfrm>
          <a:prstGeom prst="rect">
            <a:avLst/>
          </a:prstGeom>
          <a:solidFill>
            <a:srgbClr val="B6571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solidFill>
                  <a:srgbClr val="FFFF00"/>
                </a:solidFill>
              </a:rPr>
              <a:t>PROTISTAS</a:t>
            </a:r>
          </a:p>
        </p:txBody>
      </p:sp>
      <p:sp>
        <p:nvSpPr>
          <p:cNvPr id="5" name="4 CuadroTexto"/>
          <p:cNvSpPr txBox="1"/>
          <p:nvPr/>
        </p:nvSpPr>
        <p:spPr>
          <a:xfrm>
            <a:off x="1115569" y="2492897"/>
            <a:ext cx="4208906" cy="492443"/>
          </a:xfrm>
          <a:prstGeom prst="rect">
            <a:avLst/>
          </a:prstGeom>
          <a:noFill/>
        </p:spPr>
        <p:txBody>
          <a:bodyPr wrap="square" rtlCol="0">
            <a:spAutoFit/>
          </a:bodyPr>
          <a:lstStyle/>
          <a:p>
            <a:r>
              <a:rPr lang="es-MX" dirty="0">
                <a:ln w="12700">
                  <a:solidFill>
                    <a:schemeClr val="tx1"/>
                  </a:solidFill>
                </a:ln>
                <a:solidFill>
                  <a:schemeClr val="bg2">
                    <a:lumMod val="40000"/>
                    <a:lumOff val="60000"/>
                  </a:schemeClr>
                </a:solidFill>
              </a:rPr>
              <a:t>METABOLISMO</a:t>
            </a:r>
            <a:r>
              <a:rPr lang="es-MX" sz="2600" dirty="0">
                <a:ln w="12700">
                  <a:solidFill>
                    <a:schemeClr val="tx1"/>
                  </a:solidFill>
                </a:ln>
                <a:solidFill>
                  <a:schemeClr val="bg2">
                    <a:lumMod val="40000"/>
                    <a:lumOff val="60000"/>
                  </a:schemeClr>
                </a:solidFill>
              </a:rPr>
              <a:t> </a:t>
            </a:r>
          </a:p>
        </p:txBody>
      </p:sp>
      <p:sp>
        <p:nvSpPr>
          <p:cNvPr id="6" name="5 CuadroTexto"/>
          <p:cNvSpPr txBox="1"/>
          <p:nvPr/>
        </p:nvSpPr>
        <p:spPr>
          <a:xfrm flipH="1">
            <a:off x="5625834" y="2114707"/>
            <a:ext cx="4085456" cy="892552"/>
          </a:xfrm>
          <a:prstGeom prst="rect">
            <a:avLst/>
          </a:prstGeom>
          <a:noFill/>
        </p:spPr>
        <p:txBody>
          <a:bodyPr wrap="square" rtlCol="0">
            <a:spAutoFit/>
          </a:bodyPr>
          <a:lstStyle/>
          <a:p>
            <a:endParaRPr lang="es-MX" sz="2600" dirty="0">
              <a:ln w="12700">
                <a:solidFill>
                  <a:schemeClr val="tx1"/>
                </a:solidFill>
              </a:ln>
              <a:solidFill>
                <a:srgbClr val="FF66CC"/>
              </a:solidFill>
            </a:endParaRPr>
          </a:p>
          <a:p>
            <a:r>
              <a:rPr lang="es-MX" sz="2600" dirty="0">
                <a:ln w="12700">
                  <a:solidFill>
                    <a:schemeClr val="tx1"/>
                  </a:solidFill>
                </a:ln>
                <a:solidFill>
                  <a:srgbClr val="FF66CC"/>
                </a:solidFill>
              </a:rPr>
              <a:t>           </a:t>
            </a:r>
            <a:r>
              <a:rPr lang="es-MX" dirty="0">
                <a:ln w="12700">
                  <a:solidFill>
                    <a:schemeClr val="tx1"/>
                  </a:solidFill>
                </a:ln>
                <a:solidFill>
                  <a:schemeClr val="bg2">
                    <a:lumMod val="40000"/>
                    <a:lumOff val="60000"/>
                  </a:schemeClr>
                </a:solidFill>
              </a:rPr>
              <a:t>REPRODUCCIÓN </a:t>
            </a:r>
          </a:p>
        </p:txBody>
      </p:sp>
      <p:sp>
        <p:nvSpPr>
          <p:cNvPr id="8" name="TextBox 7">
            <a:extLst>
              <a:ext uri="{FF2B5EF4-FFF2-40B4-BE49-F238E27FC236}">
                <a16:creationId xmlns:a16="http://schemas.microsoft.com/office/drawing/2014/main" id="{343507EA-36E7-4CDC-B294-269A4441F2C1}"/>
              </a:ext>
            </a:extLst>
          </p:cNvPr>
          <p:cNvSpPr txBox="1"/>
          <p:nvPr/>
        </p:nvSpPr>
        <p:spPr>
          <a:xfrm>
            <a:off x="156117" y="6218233"/>
            <a:ext cx="11853746" cy="646331"/>
          </a:xfrm>
          <a:prstGeom prst="rect">
            <a:avLst/>
          </a:prstGeom>
          <a:noFill/>
        </p:spPr>
        <p:txBody>
          <a:bodyPr wrap="square">
            <a:spAutoFit/>
          </a:bodyPr>
          <a:lstStyle/>
          <a:p>
            <a:r>
              <a:rPr lang="es-ES_tradnl" sz="1800" dirty="0"/>
              <a:t>Modificado de: González </a:t>
            </a:r>
            <a:r>
              <a:rPr lang="es-ES_tradnl" sz="1800" dirty="0" err="1"/>
              <a:t>González</a:t>
            </a:r>
            <a:r>
              <a:rPr lang="es-ES_tradnl" sz="1800" dirty="0"/>
              <a:t>, J. 1991. </a:t>
            </a:r>
            <a:r>
              <a:rPr lang="es-ES_tradnl" sz="1800" b="1" dirty="0"/>
              <a:t>Los procesos transformados y los procesos alterados: fundamentos para una teoría procesual del conocimiento biológico</a:t>
            </a:r>
            <a:r>
              <a:rPr lang="es-ES_tradnl" sz="1800" dirty="0"/>
              <a:t>. en </a:t>
            </a:r>
            <a:r>
              <a:rPr lang="es-ES_tradnl" sz="1800" dirty="0" err="1"/>
              <a:t>Uroboros</a:t>
            </a:r>
            <a:r>
              <a:rPr lang="es-ES_tradnl" sz="1800" dirty="0"/>
              <a:t> vol.1. No. 2. pp. 45-90</a:t>
            </a:r>
          </a:p>
        </p:txBody>
      </p:sp>
    </p:spTree>
    <p:extLst>
      <p:ext uri="{BB962C8B-B14F-4D97-AF65-F5344CB8AC3E}">
        <p14:creationId xmlns:p14="http://schemas.microsoft.com/office/powerpoint/2010/main" val="604406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891990" y="319465"/>
            <a:ext cx="8229600" cy="780696"/>
          </a:xfrm>
        </p:spPr>
        <p:txBody>
          <a:bodyPr>
            <a:normAutofit fontScale="90000"/>
          </a:bodyPr>
          <a:lstStyle/>
          <a:p>
            <a:pPr algn="ctr"/>
            <a:r>
              <a:rPr lang="es-MX" sz="2800" b="1" dirty="0">
                <a:solidFill>
                  <a:schemeClr val="tx1">
                    <a:lumMod val="75000"/>
                    <a:lumOff val="25000"/>
                  </a:schemeClr>
                </a:solidFill>
                <a:latin typeface="+mn-lt"/>
              </a:rPr>
              <a:t>Núcleo básico de conceptos de la </a:t>
            </a:r>
            <a:r>
              <a:rPr lang="es-MX" sz="2800" b="1" dirty="0" err="1">
                <a:solidFill>
                  <a:schemeClr val="tx1">
                    <a:lumMod val="75000"/>
                    <a:lumOff val="25000"/>
                  </a:schemeClr>
                </a:solidFill>
                <a:latin typeface="+mn-lt"/>
              </a:rPr>
              <a:t>protistología</a:t>
            </a:r>
            <a:r>
              <a:rPr lang="es-MX" sz="2800" dirty="0">
                <a:latin typeface="+mn-lt"/>
              </a:rPr>
              <a:t> </a:t>
            </a:r>
          </a:p>
        </p:txBody>
      </p:sp>
      <p:sp>
        <p:nvSpPr>
          <p:cNvPr id="3" name="2 Marcador de contenido"/>
          <p:cNvSpPr>
            <a:spLocks noGrp="1"/>
          </p:cNvSpPr>
          <p:nvPr>
            <p:ph idx="1"/>
          </p:nvPr>
        </p:nvSpPr>
        <p:spPr>
          <a:xfrm>
            <a:off x="786385" y="1935480"/>
            <a:ext cx="9558088" cy="4464000"/>
          </a:xfrm>
        </p:spPr>
        <p:txBody>
          <a:bodyPr>
            <a:normAutofit fontScale="62500" lnSpcReduction="20000"/>
          </a:bodyPr>
          <a:lstStyle/>
          <a:p>
            <a:pPr>
              <a:buNone/>
            </a:pPr>
            <a:r>
              <a:rPr lang="es-MX" sz="2800" dirty="0">
                <a:ln w="12700">
                  <a:solidFill>
                    <a:schemeClr val="tx1"/>
                  </a:solidFill>
                </a:ln>
                <a:solidFill>
                  <a:schemeClr val="bg2">
                    <a:lumMod val="40000"/>
                    <a:lumOff val="60000"/>
                  </a:schemeClr>
                </a:solidFill>
                <a:latin typeface="+mn-lt"/>
                <a:ea typeface="+mn-ea"/>
                <a:cs typeface="+mn-cs"/>
              </a:rPr>
              <a:t>UNIDAD 	                 				        		CONTINUIDAD </a:t>
            </a:r>
            <a:r>
              <a:rPr lang="es-MX" dirty="0">
                <a:ln w="12700">
                  <a:solidFill>
                    <a:schemeClr val="tx1"/>
                  </a:solidFill>
                </a:ln>
                <a:solidFill>
                  <a:schemeClr val="accent5">
                    <a:lumMod val="50000"/>
                  </a:schemeClr>
                </a:solidFill>
              </a:rPr>
              <a:t>		</a:t>
            </a:r>
          </a:p>
          <a:p>
            <a:pPr>
              <a:buNone/>
            </a:pPr>
            <a:r>
              <a:rPr lang="es-MX" dirty="0">
                <a:ln w="12700">
                  <a:solidFill>
                    <a:schemeClr val="tx1"/>
                  </a:solidFill>
                </a:ln>
                <a:solidFill>
                  <a:schemeClr val="accent5">
                    <a:lumMod val="50000"/>
                  </a:schemeClr>
                </a:solidFill>
              </a:rPr>
              <a:t>	             			</a:t>
            </a:r>
            <a:endParaRPr lang="es-MX" dirty="0"/>
          </a:p>
          <a:p>
            <a:pPr>
              <a:buNone/>
            </a:pPr>
            <a:r>
              <a:rPr lang="es-MX" dirty="0"/>
              <a:t>	  </a:t>
            </a:r>
            <a:r>
              <a:rPr lang="es-MX" dirty="0">
                <a:solidFill>
                  <a:schemeClr val="accent3"/>
                </a:solidFill>
              </a:rPr>
              <a:t>        </a:t>
            </a:r>
          </a:p>
          <a:p>
            <a:pPr>
              <a:buNone/>
            </a:pPr>
            <a:r>
              <a:rPr lang="es-MX" dirty="0">
                <a:ln w="12700">
                  <a:solidFill>
                    <a:schemeClr val="tx1"/>
                  </a:solidFill>
                </a:ln>
                <a:solidFill>
                  <a:schemeClr val="accent3"/>
                </a:solidFill>
              </a:rPr>
              <a:t>                </a:t>
            </a:r>
            <a:r>
              <a:rPr lang="es-MX" sz="2800" dirty="0">
                <a:ln w="12700">
                  <a:solidFill>
                    <a:schemeClr val="tx1"/>
                  </a:solidFill>
                </a:ln>
                <a:solidFill>
                  <a:schemeClr val="bg2">
                    <a:lumMod val="40000"/>
                    <a:lumOff val="60000"/>
                  </a:schemeClr>
                </a:solidFill>
              </a:rPr>
              <a:t>INDIVIDUO  </a:t>
            </a:r>
            <a:r>
              <a:rPr lang="es-MX" sz="2800" dirty="0">
                <a:solidFill>
                  <a:schemeClr val="bg2">
                    <a:lumMod val="40000"/>
                    <a:lumOff val="60000"/>
                  </a:schemeClr>
                </a:solidFill>
              </a:rPr>
              <a:t>	                  		</a:t>
            </a:r>
            <a:r>
              <a:rPr lang="es-MX" sz="2800" dirty="0">
                <a:ln w="12700">
                  <a:solidFill>
                    <a:schemeClr val="tx1"/>
                  </a:solidFill>
                </a:ln>
                <a:solidFill>
                  <a:schemeClr val="bg2">
                    <a:lumMod val="40000"/>
                    <a:lumOff val="60000"/>
                  </a:schemeClr>
                </a:solidFill>
              </a:rPr>
              <a:t>ORGANISMO  </a:t>
            </a:r>
          </a:p>
          <a:p>
            <a:pPr>
              <a:buNone/>
            </a:pPr>
            <a:endParaRPr lang="es-MX" dirty="0">
              <a:solidFill>
                <a:srgbClr val="C00000"/>
              </a:solidFill>
            </a:endParaRPr>
          </a:p>
          <a:p>
            <a:pPr>
              <a:buNone/>
            </a:pPr>
            <a:endParaRPr lang="es-MX" dirty="0"/>
          </a:p>
          <a:p>
            <a:pPr>
              <a:buNone/>
            </a:pPr>
            <a:endParaRPr lang="es-MX" dirty="0">
              <a:solidFill>
                <a:schemeClr val="accent6">
                  <a:lumMod val="75000"/>
                </a:schemeClr>
              </a:solidFill>
            </a:endParaRPr>
          </a:p>
          <a:p>
            <a:pPr>
              <a:buNone/>
            </a:pPr>
            <a:r>
              <a:rPr lang="es-MX" dirty="0"/>
              <a:t>		   </a:t>
            </a:r>
            <a:r>
              <a:rPr lang="es-MX" dirty="0">
                <a:solidFill>
                  <a:srgbClr val="FF3399"/>
                </a:solidFill>
              </a:rPr>
              <a:t>   </a:t>
            </a:r>
          </a:p>
          <a:p>
            <a:pPr marL="0">
              <a:buNone/>
            </a:pPr>
            <a:r>
              <a:rPr lang="es-MX" sz="2800" dirty="0">
                <a:ln w="12700">
                  <a:solidFill>
                    <a:schemeClr val="tx1"/>
                  </a:solidFill>
                </a:ln>
                <a:solidFill>
                  <a:srgbClr val="C86122"/>
                </a:solidFill>
                <a:latin typeface="+mn-lt"/>
                <a:ea typeface="+mn-ea"/>
                <a:cs typeface="+mn-cs"/>
              </a:rPr>
              <a:t>		</a:t>
            </a:r>
            <a:r>
              <a:rPr lang="es-MX" sz="2800" dirty="0">
                <a:ln w="12700">
                  <a:solidFill>
                    <a:schemeClr val="tx1"/>
                  </a:solidFill>
                </a:ln>
                <a:solidFill>
                  <a:schemeClr val="bg2">
                    <a:lumMod val="40000"/>
                    <a:lumOff val="60000"/>
                  </a:schemeClr>
                </a:solidFill>
                <a:latin typeface="+mn-lt"/>
                <a:ea typeface="+mn-ea"/>
                <a:cs typeface="+mn-cs"/>
              </a:rPr>
              <a:t>ESPECIE                            	     	POBLACIÓN  </a:t>
            </a:r>
          </a:p>
          <a:p>
            <a:pPr marL="0">
              <a:buNone/>
            </a:pPr>
            <a:r>
              <a:rPr lang="es-MX" sz="2800" dirty="0">
                <a:ln w="12700">
                  <a:solidFill>
                    <a:schemeClr val="tx1"/>
                  </a:solidFill>
                </a:ln>
                <a:solidFill>
                  <a:schemeClr val="bg2">
                    <a:lumMod val="40000"/>
                    <a:lumOff val="60000"/>
                  </a:schemeClr>
                </a:solidFill>
                <a:latin typeface="+mn-lt"/>
                <a:ea typeface="+mn-ea"/>
                <a:cs typeface="+mn-cs"/>
              </a:rPr>
              <a:t>      ADAPTACIÓN                                			VARIACIÓN  </a:t>
            </a:r>
          </a:p>
          <a:p>
            <a:pPr marL="0">
              <a:buNone/>
            </a:pPr>
            <a:r>
              <a:rPr lang="es-MX" sz="2800" dirty="0">
                <a:ln w="12700">
                  <a:solidFill>
                    <a:schemeClr val="tx1"/>
                  </a:solidFill>
                </a:ln>
                <a:solidFill>
                  <a:srgbClr val="C86122"/>
                </a:solidFill>
                <a:latin typeface="+mn-lt"/>
                <a:ea typeface="+mn-ea"/>
                <a:cs typeface="+mn-cs"/>
              </a:rPr>
              <a:t>  </a:t>
            </a:r>
            <a:r>
              <a:rPr lang="es-MX" sz="2800" dirty="0">
                <a:ln w="12700">
                  <a:solidFill>
                    <a:schemeClr val="tx1"/>
                  </a:solidFill>
                </a:ln>
                <a:solidFill>
                  <a:schemeClr val="bg2">
                    <a:lumMod val="40000"/>
                    <a:lumOff val="60000"/>
                  </a:schemeClr>
                </a:solidFill>
                <a:latin typeface="+mn-lt"/>
                <a:ea typeface="+mn-ea"/>
                <a:cs typeface="+mn-cs"/>
              </a:rPr>
              <a:t>DIVERSIDAD                                   					CAMBIO  </a:t>
            </a:r>
          </a:p>
        </p:txBody>
      </p:sp>
      <p:sp>
        <p:nvSpPr>
          <p:cNvPr id="4" name="3 Rectángulo"/>
          <p:cNvSpPr/>
          <p:nvPr/>
        </p:nvSpPr>
        <p:spPr>
          <a:xfrm>
            <a:off x="3597903" y="3606118"/>
            <a:ext cx="4264500" cy="1301951"/>
          </a:xfrm>
          <a:prstGeom prst="rect">
            <a:avLst/>
          </a:prstGeom>
          <a:solidFill>
            <a:srgbClr val="B6571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a:solidFill>
                  <a:srgbClr val="FFFF00"/>
                </a:solidFill>
              </a:rPr>
              <a:t>ALGAS</a:t>
            </a:r>
          </a:p>
        </p:txBody>
      </p:sp>
      <p:sp>
        <p:nvSpPr>
          <p:cNvPr id="5" name="4 CuadroTexto"/>
          <p:cNvSpPr txBox="1"/>
          <p:nvPr/>
        </p:nvSpPr>
        <p:spPr>
          <a:xfrm>
            <a:off x="1115569" y="2492897"/>
            <a:ext cx="4208906" cy="492443"/>
          </a:xfrm>
          <a:prstGeom prst="rect">
            <a:avLst/>
          </a:prstGeom>
          <a:noFill/>
        </p:spPr>
        <p:txBody>
          <a:bodyPr wrap="square" rtlCol="0">
            <a:spAutoFit/>
          </a:bodyPr>
          <a:lstStyle/>
          <a:p>
            <a:r>
              <a:rPr lang="es-MX" dirty="0">
                <a:ln w="12700">
                  <a:solidFill>
                    <a:schemeClr val="tx1"/>
                  </a:solidFill>
                </a:ln>
                <a:solidFill>
                  <a:schemeClr val="bg2">
                    <a:lumMod val="40000"/>
                    <a:lumOff val="60000"/>
                  </a:schemeClr>
                </a:solidFill>
              </a:rPr>
              <a:t>METABOLISMO</a:t>
            </a:r>
            <a:r>
              <a:rPr lang="es-MX" sz="2600" dirty="0">
                <a:ln w="12700">
                  <a:solidFill>
                    <a:schemeClr val="tx1"/>
                  </a:solidFill>
                </a:ln>
                <a:solidFill>
                  <a:schemeClr val="bg2">
                    <a:lumMod val="40000"/>
                    <a:lumOff val="60000"/>
                  </a:schemeClr>
                </a:solidFill>
              </a:rPr>
              <a:t> </a:t>
            </a:r>
          </a:p>
        </p:txBody>
      </p:sp>
      <p:sp>
        <p:nvSpPr>
          <p:cNvPr id="6" name="5 CuadroTexto"/>
          <p:cNvSpPr txBox="1"/>
          <p:nvPr/>
        </p:nvSpPr>
        <p:spPr>
          <a:xfrm flipH="1">
            <a:off x="5625834" y="2114707"/>
            <a:ext cx="4085456" cy="892552"/>
          </a:xfrm>
          <a:prstGeom prst="rect">
            <a:avLst/>
          </a:prstGeom>
          <a:noFill/>
        </p:spPr>
        <p:txBody>
          <a:bodyPr wrap="square" rtlCol="0">
            <a:spAutoFit/>
          </a:bodyPr>
          <a:lstStyle/>
          <a:p>
            <a:endParaRPr lang="es-MX" sz="2600" dirty="0">
              <a:ln w="12700">
                <a:solidFill>
                  <a:schemeClr val="tx1"/>
                </a:solidFill>
              </a:ln>
              <a:solidFill>
                <a:srgbClr val="FF66CC"/>
              </a:solidFill>
            </a:endParaRPr>
          </a:p>
          <a:p>
            <a:r>
              <a:rPr lang="es-MX" sz="2600" dirty="0">
                <a:ln w="12700">
                  <a:solidFill>
                    <a:schemeClr val="tx1"/>
                  </a:solidFill>
                </a:ln>
                <a:solidFill>
                  <a:srgbClr val="FF66CC"/>
                </a:solidFill>
              </a:rPr>
              <a:t>           </a:t>
            </a:r>
            <a:r>
              <a:rPr lang="es-MX" dirty="0">
                <a:ln w="12700">
                  <a:solidFill>
                    <a:schemeClr val="tx1"/>
                  </a:solidFill>
                </a:ln>
                <a:solidFill>
                  <a:schemeClr val="bg2">
                    <a:lumMod val="40000"/>
                    <a:lumOff val="60000"/>
                  </a:schemeClr>
                </a:solidFill>
              </a:rPr>
              <a:t>REPRODUCCIÓN </a:t>
            </a:r>
          </a:p>
        </p:txBody>
      </p:sp>
      <p:sp>
        <p:nvSpPr>
          <p:cNvPr id="8" name="TextBox 7">
            <a:extLst>
              <a:ext uri="{FF2B5EF4-FFF2-40B4-BE49-F238E27FC236}">
                <a16:creationId xmlns:a16="http://schemas.microsoft.com/office/drawing/2014/main" id="{343507EA-36E7-4CDC-B294-269A4441F2C1}"/>
              </a:ext>
            </a:extLst>
          </p:cNvPr>
          <p:cNvSpPr txBox="1"/>
          <p:nvPr/>
        </p:nvSpPr>
        <p:spPr>
          <a:xfrm>
            <a:off x="156117" y="6218233"/>
            <a:ext cx="11853746" cy="646331"/>
          </a:xfrm>
          <a:prstGeom prst="rect">
            <a:avLst/>
          </a:prstGeom>
          <a:noFill/>
        </p:spPr>
        <p:txBody>
          <a:bodyPr wrap="square">
            <a:spAutoFit/>
          </a:bodyPr>
          <a:lstStyle/>
          <a:p>
            <a:r>
              <a:rPr lang="es-ES_tradnl" sz="1800" dirty="0"/>
              <a:t>Modificado de: González </a:t>
            </a:r>
            <a:r>
              <a:rPr lang="es-ES_tradnl" sz="1800" dirty="0" err="1"/>
              <a:t>González</a:t>
            </a:r>
            <a:r>
              <a:rPr lang="es-ES_tradnl" sz="1800" dirty="0"/>
              <a:t>, J. 1991. </a:t>
            </a:r>
            <a:r>
              <a:rPr lang="es-ES_tradnl" sz="1800" b="1" dirty="0"/>
              <a:t>Los procesos transformados y los procesos alterados: fundamentos para una teoría procesual del conocimiento biológico</a:t>
            </a:r>
            <a:r>
              <a:rPr lang="es-ES_tradnl" sz="1800" dirty="0"/>
              <a:t>. en </a:t>
            </a:r>
            <a:r>
              <a:rPr lang="es-ES_tradnl" sz="1800" dirty="0" err="1"/>
              <a:t>Uroboros</a:t>
            </a:r>
            <a:r>
              <a:rPr lang="es-ES_tradnl" sz="1800" dirty="0"/>
              <a:t> vol.1. No. 2. pp. 45-90</a:t>
            </a:r>
          </a:p>
        </p:txBody>
      </p:sp>
    </p:spTree>
    <p:extLst>
      <p:ext uri="{BB962C8B-B14F-4D97-AF65-F5344CB8AC3E}">
        <p14:creationId xmlns:p14="http://schemas.microsoft.com/office/powerpoint/2010/main" val="3442713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err="1"/>
              <a:t>Ii</a:t>
            </a:r>
            <a:r>
              <a:rPr lang="es-MX" dirty="0"/>
              <a:t> CLASIFICACIÓN BIOLÓGICA </a:t>
            </a:r>
          </a:p>
        </p:txBody>
      </p:sp>
      <p:sp>
        <p:nvSpPr>
          <p:cNvPr id="3" name="2 Marcador de contenido"/>
          <p:cNvSpPr>
            <a:spLocks noGrp="1"/>
          </p:cNvSpPr>
          <p:nvPr>
            <p:ph idx="1"/>
          </p:nvPr>
        </p:nvSpPr>
        <p:spPr/>
        <p:txBody>
          <a:bodyPr>
            <a:normAutofit fontScale="25000" lnSpcReduction="20000"/>
          </a:bodyPr>
          <a:lstStyle/>
          <a:p>
            <a:pPr marL="0" indent="0">
              <a:buNone/>
            </a:pPr>
            <a:endParaRPr lang="es-MX" dirty="0"/>
          </a:p>
          <a:p>
            <a:endParaRPr lang="es-MX" dirty="0"/>
          </a:p>
          <a:p>
            <a:endParaRPr lang="es-MX" sz="14400" dirty="0"/>
          </a:p>
          <a:p>
            <a:r>
              <a:rPr lang="es-MX" sz="14400" dirty="0"/>
              <a:t>¿Qué es una clasificación biológica? En el chat por favor</a:t>
            </a:r>
          </a:p>
          <a:p>
            <a:endParaRPr lang="es-MX" sz="14400" dirty="0"/>
          </a:p>
          <a:p>
            <a:r>
              <a:rPr lang="es-MX" sz="14400" dirty="0"/>
              <a:t>.</a:t>
            </a:r>
          </a:p>
          <a:p>
            <a:endParaRPr lang="es-MX" sz="9600" dirty="0"/>
          </a:p>
          <a:p>
            <a:endParaRPr lang="es-MX" sz="6000" dirty="0"/>
          </a:p>
          <a:p>
            <a:pPr>
              <a:buNone/>
            </a:pPr>
            <a:endParaRPr lang="es-MX" dirty="0"/>
          </a:p>
          <a:p>
            <a:pPr>
              <a:buNone/>
            </a:pPr>
            <a:endParaRPr lang="es-MX" dirty="0"/>
          </a:p>
          <a:p>
            <a:pPr>
              <a:buNone/>
            </a:pPr>
            <a:r>
              <a:rPr lang="es-MX" dirty="0"/>
              <a:t> </a:t>
            </a:r>
          </a:p>
          <a:p>
            <a:endParaRPr lang="es-MX" dirty="0"/>
          </a:p>
          <a:p>
            <a:endParaRPr lang="es-MX" dirty="0"/>
          </a:p>
          <a:p>
            <a:pPr>
              <a:buNone/>
            </a:pPr>
            <a:r>
              <a:rPr lang="es-MX" dirty="0"/>
              <a:t> </a:t>
            </a:r>
          </a:p>
          <a:p>
            <a:endParaRPr lang="es-MX" dirty="0"/>
          </a:p>
          <a:p>
            <a:endParaRPr lang="es-MX" dirty="0"/>
          </a:p>
          <a:p>
            <a:endParaRPr lang="es-MX" dirty="0"/>
          </a:p>
          <a:p>
            <a:pPr>
              <a:buNone/>
            </a:pPr>
            <a:endParaRPr lang="es-MX" dirty="0"/>
          </a:p>
          <a:p>
            <a:endParaRPr lang="es-MX" dirty="0"/>
          </a:p>
        </p:txBody>
      </p:sp>
    </p:spTree>
    <p:extLst>
      <p:ext uri="{BB962C8B-B14F-4D97-AF65-F5344CB8AC3E}">
        <p14:creationId xmlns:p14="http://schemas.microsoft.com/office/powerpoint/2010/main" val="2900390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41412" y="133564"/>
            <a:ext cx="9905999" cy="1524579"/>
          </a:xfrm>
        </p:spPr>
        <p:txBody>
          <a:bodyPr/>
          <a:lstStyle/>
          <a:p>
            <a:r>
              <a:rPr lang="es-MX" dirty="0"/>
              <a:t> </a:t>
            </a:r>
          </a:p>
        </p:txBody>
      </p:sp>
      <p:sp>
        <p:nvSpPr>
          <p:cNvPr id="3" name="2 Marcador de contenido"/>
          <p:cNvSpPr>
            <a:spLocks noGrp="1"/>
          </p:cNvSpPr>
          <p:nvPr>
            <p:ph idx="1"/>
          </p:nvPr>
        </p:nvSpPr>
        <p:spPr>
          <a:xfrm>
            <a:off x="853735" y="682098"/>
            <a:ext cx="10766337" cy="3541714"/>
          </a:xfrm>
        </p:spPr>
        <p:txBody>
          <a:bodyPr>
            <a:noAutofit/>
          </a:bodyPr>
          <a:lstStyle/>
          <a:p>
            <a:r>
              <a:rPr lang="es-MX" sz="2800" dirty="0"/>
              <a:t>Una clasificación es un conjunto de </a:t>
            </a:r>
            <a:r>
              <a:rPr lang="es-MX" sz="2800" i="1" dirty="0"/>
              <a:t>clases</a:t>
            </a:r>
            <a:r>
              <a:rPr lang="es-MX" sz="2800" dirty="0"/>
              <a:t> formadas por  los miembros de un universo o conjunto diverso </a:t>
            </a:r>
            <a:r>
              <a:rPr lang="es-MX" sz="2800" i="1" dirty="0"/>
              <a:t>de entidades </a:t>
            </a:r>
            <a:r>
              <a:rPr lang="es-MX" sz="2800" dirty="0"/>
              <a:t>de cualquier tipo.</a:t>
            </a:r>
            <a:r>
              <a:rPr lang="es-MX" sz="2800" i="1" dirty="0"/>
              <a:t> </a:t>
            </a:r>
          </a:p>
          <a:p>
            <a:r>
              <a:rPr lang="es-MX" sz="2800" dirty="0"/>
              <a:t>Una clasificación biológica es un conjunto de clases formadas por los miembros de un universo o conjunto diverso </a:t>
            </a:r>
            <a:r>
              <a:rPr lang="es-MX" sz="2800" i="1" dirty="0"/>
              <a:t>de seres vivos </a:t>
            </a:r>
            <a:r>
              <a:rPr lang="es-MX" sz="2800" dirty="0"/>
              <a:t>en particular.</a:t>
            </a:r>
            <a:r>
              <a:rPr lang="es-MX" sz="2800" i="1" dirty="0"/>
              <a:t> </a:t>
            </a:r>
            <a:endParaRPr lang="es-MX" sz="2800" dirty="0"/>
          </a:p>
          <a:p>
            <a:r>
              <a:rPr lang="es-MX" sz="2800" dirty="0"/>
              <a:t>Como en toda clasificación, </a:t>
            </a:r>
            <a:r>
              <a:rPr lang="es-MX" sz="2800" i="1" dirty="0"/>
              <a:t>cada</a:t>
            </a:r>
            <a:r>
              <a:rPr lang="es-MX" sz="2800" dirty="0"/>
              <a:t> clase de una clasificación biológica  está formada por seres vivos que comparten características (semejanzas) y está separada de las demás clases por las características de los miembros de éstas que son diferentes a las características de sus miembros (‘sus’ de cada clase) (diferencias).</a:t>
            </a:r>
          </a:p>
          <a:p>
            <a:endParaRPr lang="es-MX" sz="9600" dirty="0"/>
          </a:p>
          <a:p>
            <a:endParaRPr lang="es-MX" sz="6000" dirty="0"/>
          </a:p>
          <a:p>
            <a:pPr>
              <a:buNone/>
            </a:pPr>
            <a:endParaRPr lang="es-MX" dirty="0"/>
          </a:p>
          <a:p>
            <a:pPr>
              <a:buNone/>
            </a:pPr>
            <a:endParaRPr lang="es-MX" dirty="0"/>
          </a:p>
          <a:p>
            <a:pPr>
              <a:buNone/>
            </a:pPr>
            <a:r>
              <a:rPr lang="es-MX" dirty="0"/>
              <a:t> </a:t>
            </a:r>
          </a:p>
          <a:p>
            <a:endParaRPr lang="es-MX" dirty="0"/>
          </a:p>
          <a:p>
            <a:endParaRPr lang="es-MX" dirty="0"/>
          </a:p>
          <a:p>
            <a:pPr>
              <a:buNone/>
            </a:pPr>
            <a:r>
              <a:rPr lang="es-MX" dirty="0"/>
              <a:t> </a:t>
            </a:r>
          </a:p>
          <a:p>
            <a:endParaRPr lang="es-MX" dirty="0"/>
          </a:p>
          <a:p>
            <a:endParaRPr lang="es-MX" dirty="0"/>
          </a:p>
          <a:p>
            <a:endParaRPr lang="es-MX" dirty="0"/>
          </a:p>
          <a:p>
            <a:pPr>
              <a:buNone/>
            </a:pPr>
            <a:endParaRPr lang="es-MX" dirty="0"/>
          </a:p>
          <a:p>
            <a:endParaRPr lang="es-MX" dirty="0"/>
          </a:p>
        </p:txBody>
      </p:sp>
    </p:spTree>
    <p:extLst>
      <p:ext uri="{BB962C8B-B14F-4D97-AF65-F5344CB8AC3E}">
        <p14:creationId xmlns:p14="http://schemas.microsoft.com/office/powerpoint/2010/main" val="3989185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 </a:t>
            </a:r>
          </a:p>
        </p:txBody>
      </p:sp>
      <p:sp>
        <p:nvSpPr>
          <p:cNvPr id="3" name="2 Marcador de contenido"/>
          <p:cNvSpPr>
            <a:spLocks noGrp="1"/>
          </p:cNvSpPr>
          <p:nvPr>
            <p:ph idx="1"/>
          </p:nvPr>
        </p:nvSpPr>
        <p:spPr/>
        <p:txBody>
          <a:bodyPr>
            <a:noAutofit/>
          </a:bodyPr>
          <a:lstStyle/>
          <a:p>
            <a:endParaRPr lang="es-MX" dirty="0"/>
          </a:p>
          <a:p>
            <a:endParaRPr lang="es-MX" dirty="0"/>
          </a:p>
          <a:p>
            <a:r>
              <a:rPr lang="es-MX" sz="3600" dirty="0"/>
              <a:t>¿Qué tipos de clasificación hay? En el chat por favor </a:t>
            </a:r>
            <a:r>
              <a:rPr lang="es-MX" dirty="0"/>
              <a:t> </a:t>
            </a:r>
          </a:p>
          <a:p>
            <a:pPr>
              <a:buNone/>
            </a:pPr>
            <a:r>
              <a:rPr lang="es-MX" dirty="0"/>
              <a:t> </a:t>
            </a:r>
          </a:p>
          <a:p>
            <a:pPr>
              <a:buNone/>
            </a:pPr>
            <a:r>
              <a:rPr lang="es-MX" dirty="0"/>
              <a:t> </a:t>
            </a:r>
          </a:p>
          <a:p>
            <a:endParaRPr lang="es-MX" dirty="0"/>
          </a:p>
          <a:p>
            <a:endParaRPr lang="es-MX" dirty="0"/>
          </a:p>
          <a:p>
            <a:endParaRPr lang="es-MX" dirty="0"/>
          </a:p>
          <a:p>
            <a:pPr>
              <a:buNone/>
            </a:pPr>
            <a:endParaRPr lang="es-MX" dirty="0"/>
          </a:p>
          <a:p>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 </a:t>
            </a:r>
          </a:p>
        </p:txBody>
      </p:sp>
      <p:sp>
        <p:nvSpPr>
          <p:cNvPr id="3" name="2 Marcador de contenido"/>
          <p:cNvSpPr>
            <a:spLocks noGrp="1"/>
          </p:cNvSpPr>
          <p:nvPr>
            <p:ph idx="1"/>
          </p:nvPr>
        </p:nvSpPr>
        <p:spPr>
          <a:xfrm>
            <a:off x="1141412" y="1572831"/>
            <a:ext cx="9905999" cy="3541714"/>
          </a:xfrm>
        </p:spPr>
        <p:txBody>
          <a:bodyPr>
            <a:noAutofit/>
          </a:bodyPr>
          <a:lstStyle/>
          <a:p>
            <a:r>
              <a:rPr lang="es-MX" sz="3200" dirty="0"/>
              <a:t>¿Qué tipos de clasificación biológica hay? En el chat por favor </a:t>
            </a:r>
          </a:p>
          <a:p>
            <a:endParaRPr lang="es-MX" sz="3200" dirty="0"/>
          </a:p>
          <a:p>
            <a:r>
              <a:rPr lang="es-MX" sz="3200" dirty="0"/>
              <a:t>  ¿Cuál es la diferencia entre ellas? ¿Depende del objeto de la clasificación o de la intención de la clasificación </a:t>
            </a:r>
          </a:p>
          <a:p>
            <a:endParaRPr lang="es-MX" sz="3200" dirty="0"/>
          </a:p>
          <a:p>
            <a:endParaRPr lang="es-MX"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3DDB16-6BAC-48F3-A93F-69036F20DCCC}"/>
              </a:ext>
            </a:extLst>
          </p:cNvPr>
          <p:cNvSpPr txBox="1"/>
          <p:nvPr/>
        </p:nvSpPr>
        <p:spPr>
          <a:xfrm>
            <a:off x="1243173" y="1377006"/>
            <a:ext cx="9144000" cy="2862322"/>
          </a:xfrm>
          <a:prstGeom prst="rect">
            <a:avLst/>
          </a:prstGeom>
          <a:noFill/>
        </p:spPr>
        <p:txBody>
          <a:bodyPr wrap="square">
            <a:spAutoFit/>
          </a:bodyPr>
          <a:lstStyle/>
          <a:p>
            <a:endParaRPr lang="es-MX" sz="3600" dirty="0"/>
          </a:p>
          <a:p>
            <a:endParaRPr lang="es-MX" sz="3600" dirty="0"/>
          </a:p>
          <a:p>
            <a:r>
              <a:rPr lang="es-MX" sz="3600" dirty="0"/>
              <a:t>Tipos de clasificación hay múltiples, pero para el curso los que interesan son dos: clasificaciones biológicas y las clasificaciones no biológicas.  </a:t>
            </a:r>
          </a:p>
        </p:txBody>
      </p:sp>
    </p:spTree>
    <p:extLst>
      <p:ext uri="{BB962C8B-B14F-4D97-AF65-F5344CB8AC3E}">
        <p14:creationId xmlns:p14="http://schemas.microsoft.com/office/powerpoint/2010/main" val="1537076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a:xfrm>
            <a:off x="1087120" y="2011680"/>
            <a:ext cx="10457179" cy="4562144"/>
          </a:xfrm>
        </p:spPr>
        <p:txBody>
          <a:bodyPr>
            <a:noAutofit/>
          </a:bodyPr>
          <a:lstStyle/>
          <a:p>
            <a:endParaRPr lang="es-MX" dirty="0"/>
          </a:p>
          <a:p>
            <a:r>
              <a:rPr lang="es-MX" sz="3600" dirty="0"/>
              <a:t>¿Cuál es la diferencia entre las clasificaciones biológicas </a:t>
            </a:r>
            <a:r>
              <a:rPr lang="es-MX" sz="3600" i="1" dirty="0"/>
              <a:t>naturales</a:t>
            </a:r>
            <a:r>
              <a:rPr lang="es-MX" sz="3600" dirty="0"/>
              <a:t> y clasificaciones biológicas </a:t>
            </a:r>
            <a:r>
              <a:rPr lang="es-MX" sz="3600" i="1" dirty="0"/>
              <a:t>artificiales</a:t>
            </a:r>
            <a:r>
              <a:rPr lang="es-MX" sz="3600" dirty="0"/>
              <a:t>? En el micrófono</a:t>
            </a:r>
          </a:p>
          <a:p>
            <a:endParaRPr lang="es-MX" sz="3600" dirty="0"/>
          </a:p>
          <a:p>
            <a:r>
              <a:rPr lang="es-MX" sz="3600" dirty="0"/>
              <a:t>.</a:t>
            </a:r>
          </a:p>
          <a:p>
            <a:endParaRPr lang="es-MX" sz="3600" dirty="0"/>
          </a:p>
          <a:p>
            <a:endParaRPr lang="es-MX" sz="12000" dirty="0"/>
          </a:p>
          <a:p>
            <a:endParaRPr lang="es-MX" dirty="0"/>
          </a:p>
          <a:p>
            <a:endParaRPr lang="es-MX" dirty="0"/>
          </a:p>
          <a:p>
            <a:endParaRPr lang="es-MX" dirty="0"/>
          </a:p>
          <a:p>
            <a:pPr>
              <a:buNone/>
            </a:pPr>
            <a:r>
              <a:rPr lang="es-MX" dirty="0"/>
              <a:t> </a:t>
            </a:r>
          </a:p>
          <a:p>
            <a:endParaRPr lang="es-MX" dirty="0"/>
          </a:p>
          <a:p>
            <a:endParaRPr lang="es-MX" dirty="0"/>
          </a:p>
          <a:p>
            <a:endParaRPr lang="es-MX" dirty="0"/>
          </a:p>
          <a:p>
            <a:pPr>
              <a:buNone/>
            </a:pPr>
            <a:endParaRPr lang="es-MX" dirty="0"/>
          </a:p>
          <a:p>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1BCD63-FBFB-4F60-B91A-EADBA52C19C7}"/>
              </a:ext>
            </a:extLst>
          </p:cNvPr>
          <p:cNvSpPr txBox="1"/>
          <p:nvPr/>
        </p:nvSpPr>
        <p:spPr>
          <a:xfrm>
            <a:off x="813816" y="1115568"/>
            <a:ext cx="8222742" cy="10956846"/>
          </a:xfrm>
          <a:prstGeom prst="rect">
            <a:avLst/>
          </a:prstGeom>
          <a:noFill/>
        </p:spPr>
        <p:txBody>
          <a:bodyPr wrap="square">
            <a:spAutoFit/>
          </a:bodyPr>
          <a:lstStyle/>
          <a:p>
            <a:r>
              <a:rPr lang="es-MX" sz="3600" dirty="0"/>
              <a:t>Índice de la Sesión </a:t>
            </a:r>
          </a:p>
          <a:p>
            <a:endParaRPr lang="es-MX" sz="3600" dirty="0"/>
          </a:p>
          <a:p>
            <a:r>
              <a:rPr lang="es-MX" sz="3600" dirty="0"/>
              <a:t>I Resumen</a:t>
            </a:r>
          </a:p>
          <a:p>
            <a:endParaRPr lang="es-MX" sz="3600" dirty="0"/>
          </a:p>
          <a:p>
            <a:r>
              <a:rPr lang="es-MX" sz="3600" dirty="0"/>
              <a:t>II Clasificación de seres vivos</a:t>
            </a:r>
          </a:p>
          <a:p>
            <a:endParaRPr lang="es-MX" sz="3600" dirty="0"/>
          </a:p>
          <a:p>
            <a:r>
              <a:rPr lang="es-MX" sz="3600" dirty="0"/>
              <a:t>III Relaciones filogenéticas</a:t>
            </a:r>
          </a:p>
          <a:p>
            <a:endParaRPr lang="es-MX" sz="3600" dirty="0"/>
          </a:p>
          <a:p>
            <a:r>
              <a:rPr lang="es-MX" sz="3600" dirty="0"/>
              <a:t> </a:t>
            </a:r>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dirty="0"/>
          </a:p>
        </p:txBody>
      </p:sp>
    </p:spTree>
    <p:extLst>
      <p:ext uri="{BB962C8B-B14F-4D97-AF65-F5344CB8AC3E}">
        <p14:creationId xmlns:p14="http://schemas.microsoft.com/office/powerpoint/2010/main" val="1530483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927AEB-7C08-4D0C-87E0-A0A502E5D1D4}"/>
              </a:ext>
            </a:extLst>
          </p:cNvPr>
          <p:cNvSpPr txBox="1"/>
          <p:nvPr/>
        </p:nvSpPr>
        <p:spPr>
          <a:xfrm>
            <a:off x="3033522" y="-24686389"/>
            <a:ext cx="6103620" cy="1200329"/>
          </a:xfrm>
          <a:prstGeom prst="rect">
            <a:avLst/>
          </a:prstGeom>
          <a:noFill/>
        </p:spPr>
        <p:txBody>
          <a:bodyPr wrap="square">
            <a:spAutoFit/>
          </a:bodyPr>
          <a:lstStyle/>
          <a:p>
            <a:r>
              <a:rPr lang="es-MX" sz="3600" dirty="0"/>
              <a:t>Cualquier clasificación de </a:t>
            </a:r>
            <a:r>
              <a:rPr lang="es-MX" sz="3600" b="1" dirty="0"/>
              <a:t>seres no vivos </a:t>
            </a:r>
            <a:r>
              <a:rPr lang="es-MX" sz="3600" dirty="0"/>
              <a:t>es artificial. ¿Por qué?</a:t>
            </a:r>
          </a:p>
        </p:txBody>
      </p:sp>
      <p:sp>
        <p:nvSpPr>
          <p:cNvPr id="9" name="TextBox 8">
            <a:extLst>
              <a:ext uri="{FF2B5EF4-FFF2-40B4-BE49-F238E27FC236}">
                <a16:creationId xmlns:a16="http://schemas.microsoft.com/office/drawing/2014/main" id="{803FCEE8-9ABD-4EDA-9701-092F981C8243}"/>
              </a:ext>
            </a:extLst>
          </p:cNvPr>
          <p:cNvSpPr txBox="1"/>
          <p:nvPr/>
        </p:nvSpPr>
        <p:spPr>
          <a:xfrm>
            <a:off x="-274320" y="-13368528"/>
            <a:ext cx="9411462" cy="1200329"/>
          </a:xfrm>
          <a:prstGeom prst="rect">
            <a:avLst/>
          </a:prstGeom>
          <a:noFill/>
        </p:spPr>
        <p:txBody>
          <a:bodyPr wrap="square">
            <a:spAutoFit/>
          </a:bodyPr>
          <a:lstStyle/>
          <a:p>
            <a:r>
              <a:rPr lang="es-MX" sz="1800" dirty="0"/>
              <a:t>Las naturales se construyen con base en relaciones </a:t>
            </a:r>
            <a:r>
              <a:rPr lang="es-MX" sz="1800" b="1" dirty="0"/>
              <a:t>filogenéticas entre sus seres vivos</a:t>
            </a:r>
            <a:r>
              <a:rPr lang="es-MX" sz="1800" dirty="0"/>
              <a:t>.</a:t>
            </a:r>
          </a:p>
          <a:p>
            <a:endParaRPr lang="es-MX" sz="1800" dirty="0"/>
          </a:p>
          <a:p>
            <a:r>
              <a:rPr lang="es-MX" sz="1800" dirty="0"/>
              <a:t>Las clasificaciones biológicas no naturales o artificiales se construyen con base en  cualquier tipo de relación </a:t>
            </a:r>
            <a:r>
              <a:rPr lang="es-MX" sz="1800" b="1" dirty="0"/>
              <a:t>entre sus seres vivos</a:t>
            </a:r>
            <a:r>
              <a:rPr lang="es-MX" sz="1800" dirty="0"/>
              <a:t> pero que sea </a:t>
            </a:r>
            <a:r>
              <a:rPr lang="es-MX" sz="1800" b="1" dirty="0"/>
              <a:t>no</a:t>
            </a:r>
            <a:r>
              <a:rPr lang="es-MX" sz="1800" dirty="0"/>
              <a:t> </a:t>
            </a:r>
            <a:r>
              <a:rPr lang="es-MX" sz="1800" b="1" dirty="0"/>
              <a:t>filogenética</a:t>
            </a:r>
            <a:r>
              <a:rPr lang="es-MX" sz="1800" dirty="0"/>
              <a:t>.</a:t>
            </a:r>
          </a:p>
        </p:txBody>
      </p:sp>
      <p:sp>
        <p:nvSpPr>
          <p:cNvPr id="12" name="TextBox 11">
            <a:extLst>
              <a:ext uri="{FF2B5EF4-FFF2-40B4-BE49-F238E27FC236}">
                <a16:creationId xmlns:a16="http://schemas.microsoft.com/office/drawing/2014/main" id="{29A8B55D-4A68-48AA-A6D8-94F3724A49B1}"/>
              </a:ext>
            </a:extLst>
          </p:cNvPr>
          <p:cNvSpPr txBox="1"/>
          <p:nvPr/>
        </p:nvSpPr>
        <p:spPr>
          <a:xfrm>
            <a:off x="1536192" y="1554480"/>
            <a:ext cx="9317736" cy="4524315"/>
          </a:xfrm>
          <a:prstGeom prst="rect">
            <a:avLst/>
          </a:prstGeom>
          <a:noFill/>
        </p:spPr>
        <p:txBody>
          <a:bodyPr wrap="square" rtlCol="0">
            <a:spAutoFit/>
          </a:bodyPr>
          <a:lstStyle/>
          <a:p>
            <a:r>
              <a:rPr lang="es-MX" sz="3200" dirty="0"/>
              <a:t>Las clasificaciones biológicas naturales se construyen con base en las relaciones filogenéticas (de parentesco) de sus seres vivos i.e. con base en su historia evolutiva. ‘Natural’ en el contexto de las clasificaciones biológicas significa ‘filogenética’.</a:t>
            </a:r>
          </a:p>
          <a:p>
            <a:endParaRPr lang="es-MX" sz="3200" dirty="0"/>
          </a:p>
          <a:p>
            <a:r>
              <a:rPr lang="es-MX" sz="3200" dirty="0"/>
              <a:t>Las clasificaciones biológicas no naturales o artificiales se construyen con base en  cualquier tipo de relación </a:t>
            </a:r>
            <a:r>
              <a:rPr lang="es-MX" sz="3200" b="1" dirty="0"/>
              <a:t>entre sus seres vivos</a:t>
            </a:r>
            <a:r>
              <a:rPr lang="es-MX" sz="3200" dirty="0"/>
              <a:t> exceptuando a la filogenética</a:t>
            </a:r>
            <a:r>
              <a:rPr lang="es-MX" sz="3200" b="1" dirty="0"/>
              <a:t>. </a:t>
            </a:r>
            <a:endParaRPr lang="es-MX" sz="3200" dirty="0"/>
          </a:p>
        </p:txBody>
      </p:sp>
    </p:spTree>
    <p:extLst>
      <p:ext uri="{BB962C8B-B14F-4D97-AF65-F5344CB8AC3E}">
        <p14:creationId xmlns:p14="http://schemas.microsoft.com/office/powerpoint/2010/main" val="17408335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22541" y="280190"/>
            <a:ext cx="9905998" cy="1478570"/>
          </a:xfrm>
        </p:spPr>
        <p:txBody>
          <a:bodyPr/>
          <a:lstStyle/>
          <a:p>
            <a:r>
              <a:rPr lang="es-MX" dirty="0"/>
              <a:t> </a:t>
            </a:r>
          </a:p>
        </p:txBody>
      </p:sp>
      <p:sp>
        <p:nvSpPr>
          <p:cNvPr id="3" name="2 Marcador de contenido"/>
          <p:cNvSpPr>
            <a:spLocks noGrp="1"/>
          </p:cNvSpPr>
          <p:nvPr>
            <p:ph idx="1"/>
          </p:nvPr>
        </p:nvSpPr>
        <p:spPr>
          <a:xfrm>
            <a:off x="552704" y="1463040"/>
            <a:ext cx="11338560" cy="4663440"/>
          </a:xfrm>
        </p:spPr>
        <p:txBody>
          <a:bodyPr>
            <a:normAutofit fontScale="25000" lnSpcReduction="20000"/>
          </a:bodyPr>
          <a:lstStyle/>
          <a:p>
            <a:endParaRPr lang="es-MX" dirty="0"/>
          </a:p>
          <a:p>
            <a:r>
              <a:rPr lang="es-MX" sz="12000" dirty="0"/>
              <a:t>¿Por qué cualquier clasificación de seres no vivos es automáticamente no natural o artificial?</a:t>
            </a:r>
          </a:p>
          <a:p>
            <a:endParaRPr lang="es-MX" sz="12000" dirty="0"/>
          </a:p>
          <a:p>
            <a:r>
              <a:rPr lang="es-MX" sz="12000" dirty="0"/>
              <a:t>Porque en el contexto biológico al término  ‘</a:t>
            </a:r>
            <a:r>
              <a:rPr lang="es-MX" sz="12000" b="1" dirty="0"/>
              <a:t>natural</a:t>
            </a:r>
            <a:r>
              <a:rPr lang="es-MX" sz="12000" dirty="0"/>
              <a:t>’  se le ha dado el significado de ‘filogenético’ y las relaciones filogenéticas se dan </a:t>
            </a:r>
            <a:r>
              <a:rPr lang="es-MX" sz="12000" i="1" dirty="0"/>
              <a:t>únicamente</a:t>
            </a:r>
            <a:r>
              <a:rPr lang="es-MX" sz="12000" dirty="0"/>
              <a:t> en los seres vivos. </a:t>
            </a:r>
            <a:endParaRPr lang="es-MX" sz="12000" i="1" dirty="0"/>
          </a:p>
          <a:p>
            <a:r>
              <a:rPr lang="es-MX" sz="12000" dirty="0"/>
              <a:t>En consecuencia, cualquier relación entre seres </a:t>
            </a:r>
            <a:r>
              <a:rPr lang="es-MX" sz="12000" b="1" dirty="0"/>
              <a:t>no</a:t>
            </a:r>
            <a:r>
              <a:rPr lang="es-MX" sz="12000" dirty="0"/>
              <a:t> vivos es lo opuesto de natural i.e. es artificial</a:t>
            </a:r>
          </a:p>
          <a:p>
            <a:r>
              <a:rPr lang="es-MX" sz="12000" dirty="0"/>
              <a:t>  </a:t>
            </a:r>
          </a:p>
          <a:p>
            <a:endParaRPr lang="es-MX" sz="12000" dirty="0"/>
          </a:p>
          <a:p>
            <a:endParaRPr lang="es-MX" sz="12000" dirty="0"/>
          </a:p>
          <a:p>
            <a:endParaRPr lang="es-MX" dirty="0"/>
          </a:p>
          <a:p>
            <a:endParaRPr lang="es-MX" dirty="0"/>
          </a:p>
          <a:p>
            <a:endParaRPr lang="es-MX" dirty="0"/>
          </a:p>
          <a:p>
            <a:pPr>
              <a:buNone/>
            </a:pPr>
            <a:r>
              <a:rPr lang="es-MX" dirty="0"/>
              <a:t> </a:t>
            </a:r>
          </a:p>
          <a:p>
            <a:endParaRPr lang="es-MX" dirty="0"/>
          </a:p>
          <a:p>
            <a:endParaRPr lang="es-MX" dirty="0"/>
          </a:p>
          <a:p>
            <a:endParaRPr lang="es-MX" dirty="0"/>
          </a:p>
          <a:p>
            <a:pPr>
              <a:buNone/>
            </a:pPr>
            <a:endParaRPr lang="es-MX" dirty="0"/>
          </a:p>
          <a:p>
            <a:endParaRPr lang="es-MX" dirty="0"/>
          </a:p>
        </p:txBody>
      </p:sp>
    </p:spTree>
    <p:extLst>
      <p:ext uri="{BB962C8B-B14F-4D97-AF65-F5344CB8AC3E}">
        <p14:creationId xmlns:p14="http://schemas.microsoft.com/office/powerpoint/2010/main" val="1741638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A01E50-04F9-4BA9-9231-15AE3439708F}"/>
              </a:ext>
            </a:extLst>
          </p:cNvPr>
          <p:cNvSpPr txBox="1"/>
          <p:nvPr/>
        </p:nvSpPr>
        <p:spPr>
          <a:xfrm>
            <a:off x="822960" y="438913"/>
            <a:ext cx="11128248" cy="5078313"/>
          </a:xfrm>
          <a:prstGeom prst="rect">
            <a:avLst/>
          </a:prstGeom>
          <a:noFill/>
        </p:spPr>
        <p:txBody>
          <a:bodyPr wrap="square">
            <a:spAutoFit/>
          </a:bodyPr>
          <a:lstStyle/>
          <a:p>
            <a:pPr algn="just"/>
            <a:endParaRPr lang="es-MX" sz="3600" dirty="0"/>
          </a:p>
          <a:p>
            <a:pPr algn="just"/>
            <a:endParaRPr lang="es-MX" sz="3600" dirty="0"/>
          </a:p>
          <a:p>
            <a:pPr algn="just"/>
            <a:endParaRPr lang="es-MX" sz="3600" dirty="0"/>
          </a:p>
          <a:p>
            <a:pPr algn="just"/>
            <a:r>
              <a:rPr lang="es-MX" sz="3600" dirty="0"/>
              <a:t>Si ‘natural’ en la clasificación de los seres vivos sólo significa relacionado filogenéticamente, entonces, una clasificación no por ser biológica es natural, puede ser artificial. Es el caso de protistas, protozoarios y algas: son grupos biológicos, pero no naturales sino artificiales. </a:t>
            </a:r>
          </a:p>
          <a:p>
            <a:endParaRPr lang="es-MX" sz="3600" dirty="0"/>
          </a:p>
        </p:txBody>
      </p:sp>
    </p:spTree>
    <p:extLst>
      <p:ext uri="{BB962C8B-B14F-4D97-AF65-F5344CB8AC3E}">
        <p14:creationId xmlns:p14="http://schemas.microsoft.com/office/powerpoint/2010/main" val="1810446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10F26-4DDB-46BC-A90F-CE0A0730B8DD}"/>
              </a:ext>
            </a:extLst>
          </p:cNvPr>
          <p:cNvSpPr>
            <a:spLocks noGrp="1"/>
          </p:cNvSpPr>
          <p:nvPr>
            <p:ph type="title"/>
          </p:nvPr>
        </p:nvSpPr>
        <p:spPr>
          <a:xfrm>
            <a:off x="1261871" y="155448"/>
            <a:ext cx="9383203" cy="853504"/>
          </a:xfrm>
        </p:spPr>
        <p:txBody>
          <a:bodyPr/>
          <a:lstStyle/>
          <a:p>
            <a:r>
              <a:rPr lang="es-MX" dirty="0"/>
              <a:t> </a:t>
            </a:r>
          </a:p>
        </p:txBody>
      </p:sp>
      <p:sp>
        <p:nvSpPr>
          <p:cNvPr id="3" name="Content Placeholder 2">
            <a:extLst>
              <a:ext uri="{FF2B5EF4-FFF2-40B4-BE49-F238E27FC236}">
                <a16:creationId xmlns:a16="http://schemas.microsoft.com/office/drawing/2014/main" id="{436633FA-4177-459E-BC28-3F0479A8EFDF}"/>
              </a:ext>
            </a:extLst>
          </p:cNvPr>
          <p:cNvSpPr>
            <a:spLocks noGrp="1"/>
          </p:cNvSpPr>
          <p:nvPr>
            <p:ph idx="1"/>
          </p:nvPr>
        </p:nvSpPr>
        <p:spPr>
          <a:xfrm>
            <a:off x="1185684" y="270256"/>
            <a:ext cx="10021799" cy="4653280"/>
          </a:xfrm>
        </p:spPr>
        <p:txBody>
          <a:bodyPr>
            <a:noAutofit/>
          </a:bodyPr>
          <a:lstStyle/>
          <a:p>
            <a:pPr marL="0" indent="0">
              <a:buNone/>
            </a:pPr>
            <a:r>
              <a:rPr lang="es-MX" sz="2600" dirty="0"/>
              <a:t> Hay criterios de clasificación que son </a:t>
            </a:r>
            <a:r>
              <a:rPr lang="es-MX" sz="2600" b="1" dirty="0"/>
              <a:t>exclusivos</a:t>
            </a:r>
            <a:r>
              <a:rPr lang="es-MX" sz="2600" dirty="0"/>
              <a:t> </a:t>
            </a:r>
            <a:r>
              <a:rPr lang="es-MX" sz="2600" b="1" dirty="0"/>
              <a:t>para seres vivos</a:t>
            </a:r>
            <a:r>
              <a:rPr lang="es-MX" sz="2600" dirty="0"/>
              <a:t>, pero que </a:t>
            </a:r>
            <a:r>
              <a:rPr lang="es-MX" sz="2600" b="1" dirty="0"/>
              <a:t>no generan clases conformadas por relaciones filogenéticas. </a:t>
            </a:r>
            <a:r>
              <a:rPr lang="es-MX" sz="2600" dirty="0"/>
              <a:t>Son ejemplos de este tipo de criterio los siguientes:</a:t>
            </a:r>
            <a:r>
              <a:rPr lang="es-MX" sz="2600" b="1" dirty="0"/>
              <a:t>  </a:t>
            </a:r>
          </a:p>
          <a:p>
            <a:pPr>
              <a:buFont typeface="Arial" panose="020B0604020202020204" pitchFamily="34" charset="0"/>
              <a:buChar char="•"/>
            </a:pPr>
            <a:r>
              <a:rPr lang="es-MX" sz="2600" dirty="0"/>
              <a:t>   evolutivo (convergencia* de características que genera la clase polifilética etc.). *no todo lo evolutivo es filogenético o natural </a:t>
            </a:r>
          </a:p>
          <a:p>
            <a:pPr>
              <a:buFont typeface="Arial" panose="020B0604020202020204" pitchFamily="34" charset="0"/>
              <a:buChar char="•"/>
            </a:pPr>
            <a:r>
              <a:rPr lang="es-MX" sz="2600" dirty="0"/>
              <a:t>   biogeográfico (por </a:t>
            </a:r>
            <a:r>
              <a:rPr lang="es-MX" sz="2600" dirty="0" err="1"/>
              <a:t>ej</a:t>
            </a:r>
            <a:r>
              <a:rPr lang="es-MX" sz="2600" dirty="0"/>
              <a:t> la clase endemismo)</a:t>
            </a:r>
          </a:p>
          <a:p>
            <a:pPr>
              <a:buFont typeface="Arial" panose="020B0604020202020204" pitchFamily="34" charset="0"/>
              <a:buChar char="•"/>
            </a:pPr>
            <a:r>
              <a:rPr lang="es-MX" sz="2600" dirty="0"/>
              <a:t> ecológico (por ej. las clases </a:t>
            </a:r>
            <a:r>
              <a:rPr lang="es-MX" sz="2600" dirty="0" err="1"/>
              <a:t>euritípico</a:t>
            </a:r>
            <a:r>
              <a:rPr lang="es-MX" sz="2600" dirty="0"/>
              <a:t>, </a:t>
            </a:r>
            <a:r>
              <a:rPr lang="es-MX" sz="2600" dirty="0" err="1"/>
              <a:t>estenotípico</a:t>
            </a:r>
            <a:r>
              <a:rPr lang="es-MX" sz="2600" dirty="0"/>
              <a:t> etc.)</a:t>
            </a:r>
          </a:p>
          <a:p>
            <a:pPr>
              <a:buFont typeface="Arial" panose="020B0604020202020204" pitchFamily="34" charset="0"/>
              <a:buChar char="•"/>
            </a:pPr>
            <a:r>
              <a:rPr lang="es-MX" sz="2600" dirty="0"/>
              <a:t>  de ciclo de vida (por ej., las clases monoico, dioico etc.) </a:t>
            </a:r>
          </a:p>
          <a:p>
            <a:pPr>
              <a:buFont typeface="Arial" panose="020B0604020202020204" pitchFamily="34" charset="0"/>
              <a:buChar char="•"/>
            </a:pPr>
            <a:r>
              <a:rPr lang="es-MX" sz="2600" dirty="0"/>
              <a:t>morfológico (por ej., las clases cuadrúpedo, bípedo, etc.) </a:t>
            </a:r>
          </a:p>
          <a:p>
            <a:pPr>
              <a:buFont typeface="Arial" panose="020B0604020202020204" pitchFamily="34" charset="0"/>
              <a:buChar char="•"/>
            </a:pPr>
            <a:r>
              <a:rPr lang="es-MX" sz="2600" dirty="0"/>
              <a:t>fisiológico (por ej. las clases homeotermo,  poiquilotermo etc.)</a:t>
            </a:r>
          </a:p>
          <a:p>
            <a:pPr>
              <a:buFont typeface="Arial" panose="020B0604020202020204" pitchFamily="34" charset="0"/>
              <a:buChar char="•"/>
            </a:pPr>
            <a:r>
              <a:rPr lang="es-MX" sz="2600" dirty="0"/>
              <a:t>Como pueden ver cada disciplina biológica tiene sus clasificaciones y clases.   </a:t>
            </a:r>
          </a:p>
          <a:p>
            <a:pPr marL="0" indent="0">
              <a:buNone/>
            </a:pPr>
            <a:r>
              <a:rPr lang="es-MX" sz="2600" dirty="0"/>
              <a:t>*</a:t>
            </a:r>
          </a:p>
          <a:p>
            <a:endParaRPr lang="es-MX" sz="2600" dirty="0"/>
          </a:p>
          <a:p>
            <a:endParaRPr lang="es-MX" sz="2600" dirty="0"/>
          </a:p>
        </p:txBody>
      </p:sp>
    </p:spTree>
    <p:extLst>
      <p:ext uri="{BB962C8B-B14F-4D97-AF65-F5344CB8AC3E}">
        <p14:creationId xmlns:p14="http://schemas.microsoft.com/office/powerpoint/2010/main" val="42768695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9EC21E-9279-4553-88C9-F7F1ED07EEEB}"/>
              </a:ext>
            </a:extLst>
          </p:cNvPr>
          <p:cNvSpPr txBox="1"/>
          <p:nvPr/>
        </p:nvSpPr>
        <p:spPr>
          <a:xfrm>
            <a:off x="1307592" y="1443841"/>
            <a:ext cx="9893808" cy="5016758"/>
          </a:xfrm>
          <a:prstGeom prst="rect">
            <a:avLst/>
          </a:prstGeom>
          <a:noFill/>
        </p:spPr>
        <p:txBody>
          <a:bodyPr wrap="square">
            <a:spAutoFit/>
          </a:bodyPr>
          <a:lstStyle/>
          <a:p>
            <a:r>
              <a:rPr lang="es-MX" sz="3200" dirty="0"/>
              <a:t>Hay criterios que se usan para clasificar </a:t>
            </a:r>
            <a:r>
              <a:rPr lang="es-MX" sz="3200" b="1" dirty="0"/>
              <a:t>seres no vivos</a:t>
            </a:r>
            <a:r>
              <a:rPr lang="es-MX" sz="3200" dirty="0"/>
              <a:t> (por ej. minerales, metales etc..) que también se utilizan para clasificar seres vivos. Son ejemplos de este tipo de criterio los siguientes:</a:t>
            </a:r>
            <a:r>
              <a:rPr lang="es-MX" sz="3200" b="1" dirty="0"/>
              <a:t> </a:t>
            </a:r>
          </a:p>
          <a:p>
            <a:pPr marL="457200" indent="-457200">
              <a:buFont typeface="Courier New" panose="02070309020205020404" pitchFamily="49" charset="0"/>
              <a:buChar char="o"/>
            </a:pPr>
            <a:r>
              <a:rPr lang="es-MX" sz="3200" dirty="0"/>
              <a:t>utilidad  </a:t>
            </a:r>
          </a:p>
          <a:p>
            <a:pPr marL="457200" indent="-457200">
              <a:buFont typeface="Courier New" panose="02070309020205020404" pitchFamily="49" charset="0"/>
              <a:buChar char="o"/>
            </a:pPr>
            <a:r>
              <a:rPr lang="es-MX" sz="3200" dirty="0"/>
              <a:t>durabilidad </a:t>
            </a:r>
          </a:p>
          <a:p>
            <a:pPr marL="457200" indent="-457200">
              <a:buFont typeface="Courier New" panose="02070309020205020404" pitchFamily="49" charset="0"/>
              <a:buChar char="o"/>
            </a:pPr>
            <a:r>
              <a:rPr lang="es-MX" sz="3200" dirty="0"/>
              <a:t>belleza </a:t>
            </a:r>
          </a:p>
          <a:p>
            <a:pPr marL="457200" indent="-457200">
              <a:buFont typeface="Courier New" panose="02070309020205020404" pitchFamily="49" charset="0"/>
              <a:buChar char="o"/>
            </a:pPr>
            <a:r>
              <a:rPr lang="es-MX" sz="3200" dirty="0"/>
              <a:t>inflamabilidad</a:t>
            </a:r>
          </a:p>
          <a:p>
            <a:pPr marL="457200" indent="-457200">
              <a:buFont typeface="Courier New" panose="02070309020205020404" pitchFamily="49" charset="0"/>
              <a:buChar char="o"/>
            </a:pPr>
            <a:r>
              <a:rPr lang="es-MX" sz="3200" dirty="0"/>
              <a:t>toxicidad</a:t>
            </a:r>
          </a:p>
          <a:p>
            <a:r>
              <a:rPr lang="es-MX" sz="3200" dirty="0"/>
              <a:t>etc. </a:t>
            </a:r>
          </a:p>
        </p:txBody>
      </p:sp>
    </p:spTree>
    <p:extLst>
      <p:ext uri="{BB962C8B-B14F-4D97-AF65-F5344CB8AC3E}">
        <p14:creationId xmlns:p14="http://schemas.microsoft.com/office/powerpoint/2010/main" val="3536125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5697BE-64AE-4E46-8776-A428504E57F3}"/>
              </a:ext>
            </a:extLst>
          </p:cNvPr>
          <p:cNvSpPr txBox="1"/>
          <p:nvPr/>
        </p:nvSpPr>
        <p:spPr>
          <a:xfrm>
            <a:off x="969264" y="1636776"/>
            <a:ext cx="10314432" cy="5016758"/>
          </a:xfrm>
          <a:prstGeom prst="rect">
            <a:avLst/>
          </a:prstGeom>
          <a:noFill/>
        </p:spPr>
        <p:txBody>
          <a:bodyPr wrap="square" rtlCol="0">
            <a:spAutoFit/>
          </a:bodyPr>
          <a:lstStyle/>
          <a:p>
            <a:endParaRPr lang="es-MX" sz="3200" dirty="0"/>
          </a:p>
          <a:p>
            <a:r>
              <a:rPr lang="es-MX" sz="3200" dirty="0"/>
              <a:t>Tanto los protistas como las algas son seres vivos, esa no es novedad para ninguno de </a:t>
            </a:r>
            <a:r>
              <a:rPr lang="es-MX" sz="3200" dirty="0" err="1"/>
              <a:t>uds.</a:t>
            </a:r>
            <a:r>
              <a:rPr lang="es-MX" sz="3200" dirty="0"/>
              <a:t> La pregunta es:</a:t>
            </a:r>
          </a:p>
          <a:p>
            <a:endParaRPr lang="es-MX" sz="3200" dirty="0"/>
          </a:p>
          <a:p>
            <a:r>
              <a:rPr lang="es-MX" sz="3200" dirty="0"/>
              <a:t>¿Cómo lo saben si no los conocen? En el chat por favor.</a:t>
            </a:r>
          </a:p>
          <a:p>
            <a:endParaRPr lang="es-MX" sz="3200" dirty="0"/>
          </a:p>
          <a:p>
            <a:endParaRPr lang="es-MX" sz="3200" dirty="0"/>
          </a:p>
          <a:p>
            <a:endParaRPr lang="es-MX" sz="3200" dirty="0"/>
          </a:p>
          <a:p>
            <a:endParaRPr lang="es-MX" sz="3200" dirty="0"/>
          </a:p>
          <a:p>
            <a:endParaRPr lang="es-MX" sz="3200" dirty="0"/>
          </a:p>
        </p:txBody>
      </p:sp>
    </p:spTree>
    <p:extLst>
      <p:ext uri="{BB962C8B-B14F-4D97-AF65-F5344CB8AC3E}">
        <p14:creationId xmlns:p14="http://schemas.microsoft.com/office/powerpoint/2010/main" val="32350196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CE1BF0-633B-4E23-96A1-E0FB4DF22148}"/>
              </a:ext>
            </a:extLst>
          </p:cNvPr>
          <p:cNvSpPr txBox="1"/>
          <p:nvPr/>
        </p:nvSpPr>
        <p:spPr>
          <a:xfrm>
            <a:off x="749808" y="237744"/>
            <a:ext cx="9683496" cy="5016758"/>
          </a:xfrm>
          <a:prstGeom prst="rect">
            <a:avLst/>
          </a:prstGeom>
          <a:noFill/>
        </p:spPr>
        <p:txBody>
          <a:bodyPr wrap="square">
            <a:spAutoFit/>
          </a:bodyPr>
          <a:lstStyle/>
          <a:p>
            <a:pPr algn="just"/>
            <a:r>
              <a:rPr lang="es-MX" sz="3200" dirty="0"/>
              <a:t>Para reconocer al miembro de cualquier grupo o al grupo completo – sea fuera o dentro de la biología – es necesario conocer qué unifica al grupo i.e. cuáles son sus características de Unidad, o sea, qué características comparten todos sus miembros, o sea su definición.</a:t>
            </a:r>
          </a:p>
          <a:p>
            <a:pPr algn="just"/>
            <a:endParaRPr lang="es-MX" sz="3200" dirty="0"/>
          </a:p>
          <a:p>
            <a:pPr algn="just"/>
            <a:r>
              <a:rPr lang="es-MX" sz="3200" dirty="0"/>
              <a:t>La manera de saber si protistas y algas son seres vivos sería saber si tienen las características de los seres vivos. ¿Cuáles son? En el chat por favor </a:t>
            </a:r>
          </a:p>
          <a:p>
            <a:pPr algn="just"/>
            <a:endParaRPr lang="es-MX" sz="3200" dirty="0"/>
          </a:p>
        </p:txBody>
      </p:sp>
    </p:spTree>
    <p:extLst>
      <p:ext uri="{BB962C8B-B14F-4D97-AF65-F5344CB8AC3E}">
        <p14:creationId xmlns:p14="http://schemas.microsoft.com/office/powerpoint/2010/main" val="7234031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EACD49-97E1-4980-9E49-92DF73DFF0D2}"/>
              </a:ext>
            </a:extLst>
          </p:cNvPr>
          <p:cNvSpPr txBox="1"/>
          <p:nvPr/>
        </p:nvSpPr>
        <p:spPr>
          <a:xfrm>
            <a:off x="914400" y="704089"/>
            <a:ext cx="9902952" cy="6186309"/>
          </a:xfrm>
          <a:prstGeom prst="rect">
            <a:avLst/>
          </a:prstGeom>
          <a:noFill/>
        </p:spPr>
        <p:txBody>
          <a:bodyPr wrap="square">
            <a:spAutoFit/>
          </a:bodyPr>
          <a:lstStyle/>
          <a:p>
            <a:pPr algn="just"/>
            <a:r>
              <a:rPr lang="es-MX" sz="3600" dirty="0"/>
              <a:t>Los protistas y las algas no sólo son seres vivos sino un tipo de ser vivo. ¿Qué significa eso? En el micrófono por favor</a:t>
            </a:r>
          </a:p>
          <a:p>
            <a:pPr algn="just"/>
            <a:endParaRPr lang="es-MX" sz="3600" dirty="0"/>
          </a:p>
          <a:p>
            <a:pPr algn="just"/>
            <a:r>
              <a:rPr lang="es-MX" sz="3600" dirty="0"/>
              <a:t>Ser un tipo de algo significa pertenecer a un grupo menor (subgrupo) que tiene las características de Unidad del algo mayor (grupo) más características de Diversidad que no tienen todos los miembros del algo. Por ej.  todo perro tiene cabeza, lomo, cuatro patas, cola. Son las características de Unidad de ‘perro’; pero no todo perro tiene pelo chino. </a:t>
            </a:r>
          </a:p>
        </p:txBody>
      </p:sp>
    </p:spTree>
    <p:extLst>
      <p:ext uri="{BB962C8B-B14F-4D97-AF65-F5344CB8AC3E}">
        <p14:creationId xmlns:p14="http://schemas.microsoft.com/office/powerpoint/2010/main" val="6855998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1A3303-4B21-4B21-B2A0-107A3BD563DC}"/>
              </a:ext>
            </a:extLst>
          </p:cNvPr>
          <p:cNvSpPr txBox="1"/>
          <p:nvPr/>
        </p:nvSpPr>
        <p:spPr>
          <a:xfrm>
            <a:off x="1307592" y="1728216"/>
            <a:ext cx="8531352" cy="5078313"/>
          </a:xfrm>
          <a:prstGeom prst="rect">
            <a:avLst/>
          </a:prstGeom>
          <a:noFill/>
        </p:spPr>
        <p:txBody>
          <a:bodyPr wrap="square">
            <a:spAutoFit/>
          </a:bodyPr>
          <a:lstStyle/>
          <a:p>
            <a:r>
              <a:rPr lang="es-MX" sz="3600" dirty="0"/>
              <a:t>El grupo de perros con pelo chino es un </a:t>
            </a:r>
            <a:r>
              <a:rPr lang="es-MX" sz="3600" i="1" dirty="0"/>
              <a:t>tipo de perro</a:t>
            </a:r>
            <a:r>
              <a:rPr lang="es-MX" sz="3600" dirty="0"/>
              <a:t>: tiene las características de Unidad del grupo mayor, y una característica de Diversidad respecto del grupo mayor.</a:t>
            </a:r>
          </a:p>
          <a:p>
            <a:endParaRPr lang="es-MX" sz="3600" dirty="0"/>
          </a:p>
          <a:p>
            <a:r>
              <a:rPr lang="es-MX" sz="3600" dirty="0"/>
              <a:t>¿Por qué los protistas son un tipo de ser vivo?</a:t>
            </a:r>
          </a:p>
          <a:p>
            <a:r>
              <a:rPr lang="es-MX" sz="3600" dirty="0"/>
              <a:t>¿Por qué las algas son un tipo de ser vivo?</a:t>
            </a:r>
          </a:p>
          <a:p>
            <a:endParaRPr lang="es-MX" sz="3600" dirty="0"/>
          </a:p>
          <a:p>
            <a:endParaRPr lang="es-MX" sz="3600" dirty="0"/>
          </a:p>
        </p:txBody>
      </p:sp>
    </p:spTree>
    <p:extLst>
      <p:ext uri="{BB962C8B-B14F-4D97-AF65-F5344CB8AC3E}">
        <p14:creationId xmlns:p14="http://schemas.microsoft.com/office/powerpoint/2010/main" val="465910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D7BC78-1496-4754-99C3-226443E92312}"/>
              </a:ext>
            </a:extLst>
          </p:cNvPr>
          <p:cNvSpPr txBox="1"/>
          <p:nvPr/>
        </p:nvSpPr>
        <p:spPr>
          <a:xfrm>
            <a:off x="667512" y="335845"/>
            <a:ext cx="10058400" cy="5632311"/>
          </a:xfrm>
          <a:prstGeom prst="rect">
            <a:avLst/>
          </a:prstGeom>
          <a:noFill/>
        </p:spPr>
        <p:txBody>
          <a:bodyPr wrap="square">
            <a:spAutoFit/>
          </a:bodyPr>
          <a:lstStyle/>
          <a:p>
            <a:r>
              <a:rPr lang="es-MX" sz="3600" dirty="0"/>
              <a:t>III Relaciones filogenéticas</a:t>
            </a:r>
          </a:p>
          <a:p>
            <a:pPr algn="just"/>
            <a:r>
              <a:rPr lang="es-MX" sz="3600" dirty="0"/>
              <a:t>Una relación filogenética es la que se establece entre los miembros de un linaje. Se originan porque en los seres vivos hay Continuidad de información genética que se traduce en características. Y esa Continuidad ocurre  en el corto plazo durante la reproducción, y en el largo plazo durante millones y millones de generaciones (evolución).</a:t>
            </a:r>
          </a:p>
          <a:p>
            <a:pPr algn="just"/>
            <a:endParaRPr lang="es-MX" sz="3600" dirty="0"/>
          </a:p>
          <a:p>
            <a:pPr algn="just"/>
            <a:endParaRPr lang="es-MX" sz="3600" dirty="0"/>
          </a:p>
        </p:txBody>
      </p:sp>
    </p:spTree>
    <p:extLst>
      <p:ext uri="{BB962C8B-B14F-4D97-AF65-F5344CB8AC3E}">
        <p14:creationId xmlns:p14="http://schemas.microsoft.com/office/powerpoint/2010/main" val="2708957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F525AE-B72D-4ABA-B366-9C5A0080BB90}"/>
              </a:ext>
            </a:extLst>
          </p:cNvPr>
          <p:cNvSpPr txBox="1"/>
          <p:nvPr/>
        </p:nvSpPr>
        <p:spPr>
          <a:xfrm>
            <a:off x="960120" y="1691640"/>
            <a:ext cx="8177022" cy="5386090"/>
          </a:xfrm>
          <a:prstGeom prst="rect">
            <a:avLst/>
          </a:prstGeom>
          <a:noFill/>
        </p:spPr>
        <p:txBody>
          <a:bodyPr wrap="square">
            <a:spAutoFit/>
          </a:bodyPr>
          <a:lstStyle/>
          <a:p>
            <a:r>
              <a:rPr lang="es-MX" sz="3600" dirty="0"/>
              <a:t>I Resumen de la Sesión 1.</a:t>
            </a:r>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endParaRPr lang="es-MX" sz="2800" dirty="0"/>
          </a:p>
          <a:p>
            <a:r>
              <a:rPr lang="es-MX" sz="2800" dirty="0"/>
              <a:t> </a:t>
            </a:r>
          </a:p>
        </p:txBody>
      </p:sp>
    </p:spTree>
    <p:extLst>
      <p:ext uri="{BB962C8B-B14F-4D97-AF65-F5344CB8AC3E}">
        <p14:creationId xmlns:p14="http://schemas.microsoft.com/office/powerpoint/2010/main" val="5337420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32AED6-CA70-48D9-A8FF-911A44710E02}"/>
              </a:ext>
            </a:extLst>
          </p:cNvPr>
          <p:cNvSpPr txBox="1"/>
          <p:nvPr/>
        </p:nvSpPr>
        <p:spPr>
          <a:xfrm>
            <a:off x="1444752" y="542597"/>
            <a:ext cx="9134856" cy="4031873"/>
          </a:xfrm>
          <a:prstGeom prst="rect">
            <a:avLst/>
          </a:prstGeom>
          <a:noFill/>
        </p:spPr>
        <p:txBody>
          <a:bodyPr wrap="square">
            <a:spAutoFit/>
          </a:bodyPr>
          <a:lstStyle/>
          <a:p>
            <a:pPr algn="just"/>
            <a:r>
              <a:rPr lang="es-MX" sz="3200" dirty="0"/>
              <a:t>Las relaciones filogenéticas suelen expresarse por medio de clados en cladogramas. </a:t>
            </a:r>
          </a:p>
          <a:p>
            <a:pPr algn="just"/>
            <a:endParaRPr lang="es-MX" sz="3200" dirty="0"/>
          </a:p>
          <a:p>
            <a:pPr algn="just"/>
            <a:endParaRPr lang="es-MX" sz="3200" dirty="0"/>
          </a:p>
          <a:p>
            <a:pPr algn="just"/>
            <a:r>
              <a:rPr lang="es-MX" sz="3200" dirty="0"/>
              <a:t>Un clado es el conjunto de organismos en las poblaciones actuales sobre las que se hipotetiza que resultaron de todos los organismos que forman una secuencia de un ancestro y todos sus descendientes</a:t>
            </a:r>
          </a:p>
        </p:txBody>
      </p:sp>
    </p:spTree>
    <p:extLst>
      <p:ext uri="{BB962C8B-B14F-4D97-AF65-F5344CB8AC3E}">
        <p14:creationId xmlns:p14="http://schemas.microsoft.com/office/powerpoint/2010/main" val="18774387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icture containing object, clock, wall&#10;&#10;Description automatically generated">
            <a:extLst>
              <a:ext uri="{FF2B5EF4-FFF2-40B4-BE49-F238E27FC236}">
                <a16:creationId xmlns:a16="http://schemas.microsoft.com/office/drawing/2014/main" id="{0C54DE31-F6FF-4766-BFD4-595E707B58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1285875"/>
            <a:ext cx="11430000" cy="4286250"/>
          </a:xfrm>
          <a:prstGeom prst="rect">
            <a:avLst/>
          </a:prstGeom>
        </p:spPr>
      </p:pic>
      <p:cxnSp>
        <p:nvCxnSpPr>
          <p:cNvPr id="5" name="Straight Arrow Connector 4">
            <a:extLst>
              <a:ext uri="{FF2B5EF4-FFF2-40B4-BE49-F238E27FC236}">
                <a16:creationId xmlns:a16="http://schemas.microsoft.com/office/drawing/2014/main" id="{81C50031-7F06-454B-A9EF-C38D3B508712}"/>
              </a:ext>
            </a:extLst>
          </p:cNvPr>
          <p:cNvCxnSpPr/>
          <p:nvPr/>
        </p:nvCxnSpPr>
        <p:spPr>
          <a:xfrm flipV="1">
            <a:off x="7123176" y="5184648"/>
            <a:ext cx="1033272" cy="512064"/>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sp>
        <p:nvSpPr>
          <p:cNvPr id="6" name="TextBox 5">
            <a:extLst>
              <a:ext uri="{FF2B5EF4-FFF2-40B4-BE49-F238E27FC236}">
                <a16:creationId xmlns:a16="http://schemas.microsoft.com/office/drawing/2014/main" id="{A1A7ACC2-25C9-4877-964D-05A425D90A28}"/>
              </a:ext>
            </a:extLst>
          </p:cNvPr>
          <p:cNvSpPr txBox="1"/>
          <p:nvPr/>
        </p:nvSpPr>
        <p:spPr>
          <a:xfrm>
            <a:off x="7639812" y="5473327"/>
            <a:ext cx="2898648" cy="369332"/>
          </a:xfrm>
          <a:prstGeom prst="rect">
            <a:avLst/>
          </a:prstGeom>
          <a:noFill/>
        </p:spPr>
        <p:txBody>
          <a:bodyPr wrap="square" rtlCol="0">
            <a:spAutoFit/>
          </a:bodyPr>
          <a:lstStyle/>
          <a:p>
            <a:r>
              <a:rPr lang="es-MX" dirty="0"/>
              <a:t>Un </a:t>
            </a:r>
            <a:r>
              <a:rPr lang="es-MX" dirty="0" err="1"/>
              <a:t>clado</a:t>
            </a:r>
            <a:endParaRPr lang="es-MX" dirty="0"/>
          </a:p>
        </p:txBody>
      </p:sp>
      <p:cxnSp>
        <p:nvCxnSpPr>
          <p:cNvPr id="8" name="Straight Arrow Connector 7">
            <a:extLst>
              <a:ext uri="{FF2B5EF4-FFF2-40B4-BE49-F238E27FC236}">
                <a16:creationId xmlns:a16="http://schemas.microsoft.com/office/drawing/2014/main" id="{D1CB4276-725F-4DED-AE8A-ACEE10BE4F4C}"/>
              </a:ext>
            </a:extLst>
          </p:cNvPr>
          <p:cNvCxnSpPr/>
          <p:nvPr/>
        </p:nvCxnSpPr>
        <p:spPr>
          <a:xfrm flipV="1">
            <a:off x="5303520" y="4815316"/>
            <a:ext cx="676656" cy="369332"/>
          </a:xfrm>
          <a:prstGeom prst="straightConnector1">
            <a:avLst/>
          </a:prstGeom>
          <a:ln w="38100">
            <a:tailEnd type="triangle"/>
          </a:ln>
        </p:spPr>
        <p:style>
          <a:lnRef idx="1">
            <a:schemeClr val="accent4"/>
          </a:lnRef>
          <a:fillRef idx="0">
            <a:schemeClr val="accent4"/>
          </a:fillRef>
          <a:effectRef idx="0">
            <a:schemeClr val="accent4"/>
          </a:effectRef>
          <a:fontRef idx="minor">
            <a:schemeClr val="tx1"/>
          </a:fontRef>
        </p:style>
      </p:cxnSp>
      <p:sp>
        <p:nvSpPr>
          <p:cNvPr id="9" name="TextBox 8">
            <a:extLst>
              <a:ext uri="{FF2B5EF4-FFF2-40B4-BE49-F238E27FC236}">
                <a16:creationId xmlns:a16="http://schemas.microsoft.com/office/drawing/2014/main" id="{EFA70CD1-7E84-48A3-A846-2450FB49A2D5}"/>
              </a:ext>
            </a:extLst>
          </p:cNvPr>
          <p:cNvSpPr txBox="1"/>
          <p:nvPr/>
        </p:nvSpPr>
        <p:spPr>
          <a:xfrm>
            <a:off x="5449824" y="5413248"/>
            <a:ext cx="1106424" cy="369332"/>
          </a:xfrm>
          <a:prstGeom prst="rect">
            <a:avLst/>
          </a:prstGeom>
          <a:noFill/>
        </p:spPr>
        <p:txBody>
          <a:bodyPr wrap="square" rtlCol="0">
            <a:spAutoFit/>
          </a:bodyPr>
          <a:lstStyle/>
          <a:p>
            <a:endParaRPr lang="es-MX" dirty="0"/>
          </a:p>
        </p:txBody>
      </p:sp>
      <p:pic>
        <p:nvPicPr>
          <p:cNvPr id="13" name="Picture 12" descr="A picture containing object, clock, wall&#10;&#10;Description automatically generated">
            <a:extLst>
              <a:ext uri="{FF2B5EF4-FFF2-40B4-BE49-F238E27FC236}">
                <a16:creationId xmlns:a16="http://schemas.microsoft.com/office/drawing/2014/main" id="{14AC7B40-3692-4A98-BF38-2F411D59F4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1206437"/>
            <a:ext cx="11430000" cy="4286250"/>
          </a:xfrm>
          <a:prstGeom prst="rect">
            <a:avLst/>
          </a:prstGeom>
        </p:spPr>
      </p:pic>
      <p:sp>
        <p:nvSpPr>
          <p:cNvPr id="14" name="TextBox 13">
            <a:extLst>
              <a:ext uri="{FF2B5EF4-FFF2-40B4-BE49-F238E27FC236}">
                <a16:creationId xmlns:a16="http://schemas.microsoft.com/office/drawing/2014/main" id="{C1892C6D-E85A-497D-AFA4-A9B5FB96F566}"/>
              </a:ext>
            </a:extLst>
          </p:cNvPr>
          <p:cNvSpPr txBox="1"/>
          <p:nvPr/>
        </p:nvSpPr>
        <p:spPr>
          <a:xfrm>
            <a:off x="4841748" y="5123355"/>
            <a:ext cx="1216152" cy="369332"/>
          </a:xfrm>
          <a:prstGeom prst="rect">
            <a:avLst/>
          </a:prstGeom>
          <a:noFill/>
        </p:spPr>
        <p:txBody>
          <a:bodyPr wrap="square" rtlCol="0">
            <a:spAutoFit/>
          </a:bodyPr>
          <a:lstStyle/>
          <a:p>
            <a:r>
              <a:rPr lang="es-MX" dirty="0"/>
              <a:t>Un </a:t>
            </a:r>
            <a:r>
              <a:rPr lang="es-MX" dirty="0" err="1"/>
              <a:t>clado</a:t>
            </a:r>
            <a:r>
              <a:rPr lang="es-MX" dirty="0"/>
              <a:t> </a:t>
            </a:r>
          </a:p>
        </p:txBody>
      </p:sp>
      <p:sp>
        <p:nvSpPr>
          <p:cNvPr id="17" name="TextBox 16">
            <a:extLst>
              <a:ext uri="{FF2B5EF4-FFF2-40B4-BE49-F238E27FC236}">
                <a16:creationId xmlns:a16="http://schemas.microsoft.com/office/drawing/2014/main" id="{BD11B808-5218-4ECD-B0C5-0E4925445260}"/>
              </a:ext>
            </a:extLst>
          </p:cNvPr>
          <p:cNvSpPr txBox="1"/>
          <p:nvPr/>
        </p:nvSpPr>
        <p:spPr>
          <a:xfrm>
            <a:off x="380999" y="-1"/>
            <a:ext cx="11067281" cy="1200329"/>
          </a:xfrm>
          <a:prstGeom prst="rect">
            <a:avLst/>
          </a:prstGeom>
          <a:noFill/>
        </p:spPr>
        <p:txBody>
          <a:bodyPr wrap="square" rtlCol="0">
            <a:spAutoFit/>
          </a:bodyPr>
          <a:lstStyle/>
          <a:p>
            <a:r>
              <a:rPr lang="es-MX" sz="2400" dirty="0"/>
              <a:t>Gráficamente, un </a:t>
            </a:r>
            <a:r>
              <a:rPr lang="es-MX" sz="2400" dirty="0" err="1"/>
              <a:t>clado</a:t>
            </a:r>
            <a:r>
              <a:rPr lang="es-MX" sz="2400" dirty="0"/>
              <a:t> es cualquier línea vertical y sus dos brazos + lo que sostienen los brazos. No tiene ‘tamaño’ un clado, y no tiene un nivel taxonómico predeterminado: ese se adjudica posterior a la determinación del cladograma.</a:t>
            </a:r>
          </a:p>
        </p:txBody>
      </p:sp>
      <p:cxnSp>
        <p:nvCxnSpPr>
          <p:cNvPr id="19" name="Straight Arrow Connector 18">
            <a:extLst>
              <a:ext uri="{FF2B5EF4-FFF2-40B4-BE49-F238E27FC236}">
                <a16:creationId xmlns:a16="http://schemas.microsoft.com/office/drawing/2014/main" id="{36821C2B-CF06-4285-A86E-EB751ED8AD9E}"/>
              </a:ext>
            </a:extLst>
          </p:cNvPr>
          <p:cNvCxnSpPr/>
          <p:nvPr/>
        </p:nvCxnSpPr>
        <p:spPr>
          <a:xfrm flipV="1">
            <a:off x="8979408" y="2406766"/>
            <a:ext cx="0" cy="455306"/>
          </a:xfrm>
          <a:prstGeom prst="straightConnector1">
            <a:avLst/>
          </a:prstGeom>
          <a:ln w="28575">
            <a:solidFill>
              <a:schemeClr val="tx1"/>
            </a:solidFill>
            <a:tailEnd type="triangle"/>
          </a:ln>
        </p:spPr>
        <p:style>
          <a:lnRef idx="2">
            <a:schemeClr val="accent2"/>
          </a:lnRef>
          <a:fillRef idx="0">
            <a:schemeClr val="accent2"/>
          </a:fillRef>
          <a:effectRef idx="1">
            <a:schemeClr val="accent2"/>
          </a:effectRef>
          <a:fontRef idx="minor">
            <a:schemeClr val="tx1"/>
          </a:fontRef>
        </p:style>
      </p:cxnSp>
      <p:sp>
        <p:nvSpPr>
          <p:cNvPr id="20" name="TextBox 19">
            <a:extLst>
              <a:ext uri="{FF2B5EF4-FFF2-40B4-BE49-F238E27FC236}">
                <a16:creationId xmlns:a16="http://schemas.microsoft.com/office/drawing/2014/main" id="{39FFD894-BBDC-4820-AF25-E5D2DE274A3C}"/>
              </a:ext>
            </a:extLst>
          </p:cNvPr>
          <p:cNvSpPr txBox="1"/>
          <p:nvPr/>
        </p:nvSpPr>
        <p:spPr>
          <a:xfrm>
            <a:off x="8485652" y="2862072"/>
            <a:ext cx="1270992" cy="369332"/>
          </a:xfrm>
          <a:prstGeom prst="rect">
            <a:avLst/>
          </a:prstGeom>
          <a:noFill/>
        </p:spPr>
        <p:txBody>
          <a:bodyPr wrap="square" rtlCol="0">
            <a:spAutoFit/>
          </a:bodyPr>
          <a:lstStyle/>
          <a:p>
            <a:r>
              <a:rPr lang="es-MX" dirty="0"/>
              <a:t>Un </a:t>
            </a:r>
            <a:r>
              <a:rPr lang="es-MX" dirty="0" err="1"/>
              <a:t>clado</a:t>
            </a:r>
            <a:endParaRPr lang="es-MX" dirty="0"/>
          </a:p>
        </p:txBody>
      </p:sp>
      <p:sp>
        <p:nvSpPr>
          <p:cNvPr id="2" name="TextBox 1">
            <a:extLst>
              <a:ext uri="{FF2B5EF4-FFF2-40B4-BE49-F238E27FC236}">
                <a16:creationId xmlns:a16="http://schemas.microsoft.com/office/drawing/2014/main" id="{101BBAAC-0580-4286-963D-567910639F91}"/>
              </a:ext>
            </a:extLst>
          </p:cNvPr>
          <p:cNvSpPr txBox="1"/>
          <p:nvPr/>
        </p:nvSpPr>
        <p:spPr>
          <a:xfrm>
            <a:off x="1106424" y="5657993"/>
            <a:ext cx="6729984" cy="1077218"/>
          </a:xfrm>
          <a:prstGeom prst="rect">
            <a:avLst/>
          </a:prstGeom>
          <a:noFill/>
        </p:spPr>
        <p:txBody>
          <a:bodyPr wrap="square" rtlCol="0">
            <a:spAutoFit/>
          </a:bodyPr>
          <a:lstStyle/>
          <a:p>
            <a:r>
              <a:rPr lang="es-MX" sz="3200" dirty="0"/>
              <a:t>Los ‘brazos’ y lo que sostienen se llaman ‘hermanos’.</a:t>
            </a:r>
          </a:p>
        </p:txBody>
      </p:sp>
    </p:spTree>
    <p:extLst>
      <p:ext uri="{BB962C8B-B14F-4D97-AF65-F5344CB8AC3E}">
        <p14:creationId xmlns:p14="http://schemas.microsoft.com/office/powerpoint/2010/main" val="19353044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3881C0-B25D-45E3-91E4-E7BA830B61E2}"/>
              </a:ext>
            </a:extLst>
          </p:cNvPr>
          <p:cNvSpPr/>
          <p:nvPr/>
        </p:nvSpPr>
        <p:spPr>
          <a:xfrm>
            <a:off x="469126" y="4927016"/>
            <a:ext cx="11341873" cy="1938992"/>
          </a:xfrm>
          <a:prstGeom prst="rect">
            <a:avLst/>
          </a:prstGeom>
        </p:spPr>
        <p:txBody>
          <a:bodyPr wrap="square">
            <a:spAutoFit/>
          </a:bodyPr>
          <a:lstStyle/>
          <a:p>
            <a:r>
              <a:rPr lang="es-MX" sz="2400" dirty="0"/>
              <a:t>Los clados de un cladograma sirven como unidad de comparación y para representar la cercanía-lejanía entre lo comparado a través del número de ancestros compartidos. Los dos clados encerrados son hermanos pues </a:t>
            </a:r>
            <a:r>
              <a:rPr lang="es-MX" sz="2400" dirty="0" err="1"/>
              <a:t>divirgieron</a:t>
            </a:r>
            <a:r>
              <a:rPr lang="es-MX" sz="2400" dirty="0"/>
              <a:t> a partir del mismo ancestro (flecha), independientemente de que uno se haya diversificado después de divergir y el otro no se haya diversificado. Es una representación cualitativa, no cuantitativa.</a:t>
            </a:r>
          </a:p>
        </p:txBody>
      </p:sp>
      <p:pic>
        <p:nvPicPr>
          <p:cNvPr id="3" name="Picture 2" descr="A picture containing object, clock, wall&#10;&#10;Description automatically generated">
            <a:extLst>
              <a:ext uri="{FF2B5EF4-FFF2-40B4-BE49-F238E27FC236}">
                <a16:creationId xmlns:a16="http://schemas.microsoft.com/office/drawing/2014/main" id="{0C20A418-DE55-4741-9318-6739D8C41E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984020"/>
            <a:ext cx="11430000" cy="4286250"/>
          </a:xfrm>
          <a:prstGeom prst="rect">
            <a:avLst/>
          </a:prstGeom>
        </p:spPr>
      </p:pic>
      <p:sp>
        <p:nvSpPr>
          <p:cNvPr id="4" name="Oval 3">
            <a:extLst>
              <a:ext uri="{FF2B5EF4-FFF2-40B4-BE49-F238E27FC236}">
                <a16:creationId xmlns:a16="http://schemas.microsoft.com/office/drawing/2014/main" id="{DA0189C0-558B-4B18-907D-2B5E424466A6}"/>
              </a:ext>
            </a:extLst>
          </p:cNvPr>
          <p:cNvSpPr/>
          <p:nvPr/>
        </p:nvSpPr>
        <p:spPr>
          <a:xfrm>
            <a:off x="152400" y="984020"/>
            <a:ext cx="2082800" cy="2021646"/>
          </a:xfrm>
          <a:prstGeom prst="ellipse">
            <a:avLst/>
          </a:prstGeom>
          <a:noFill/>
          <a:ln w="571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Oval 4">
            <a:extLst>
              <a:ext uri="{FF2B5EF4-FFF2-40B4-BE49-F238E27FC236}">
                <a16:creationId xmlns:a16="http://schemas.microsoft.com/office/drawing/2014/main" id="{1820CCFE-1DFA-4368-B4B5-30FFB113AF9C}"/>
              </a:ext>
            </a:extLst>
          </p:cNvPr>
          <p:cNvSpPr/>
          <p:nvPr/>
        </p:nvSpPr>
        <p:spPr>
          <a:xfrm>
            <a:off x="2353733" y="1185333"/>
            <a:ext cx="465667" cy="2125134"/>
          </a:xfrm>
          <a:prstGeom prst="ellipse">
            <a:avLst/>
          </a:prstGeom>
          <a:noFill/>
          <a:ln w="5715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8" name="Straight Arrow Connector 7">
            <a:extLst>
              <a:ext uri="{FF2B5EF4-FFF2-40B4-BE49-F238E27FC236}">
                <a16:creationId xmlns:a16="http://schemas.microsoft.com/office/drawing/2014/main" id="{3192B13A-F758-421C-8502-71E10A145205}"/>
              </a:ext>
            </a:extLst>
          </p:cNvPr>
          <p:cNvCxnSpPr>
            <a:cxnSpLocks/>
          </p:cNvCxnSpPr>
          <p:nvPr/>
        </p:nvCxnSpPr>
        <p:spPr>
          <a:xfrm flipV="1">
            <a:off x="996696" y="3429000"/>
            <a:ext cx="996696" cy="813816"/>
          </a:xfrm>
          <a:prstGeom prst="straightConnector1">
            <a:avLst/>
          </a:prstGeom>
          <a:ln w="38100">
            <a:tailEnd type="triangle"/>
          </a:ln>
        </p:spPr>
        <p:style>
          <a:lnRef idx="3">
            <a:schemeClr val="accent6"/>
          </a:lnRef>
          <a:fillRef idx="0">
            <a:schemeClr val="accent6"/>
          </a:fillRef>
          <a:effectRef idx="2">
            <a:schemeClr val="accent6"/>
          </a:effectRef>
          <a:fontRef idx="minor">
            <a:schemeClr val="tx1"/>
          </a:fontRef>
        </p:style>
      </p:cxnSp>
      <p:sp>
        <p:nvSpPr>
          <p:cNvPr id="10" name="TextBox 9">
            <a:extLst>
              <a:ext uri="{FF2B5EF4-FFF2-40B4-BE49-F238E27FC236}">
                <a16:creationId xmlns:a16="http://schemas.microsoft.com/office/drawing/2014/main" id="{22BFDBB2-1EEE-4F51-B6FF-09F64204F374}"/>
              </a:ext>
            </a:extLst>
          </p:cNvPr>
          <p:cNvSpPr txBox="1"/>
          <p:nvPr/>
        </p:nvSpPr>
        <p:spPr>
          <a:xfrm>
            <a:off x="1495044" y="3689866"/>
            <a:ext cx="1247427" cy="646331"/>
          </a:xfrm>
          <a:prstGeom prst="rect">
            <a:avLst/>
          </a:prstGeom>
          <a:noFill/>
        </p:spPr>
        <p:txBody>
          <a:bodyPr wrap="square" rtlCol="0">
            <a:spAutoFit/>
          </a:bodyPr>
          <a:lstStyle/>
          <a:p>
            <a:r>
              <a:rPr lang="es-MX" dirty="0"/>
              <a:t>ancestro hipotético </a:t>
            </a:r>
          </a:p>
        </p:txBody>
      </p:sp>
      <p:sp>
        <p:nvSpPr>
          <p:cNvPr id="11" name="Rectangle 10">
            <a:extLst>
              <a:ext uri="{FF2B5EF4-FFF2-40B4-BE49-F238E27FC236}">
                <a16:creationId xmlns:a16="http://schemas.microsoft.com/office/drawing/2014/main" id="{C13275EC-88CC-4160-B93F-856F2A516274}"/>
              </a:ext>
            </a:extLst>
          </p:cNvPr>
          <p:cNvSpPr/>
          <p:nvPr/>
        </p:nvSpPr>
        <p:spPr>
          <a:xfrm>
            <a:off x="5317023" y="3244334"/>
            <a:ext cx="1557952" cy="369332"/>
          </a:xfrm>
          <a:prstGeom prst="rect">
            <a:avLst/>
          </a:prstGeom>
        </p:spPr>
        <p:txBody>
          <a:bodyPr wrap="square">
            <a:noAutofit/>
          </a:bodyPr>
          <a:lstStyle/>
          <a:p>
            <a:r>
              <a:rPr lang="es-MX" dirty="0"/>
              <a:t>    ancestro       hipotético</a:t>
            </a:r>
          </a:p>
        </p:txBody>
      </p:sp>
      <p:sp>
        <p:nvSpPr>
          <p:cNvPr id="12" name="TextBox 11">
            <a:extLst>
              <a:ext uri="{FF2B5EF4-FFF2-40B4-BE49-F238E27FC236}">
                <a16:creationId xmlns:a16="http://schemas.microsoft.com/office/drawing/2014/main" id="{37577538-820F-4221-984B-A8C64767A3E0}"/>
              </a:ext>
            </a:extLst>
          </p:cNvPr>
          <p:cNvSpPr txBox="1"/>
          <p:nvPr/>
        </p:nvSpPr>
        <p:spPr>
          <a:xfrm flipH="1">
            <a:off x="9372597" y="3505200"/>
            <a:ext cx="1557951" cy="646331"/>
          </a:xfrm>
          <a:prstGeom prst="rect">
            <a:avLst/>
          </a:prstGeom>
          <a:noFill/>
        </p:spPr>
        <p:txBody>
          <a:bodyPr wrap="square" rtlCol="0">
            <a:spAutoFit/>
          </a:bodyPr>
          <a:lstStyle/>
          <a:p>
            <a:r>
              <a:rPr lang="es-MX" dirty="0"/>
              <a:t>   ancestro hipotético</a:t>
            </a:r>
          </a:p>
        </p:txBody>
      </p:sp>
      <p:sp>
        <p:nvSpPr>
          <p:cNvPr id="13" name="TextBox 12">
            <a:extLst>
              <a:ext uri="{FF2B5EF4-FFF2-40B4-BE49-F238E27FC236}">
                <a16:creationId xmlns:a16="http://schemas.microsoft.com/office/drawing/2014/main" id="{FBF8DEA8-510E-4530-9877-171A00090C34}"/>
              </a:ext>
            </a:extLst>
          </p:cNvPr>
          <p:cNvSpPr txBox="1"/>
          <p:nvPr/>
        </p:nvSpPr>
        <p:spPr>
          <a:xfrm flipH="1">
            <a:off x="8698727" y="1719697"/>
            <a:ext cx="1677724" cy="369332"/>
          </a:xfrm>
          <a:prstGeom prst="rect">
            <a:avLst/>
          </a:prstGeom>
          <a:noFill/>
        </p:spPr>
        <p:txBody>
          <a:bodyPr wrap="square" rtlCol="0">
            <a:spAutoFit/>
          </a:bodyPr>
          <a:lstStyle/>
          <a:p>
            <a:r>
              <a:rPr lang="es-MX" dirty="0"/>
              <a:t> ancestro</a:t>
            </a:r>
          </a:p>
        </p:txBody>
      </p:sp>
      <p:sp>
        <p:nvSpPr>
          <p:cNvPr id="14" name="TextBox 13">
            <a:extLst>
              <a:ext uri="{FF2B5EF4-FFF2-40B4-BE49-F238E27FC236}">
                <a16:creationId xmlns:a16="http://schemas.microsoft.com/office/drawing/2014/main" id="{B11E1F53-7811-434B-9423-D7FE36F270B1}"/>
              </a:ext>
            </a:extLst>
          </p:cNvPr>
          <p:cNvSpPr txBox="1"/>
          <p:nvPr/>
        </p:nvSpPr>
        <p:spPr>
          <a:xfrm>
            <a:off x="8078525" y="4651515"/>
            <a:ext cx="1844702" cy="369332"/>
          </a:xfrm>
          <a:prstGeom prst="rect">
            <a:avLst/>
          </a:prstGeom>
          <a:noFill/>
        </p:spPr>
        <p:txBody>
          <a:bodyPr wrap="square" rtlCol="0">
            <a:spAutoFit/>
          </a:bodyPr>
          <a:lstStyle/>
          <a:p>
            <a:r>
              <a:rPr lang="es-MX" dirty="0"/>
              <a:t>ancestro</a:t>
            </a:r>
          </a:p>
        </p:txBody>
      </p:sp>
    </p:spTree>
    <p:extLst>
      <p:ext uri="{BB962C8B-B14F-4D97-AF65-F5344CB8AC3E}">
        <p14:creationId xmlns:p14="http://schemas.microsoft.com/office/powerpoint/2010/main" val="15585046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icture containing object, clock, wall&#10;&#10;Description automatically generated">
            <a:extLst>
              <a:ext uri="{FF2B5EF4-FFF2-40B4-BE49-F238E27FC236}">
                <a16:creationId xmlns:a16="http://schemas.microsoft.com/office/drawing/2014/main" id="{0C20A418-DE55-4741-9318-6739D8C41E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984020"/>
            <a:ext cx="11430000" cy="4286250"/>
          </a:xfrm>
          <a:prstGeom prst="rect">
            <a:avLst/>
          </a:prstGeom>
        </p:spPr>
      </p:pic>
      <p:sp>
        <p:nvSpPr>
          <p:cNvPr id="4" name="Oval 3">
            <a:extLst>
              <a:ext uri="{FF2B5EF4-FFF2-40B4-BE49-F238E27FC236}">
                <a16:creationId xmlns:a16="http://schemas.microsoft.com/office/drawing/2014/main" id="{DA0189C0-558B-4B18-907D-2B5E424466A6}"/>
              </a:ext>
            </a:extLst>
          </p:cNvPr>
          <p:cNvSpPr/>
          <p:nvPr/>
        </p:nvSpPr>
        <p:spPr>
          <a:xfrm>
            <a:off x="152400" y="984020"/>
            <a:ext cx="2082800" cy="2021646"/>
          </a:xfrm>
          <a:prstGeom prst="ellipse">
            <a:avLst/>
          </a:prstGeom>
          <a:noFill/>
          <a:ln w="571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Oval 4">
            <a:extLst>
              <a:ext uri="{FF2B5EF4-FFF2-40B4-BE49-F238E27FC236}">
                <a16:creationId xmlns:a16="http://schemas.microsoft.com/office/drawing/2014/main" id="{1820CCFE-1DFA-4368-B4B5-30FFB113AF9C}"/>
              </a:ext>
            </a:extLst>
          </p:cNvPr>
          <p:cNvSpPr/>
          <p:nvPr/>
        </p:nvSpPr>
        <p:spPr>
          <a:xfrm>
            <a:off x="2353733" y="1185333"/>
            <a:ext cx="465667" cy="2125134"/>
          </a:xfrm>
          <a:prstGeom prst="ellipse">
            <a:avLst/>
          </a:prstGeom>
          <a:noFill/>
          <a:ln w="5715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8" name="Straight Arrow Connector 7">
            <a:extLst>
              <a:ext uri="{FF2B5EF4-FFF2-40B4-BE49-F238E27FC236}">
                <a16:creationId xmlns:a16="http://schemas.microsoft.com/office/drawing/2014/main" id="{3192B13A-F758-421C-8502-71E10A145205}"/>
              </a:ext>
            </a:extLst>
          </p:cNvPr>
          <p:cNvCxnSpPr>
            <a:cxnSpLocks/>
          </p:cNvCxnSpPr>
          <p:nvPr/>
        </p:nvCxnSpPr>
        <p:spPr>
          <a:xfrm flipV="1">
            <a:off x="996696" y="3429000"/>
            <a:ext cx="996696" cy="813816"/>
          </a:xfrm>
          <a:prstGeom prst="straightConnector1">
            <a:avLst/>
          </a:prstGeom>
          <a:ln w="38100">
            <a:tailEnd type="triangle"/>
          </a:ln>
        </p:spPr>
        <p:style>
          <a:lnRef idx="3">
            <a:schemeClr val="accent6"/>
          </a:lnRef>
          <a:fillRef idx="0">
            <a:schemeClr val="accent6"/>
          </a:fillRef>
          <a:effectRef idx="2">
            <a:schemeClr val="accent6"/>
          </a:effectRef>
          <a:fontRef idx="minor">
            <a:schemeClr val="tx1"/>
          </a:fontRef>
        </p:style>
      </p:cxnSp>
      <p:sp>
        <p:nvSpPr>
          <p:cNvPr id="10" name="TextBox 9">
            <a:extLst>
              <a:ext uri="{FF2B5EF4-FFF2-40B4-BE49-F238E27FC236}">
                <a16:creationId xmlns:a16="http://schemas.microsoft.com/office/drawing/2014/main" id="{22BFDBB2-1EEE-4F51-B6FF-09F64204F374}"/>
              </a:ext>
            </a:extLst>
          </p:cNvPr>
          <p:cNvSpPr txBox="1"/>
          <p:nvPr/>
        </p:nvSpPr>
        <p:spPr>
          <a:xfrm>
            <a:off x="1495044" y="3689866"/>
            <a:ext cx="1247427" cy="646331"/>
          </a:xfrm>
          <a:prstGeom prst="rect">
            <a:avLst/>
          </a:prstGeom>
          <a:noFill/>
        </p:spPr>
        <p:txBody>
          <a:bodyPr wrap="square" rtlCol="0">
            <a:spAutoFit/>
          </a:bodyPr>
          <a:lstStyle/>
          <a:p>
            <a:r>
              <a:rPr lang="es-MX" dirty="0"/>
              <a:t>Ancestro hipotético</a:t>
            </a:r>
          </a:p>
        </p:txBody>
      </p:sp>
      <p:sp>
        <p:nvSpPr>
          <p:cNvPr id="11" name="Rectangle 10">
            <a:extLst>
              <a:ext uri="{FF2B5EF4-FFF2-40B4-BE49-F238E27FC236}">
                <a16:creationId xmlns:a16="http://schemas.microsoft.com/office/drawing/2014/main" id="{C13275EC-88CC-4160-B93F-856F2A516274}"/>
              </a:ext>
            </a:extLst>
          </p:cNvPr>
          <p:cNvSpPr/>
          <p:nvPr/>
        </p:nvSpPr>
        <p:spPr>
          <a:xfrm>
            <a:off x="5317023" y="3244334"/>
            <a:ext cx="1557952" cy="369332"/>
          </a:xfrm>
          <a:prstGeom prst="rect">
            <a:avLst/>
          </a:prstGeom>
        </p:spPr>
        <p:txBody>
          <a:bodyPr wrap="square">
            <a:noAutofit/>
          </a:bodyPr>
          <a:lstStyle/>
          <a:p>
            <a:r>
              <a:rPr lang="es-MX" dirty="0"/>
              <a:t>    ancestro hipotético</a:t>
            </a:r>
          </a:p>
        </p:txBody>
      </p:sp>
      <p:sp>
        <p:nvSpPr>
          <p:cNvPr id="12" name="TextBox 11">
            <a:extLst>
              <a:ext uri="{FF2B5EF4-FFF2-40B4-BE49-F238E27FC236}">
                <a16:creationId xmlns:a16="http://schemas.microsoft.com/office/drawing/2014/main" id="{37577538-820F-4221-984B-A8C64767A3E0}"/>
              </a:ext>
            </a:extLst>
          </p:cNvPr>
          <p:cNvSpPr txBox="1"/>
          <p:nvPr/>
        </p:nvSpPr>
        <p:spPr>
          <a:xfrm flipH="1">
            <a:off x="9372597" y="3505200"/>
            <a:ext cx="1557951" cy="646331"/>
          </a:xfrm>
          <a:prstGeom prst="rect">
            <a:avLst/>
          </a:prstGeom>
          <a:noFill/>
        </p:spPr>
        <p:txBody>
          <a:bodyPr wrap="square" rtlCol="0">
            <a:spAutoFit/>
          </a:bodyPr>
          <a:lstStyle/>
          <a:p>
            <a:r>
              <a:rPr lang="es-MX" dirty="0"/>
              <a:t>   ancestro hipotético</a:t>
            </a:r>
          </a:p>
        </p:txBody>
      </p:sp>
      <p:sp>
        <p:nvSpPr>
          <p:cNvPr id="13" name="TextBox 12">
            <a:extLst>
              <a:ext uri="{FF2B5EF4-FFF2-40B4-BE49-F238E27FC236}">
                <a16:creationId xmlns:a16="http://schemas.microsoft.com/office/drawing/2014/main" id="{FBF8DEA8-510E-4530-9877-171A00090C34}"/>
              </a:ext>
            </a:extLst>
          </p:cNvPr>
          <p:cNvSpPr txBox="1"/>
          <p:nvPr/>
        </p:nvSpPr>
        <p:spPr>
          <a:xfrm flipH="1">
            <a:off x="8698727" y="1719697"/>
            <a:ext cx="1677724" cy="369332"/>
          </a:xfrm>
          <a:prstGeom prst="rect">
            <a:avLst/>
          </a:prstGeom>
          <a:noFill/>
        </p:spPr>
        <p:txBody>
          <a:bodyPr wrap="square" rtlCol="0">
            <a:spAutoFit/>
          </a:bodyPr>
          <a:lstStyle/>
          <a:p>
            <a:r>
              <a:rPr lang="es-MX" dirty="0"/>
              <a:t> ancestro</a:t>
            </a:r>
          </a:p>
        </p:txBody>
      </p:sp>
      <p:sp>
        <p:nvSpPr>
          <p:cNvPr id="14" name="TextBox 13">
            <a:extLst>
              <a:ext uri="{FF2B5EF4-FFF2-40B4-BE49-F238E27FC236}">
                <a16:creationId xmlns:a16="http://schemas.microsoft.com/office/drawing/2014/main" id="{B11E1F53-7811-434B-9423-D7FE36F270B1}"/>
              </a:ext>
            </a:extLst>
          </p:cNvPr>
          <p:cNvSpPr txBox="1"/>
          <p:nvPr/>
        </p:nvSpPr>
        <p:spPr>
          <a:xfrm>
            <a:off x="8078524" y="4651515"/>
            <a:ext cx="1952443" cy="369332"/>
          </a:xfrm>
          <a:prstGeom prst="rect">
            <a:avLst/>
          </a:prstGeom>
          <a:noFill/>
        </p:spPr>
        <p:txBody>
          <a:bodyPr wrap="square" rtlCol="0">
            <a:spAutoFit/>
          </a:bodyPr>
          <a:lstStyle/>
          <a:p>
            <a:r>
              <a:rPr lang="es-MX" dirty="0"/>
              <a:t>Ancestro hipotético</a:t>
            </a:r>
          </a:p>
        </p:txBody>
      </p:sp>
      <p:sp>
        <p:nvSpPr>
          <p:cNvPr id="7" name="TextBox 6">
            <a:extLst>
              <a:ext uri="{FF2B5EF4-FFF2-40B4-BE49-F238E27FC236}">
                <a16:creationId xmlns:a16="http://schemas.microsoft.com/office/drawing/2014/main" id="{9CFB1902-BFEC-4260-85C8-D6DA1E9014E9}"/>
              </a:ext>
            </a:extLst>
          </p:cNvPr>
          <p:cNvSpPr txBox="1"/>
          <p:nvPr/>
        </p:nvSpPr>
        <p:spPr>
          <a:xfrm flipH="1">
            <a:off x="340465" y="4703685"/>
            <a:ext cx="9953116" cy="3231654"/>
          </a:xfrm>
          <a:prstGeom prst="rect">
            <a:avLst/>
          </a:prstGeom>
          <a:noFill/>
        </p:spPr>
        <p:txBody>
          <a:bodyPr wrap="square" rtlCol="0">
            <a:spAutoFit/>
          </a:bodyPr>
          <a:lstStyle/>
          <a:p>
            <a:r>
              <a:rPr lang="es-MX" sz="2400" dirty="0"/>
              <a:t>En un grupo monofilético los miembros comparten su ancestro</a:t>
            </a:r>
          </a:p>
          <a:p>
            <a:r>
              <a:rPr lang="es-MX" sz="2400" dirty="0"/>
              <a:t>Más reciente o último ancestro.</a:t>
            </a:r>
          </a:p>
          <a:p>
            <a:r>
              <a:rPr lang="es-MX" sz="2400" dirty="0"/>
              <a:t>Un grupo polifilético tiene diferentes ancestros i.e. los miembros provienen de dos o más ancestros.</a:t>
            </a:r>
          </a:p>
          <a:p>
            <a:r>
              <a:rPr lang="es-MX" sz="2400" dirty="0"/>
              <a:t>Señala varios ejemplos  de grupo monofilético </a:t>
            </a:r>
          </a:p>
          <a:p>
            <a:r>
              <a:rPr lang="es-MX" sz="2400" dirty="0"/>
              <a:t>Señala un ejemplo  de grupo polifilético </a:t>
            </a:r>
          </a:p>
          <a:p>
            <a:r>
              <a:rPr lang="es-MX" sz="2400" dirty="0"/>
              <a:t>Señala un ejemplo de grupo parafilético </a:t>
            </a:r>
          </a:p>
          <a:p>
            <a:endParaRPr lang="es-MX" dirty="0"/>
          </a:p>
          <a:p>
            <a:endParaRPr lang="es-MX" dirty="0"/>
          </a:p>
        </p:txBody>
      </p:sp>
    </p:spTree>
    <p:extLst>
      <p:ext uri="{BB962C8B-B14F-4D97-AF65-F5344CB8AC3E}">
        <p14:creationId xmlns:p14="http://schemas.microsoft.com/office/powerpoint/2010/main" val="4051212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icture containing object, clock, wall&#10;&#10;Description automatically generated">
            <a:extLst>
              <a:ext uri="{FF2B5EF4-FFF2-40B4-BE49-F238E27FC236}">
                <a16:creationId xmlns:a16="http://schemas.microsoft.com/office/drawing/2014/main" id="{0C20A418-DE55-4741-9318-6739D8C41E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991971"/>
            <a:ext cx="11430000" cy="4286250"/>
          </a:xfrm>
          <a:prstGeom prst="rect">
            <a:avLst/>
          </a:prstGeom>
        </p:spPr>
      </p:pic>
      <p:sp>
        <p:nvSpPr>
          <p:cNvPr id="10" name="TextBox 9">
            <a:extLst>
              <a:ext uri="{FF2B5EF4-FFF2-40B4-BE49-F238E27FC236}">
                <a16:creationId xmlns:a16="http://schemas.microsoft.com/office/drawing/2014/main" id="{22BFDBB2-1EEE-4F51-B6FF-09F64204F374}"/>
              </a:ext>
            </a:extLst>
          </p:cNvPr>
          <p:cNvSpPr txBox="1"/>
          <p:nvPr/>
        </p:nvSpPr>
        <p:spPr>
          <a:xfrm>
            <a:off x="25447" y="3689866"/>
            <a:ext cx="2812241" cy="1323439"/>
          </a:xfrm>
          <a:prstGeom prst="rect">
            <a:avLst/>
          </a:prstGeom>
          <a:noFill/>
        </p:spPr>
        <p:txBody>
          <a:bodyPr wrap="square" rtlCol="0">
            <a:spAutoFit/>
          </a:bodyPr>
          <a:lstStyle/>
          <a:p>
            <a:r>
              <a:rPr lang="es-MX" dirty="0"/>
              <a:t>    </a:t>
            </a:r>
            <a:r>
              <a:rPr lang="es-MX" sz="2000" dirty="0"/>
              <a:t>Los grupos monofiléticos mayores del cladograma son los de los 3 colores</a:t>
            </a:r>
          </a:p>
        </p:txBody>
      </p:sp>
      <p:sp>
        <p:nvSpPr>
          <p:cNvPr id="11" name="Rectangle 10">
            <a:extLst>
              <a:ext uri="{FF2B5EF4-FFF2-40B4-BE49-F238E27FC236}">
                <a16:creationId xmlns:a16="http://schemas.microsoft.com/office/drawing/2014/main" id="{C13275EC-88CC-4160-B93F-856F2A516274}"/>
              </a:ext>
            </a:extLst>
          </p:cNvPr>
          <p:cNvSpPr/>
          <p:nvPr/>
        </p:nvSpPr>
        <p:spPr>
          <a:xfrm>
            <a:off x="5317023" y="3244334"/>
            <a:ext cx="1557952" cy="369332"/>
          </a:xfrm>
          <a:prstGeom prst="rect">
            <a:avLst/>
          </a:prstGeom>
        </p:spPr>
        <p:txBody>
          <a:bodyPr wrap="square">
            <a:noAutofit/>
          </a:bodyPr>
          <a:lstStyle/>
          <a:p>
            <a:r>
              <a:rPr lang="es-MX" dirty="0"/>
              <a:t>    </a:t>
            </a:r>
          </a:p>
        </p:txBody>
      </p:sp>
      <p:sp>
        <p:nvSpPr>
          <p:cNvPr id="12" name="TextBox 11">
            <a:extLst>
              <a:ext uri="{FF2B5EF4-FFF2-40B4-BE49-F238E27FC236}">
                <a16:creationId xmlns:a16="http://schemas.microsoft.com/office/drawing/2014/main" id="{37577538-820F-4221-984B-A8C64767A3E0}"/>
              </a:ext>
            </a:extLst>
          </p:cNvPr>
          <p:cNvSpPr txBox="1"/>
          <p:nvPr/>
        </p:nvSpPr>
        <p:spPr>
          <a:xfrm flipH="1">
            <a:off x="9372597" y="3505200"/>
            <a:ext cx="1557951" cy="369332"/>
          </a:xfrm>
          <a:prstGeom prst="rect">
            <a:avLst/>
          </a:prstGeom>
          <a:noFill/>
        </p:spPr>
        <p:txBody>
          <a:bodyPr wrap="square" rtlCol="0">
            <a:spAutoFit/>
          </a:bodyPr>
          <a:lstStyle/>
          <a:p>
            <a:r>
              <a:rPr lang="es-MX" dirty="0"/>
              <a:t>   </a:t>
            </a:r>
          </a:p>
        </p:txBody>
      </p:sp>
      <p:sp>
        <p:nvSpPr>
          <p:cNvPr id="19" name="TextBox 18">
            <a:extLst>
              <a:ext uri="{FF2B5EF4-FFF2-40B4-BE49-F238E27FC236}">
                <a16:creationId xmlns:a16="http://schemas.microsoft.com/office/drawing/2014/main" id="{51A6B696-837C-4EAF-B7F2-C45C644BAA3E}"/>
              </a:ext>
            </a:extLst>
          </p:cNvPr>
          <p:cNvSpPr txBox="1"/>
          <p:nvPr/>
        </p:nvSpPr>
        <p:spPr>
          <a:xfrm flipH="1">
            <a:off x="3069201" y="4651515"/>
            <a:ext cx="8373375" cy="646331"/>
          </a:xfrm>
          <a:prstGeom prst="rect">
            <a:avLst/>
          </a:prstGeom>
          <a:noFill/>
        </p:spPr>
        <p:txBody>
          <a:bodyPr wrap="square" rtlCol="0">
            <a:spAutoFit/>
          </a:bodyPr>
          <a:lstStyle/>
          <a:p>
            <a:r>
              <a:rPr lang="es-MX" dirty="0" err="1"/>
              <a:t>Clado</a:t>
            </a:r>
            <a:r>
              <a:rPr lang="es-MX" dirty="0"/>
              <a:t> 1            Ancestro A                                                 </a:t>
            </a:r>
            <a:r>
              <a:rPr lang="es-MX" dirty="0" err="1"/>
              <a:t>Clado</a:t>
            </a:r>
            <a:r>
              <a:rPr lang="es-MX" dirty="0"/>
              <a:t> 2</a:t>
            </a:r>
          </a:p>
          <a:p>
            <a:endParaRPr lang="es-MX" dirty="0"/>
          </a:p>
        </p:txBody>
      </p:sp>
      <p:sp>
        <p:nvSpPr>
          <p:cNvPr id="27" name="TextBox 26">
            <a:extLst>
              <a:ext uri="{FF2B5EF4-FFF2-40B4-BE49-F238E27FC236}">
                <a16:creationId xmlns:a16="http://schemas.microsoft.com/office/drawing/2014/main" id="{38AD934D-7480-4349-9CAF-FEDC027F2671}"/>
              </a:ext>
            </a:extLst>
          </p:cNvPr>
          <p:cNvSpPr txBox="1"/>
          <p:nvPr/>
        </p:nvSpPr>
        <p:spPr>
          <a:xfrm>
            <a:off x="1389090" y="5364941"/>
            <a:ext cx="5926110" cy="1200329"/>
          </a:xfrm>
          <a:prstGeom prst="rect">
            <a:avLst/>
          </a:prstGeom>
          <a:noFill/>
        </p:spPr>
        <p:txBody>
          <a:bodyPr wrap="square" rtlCol="0">
            <a:spAutoFit/>
          </a:bodyPr>
          <a:lstStyle/>
          <a:p>
            <a:r>
              <a:rPr lang="es-MX" sz="2400" dirty="0"/>
              <a:t>Los protistas son un grupo polifilético* que a su interior contiene varios grupos monofiléticos. Lo mismo sucede con las algas.</a:t>
            </a:r>
          </a:p>
        </p:txBody>
      </p:sp>
      <p:cxnSp>
        <p:nvCxnSpPr>
          <p:cNvPr id="29" name="Straight Connector 28">
            <a:extLst>
              <a:ext uri="{FF2B5EF4-FFF2-40B4-BE49-F238E27FC236}">
                <a16:creationId xmlns:a16="http://schemas.microsoft.com/office/drawing/2014/main" id="{840329D7-FEF9-45DD-BDA8-8D5E5F112C11}"/>
              </a:ext>
            </a:extLst>
          </p:cNvPr>
          <p:cNvCxnSpPr/>
          <p:nvPr/>
        </p:nvCxnSpPr>
        <p:spPr>
          <a:xfrm flipV="1">
            <a:off x="4635610" y="3550802"/>
            <a:ext cx="3299792" cy="37839"/>
          </a:xfrm>
          <a:prstGeom prst="line">
            <a:avLst/>
          </a:prstGeom>
          <a:ln w="38100" cap="flat" cmpd="sng" algn="ctr">
            <a:solidFill>
              <a:srgbClr val="00206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0" name="TextBox 29">
            <a:extLst>
              <a:ext uri="{FF2B5EF4-FFF2-40B4-BE49-F238E27FC236}">
                <a16:creationId xmlns:a16="http://schemas.microsoft.com/office/drawing/2014/main" id="{BFA75870-6A49-4D14-80A9-F57DA6B62D94}"/>
              </a:ext>
            </a:extLst>
          </p:cNvPr>
          <p:cNvSpPr txBox="1"/>
          <p:nvPr/>
        </p:nvSpPr>
        <p:spPr>
          <a:xfrm>
            <a:off x="4381168" y="3816244"/>
            <a:ext cx="3609887" cy="369332"/>
          </a:xfrm>
          <a:prstGeom prst="rect">
            <a:avLst/>
          </a:prstGeom>
          <a:noFill/>
        </p:spPr>
        <p:txBody>
          <a:bodyPr wrap="square" rtlCol="0">
            <a:spAutoFit/>
          </a:bodyPr>
          <a:lstStyle/>
          <a:p>
            <a:r>
              <a:rPr lang="es-MX" dirty="0"/>
              <a:t>Ancestro 1             Ancestro 2</a:t>
            </a:r>
          </a:p>
        </p:txBody>
      </p:sp>
      <p:sp>
        <p:nvSpPr>
          <p:cNvPr id="31" name="TextBox 30">
            <a:extLst>
              <a:ext uri="{FF2B5EF4-FFF2-40B4-BE49-F238E27FC236}">
                <a16:creationId xmlns:a16="http://schemas.microsoft.com/office/drawing/2014/main" id="{D9BCDAE1-9F9E-42BE-86CC-083126A28A7D}"/>
              </a:ext>
            </a:extLst>
          </p:cNvPr>
          <p:cNvSpPr txBox="1"/>
          <p:nvPr/>
        </p:nvSpPr>
        <p:spPr>
          <a:xfrm flipH="1">
            <a:off x="8461252" y="5256939"/>
            <a:ext cx="3705301" cy="1692771"/>
          </a:xfrm>
          <a:prstGeom prst="rect">
            <a:avLst/>
          </a:prstGeom>
          <a:noFill/>
        </p:spPr>
        <p:txBody>
          <a:bodyPr wrap="square" rtlCol="0">
            <a:spAutoFit/>
          </a:bodyPr>
          <a:lstStyle/>
          <a:p>
            <a:r>
              <a:rPr lang="es-MX" sz="3200" dirty="0"/>
              <a:t>*</a:t>
            </a:r>
            <a:r>
              <a:rPr lang="es-MX" dirty="0"/>
              <a:t> Grupo polifilético porque no incluye el ancestro común a los dos </a:t>
            </a:r>
            <a:r>
              <a:rPr lang="es-MX" dirty="0" err="1"/>
              <a:t>clados</a:t>
            </a:r>
            <a:r>
              <a:rPr lang="es-MX" dirty="0"/>
              <a:t> (ancestro A) y por tanto, quedan desconectados entre sí.</a:t>
            </a:r>
          </a:p>
        </p:txBody>
      </p:sp>
      <p:sp>
        <p:nvSpPr>
          <p:cNvPr id="32" name="TextBox 31">
            <a:extLst>
              <a:ext uri="{FF2B5EF4-FFF2-40B4-BE49-F238E27FC236}">
                <a16:creationId xmlns:a16="http://schemas.microsoft.com/office/drawing/2014/main" id="{841B87F4-D7EB-4839-95D2-7BC5370D382D}"/>
              </a:ext>
            </a:extLst>
          </p:cNvPr>
          <p:cNvSpPr txBox="1"/>
          <p:nvPr/>
        </p:nvSpPr>
        <p:spPr>
          <a:xfrm flipH="1">
            <a:off x="4453469" y="3094750"/>
            <a:ext cx="3548841" cy="769441"/>
          </a:xfrm>
          <a:prstGeom prst="rect">
            <a:avLst/>
          </a:prstGeom>
          <a:noFill/>
        </p:spPr>
        <p:txBody>
          <a:bodyPr wrap="square" rtlCol="0">
            <a:spAutoFit/>
          </a:bodyPr>
          <a:lstStyle/>
          <a:p>
            <a:r>
              <a:rPr lang="es-MX" sz="4400" dirty="0"/>
              <a:t>*</a:t>
            </a:r>
          </a:p>
        </p:txBody>
      </p:sp>
      <p:cxnSp>
        <p:nvCxnSpPr>
          <p:cNvPr id="34" name="Straight Arrow Connector 33">
            <a:extLst>
              <a:ext uri="{FF2B5EF4-FFF2-40B4-BE49-F238E27FC236}">
                <a16:creationId xmlns:a16="http://schemas.microsoft.com/office/drawing/2014/main" id="{6DEDA023-A625-4121-9868-FFD93923E897}"/>
              </a:ext>
            </a:extLst>
          </p:cNvPr>
          <p:cNvCxnSpPr/>
          <p:nvPr/>
        </p:nvCxnSpPr>
        <p:spPr>
          <a:xfrm flipV="1">
            <a:off x="5390984" y="4540195"/>
            <a:ext cx="373712" cy="11132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9036224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660FC5B1-8DF8-4A96-8D01-BB364A4705E5}"/>
              </a:ext>
            </a:extLst>
          </p:cNvPr>
          <p:cNvGrpSpPr/>
          <p:nvPr/>
        </p:nvGrpSpPr>
        <p:grpSpPr>
          <a:xfrm>
            <a:off x="2037590" y="1059934"/>
            <a:ext cx="7490458" cy="5015131"/>
            <a:chOff x="2019302" y="260350"/>
            <a:chExt cx="7049084" cy="5015131"/>
          </a:xfrm>
        </p:grpSpPr>
        <p:cxnSp>
          <p:nvCxnSpPr>
            <p:cNvPr id="5" name="Straight Connector 4">
              <a:extLst>
                <a:ext uri="{FF2B5EF4-FFF2-40B4-BE49-F238E27FC236}">
                  <a16:creationId xmlns:a16="http://schemas.microsoft.com/office/drawing/2014/main" id="{FE8F94C8-FB37-4415-BDFD-756F2B91E911}"/>
                </a:ext>
              </a:extLst>
            </p:cNvPr>
            <p:cNvCxnSpPr/>
            <p:nvPr/>
          </p:nvCxnSpPr>
          <p:spPr>
            <a:xfrm flipH="1">
              <a:off x="3498119" y="2264735"/>
              <a:ext cx="1339703"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8A90EBA-56FC-4312-977F-D85FCB49C738}"/>
                </a:ext>
              </a:extLst>
            </p:cNvPr>
            <p:cNvCxnSpPr/>
            <p:nvPr/>
          </p:nvCxnSpPr>
          <p:spPr>
            <a:xfrm flipV="1">
              <a:off x="3476854" y="704081"/>
              <a:ext cx="0" cy="1552354"/>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40B7CFD-F60F-4D61-947A-C9BB6DFF8194}"/>
                </a:ext>
              </a:extLst>
            </p:cNvPr>
            <p:cNvCxnSpPr>
              <a:cxnSpLocks/>
            </p:cNvCxnSpPr>
            <p:nvPr/>
          </p:nvCxnSpPr>
          <p:spPr>
            <a:xfrm flipH="1" flipV="1">
              <a:off x="4845050" y="647700"/>
              <a:ext cx="4616" cy="1619956"/>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C8C924F-35AC-45CB-AB60-1821946BB640}"/>
                </a:ext>
              </a:extLst>
            </p:cNvPr>
            <p:cNvCxnSpPr/>
            <p:nvPr/>
          </p:nvCxnSpPr>
          <p:spPr>
            <a:xfrm>
              <a:off x="4859445" y="3482163"/>
              <a:ext cx="2186764"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FCB58B1-AA47-47E8-A353-C309DDD44292}"/>
                </a:ext>
              </a:extLst>
            </p:cNvPr>
            <p:cNvCxnSpPr/>
            <p:nvPr/>
          </p:nvCxnSpPr>
          <p:spPr>
            <a:xfrm flipV="1">
              <a:off x="7070659" y="563526"/>
              <a:ext cx="0" cy="2918637"/>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DE75A94-2B95-4977-8B42-ABF07D74FDF7}"/>
                </a:ext>
              </a:extLst>
            </p:cNvPr>
            <p:cNvCxnSpPr/>
            <p:nvPr/>
          </p:nvCxnSpPr>
          <p:spPr>
            <a:xfrm>
              <a:off x="5952827" y="3505200"/>
              <a:ext cx="0" cy="1162493"/>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958C6C8-269B-4564-9F79-91CA72C27A26}"/>
                </a:ext>
              </a:extLst>
            </p:cNvPr>
            <p:cNvCxnSpPr/>
            <p:nvPr/>
          </p:nvCxnSpPr>
          <p:spPr>
            <a:xfrm flipV="1">
              <a:off x="4847602" y="2245242"/>
              <a:ext cx="0" cy="1259958"/>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84DB1C8A-A798-4C50-B907-6AFBC33D9DF2}"/>
                </a:ext>
              </a:extLst>
            </p:cNvPr>
            <p:cNvSpPr txBox="1"/>
            <p:nvPr/>
          </p:nvSpPr>
          <p:spPr>
            <a:xfrm>
              <a:off x="2019302" y="285234"/>
              <a:ext cx="5008443" cy="400110"/>
            </a:xfrm>
            <a:prstGeom prst="rect">
              <a:avLst/>
            </a:prstGeom>
            <a:noFill/>
          </p:spPr>
          <p:txBody>
            <a:bodyPr wrap="square" rtlCol="0">
              <a:spAutoFit/>
            </a:bodyPr>
            <a:lstStyle/>
            <a:p>
              <a:r>
                <a:rPr lang="es-MX" sz="2000" b="1" u="sng" dirty="0" err="1"/>
                <a:t>Embryophyta</a:t>
              </a:r>
              <a:r>
                <a:rPr lang="es-MX" sz="2000" b="1" u="sng" dirty="0"/>
                <a:t>        </a:t>
              </a:r>
              <a:r>
                <a:rPr lang="es-MX" sz="2000" b="1" u="sng" dirty="0" err="1"/>
                <a:t>Charophyceae</a:t>
              </a:r>
              <a:endParaRPr lang="es-MX" sz="2000" b="1" u="sng" dirty="0"/>
            </a:p>
          </p:txBody>
        </p:sp>
        <p:sp>
          <p:nvSpPr>
            <p:cNvPr id="25" name="TextBox 24">
              <a:extLst>
                <a:ext uri="{FF2B5EF4-FFF2-40B4-BE49-F238E27FC236}">
                  <a16:creationId xmlns:a16="http://schemas.microsoft.com/office/drawing/2014/main" id="{A8CAE583-509B-4CA8-A474-A885F44CFC48}"/>
                </a:ext>
              </a:extLst>
            </p:cNvPr>
            <p:cNvSpPr txBox="1"/>
            <p:nvPr/>
          </p:nvSpPr>
          <p:spPr>
            <a:xfrm>
              <a:off x="6381750" y="260350"/>
              <a:ext cx="2686636" cy="400110"/>
            </a:xfrm>
            <a:prstGeom prst="rect">
              <a:avLst/>
            </a:prstGeom>
            <a:noFill/>
          </p:spPr>
          <p:txBody>
            <a:bodyPr wrap="square" rtlCol="0">
              <a:spAutoFit/>
            </a:bodyPr>
            <a:lstStyle/>
            <a:p>
              <a:r>
                <a:rPr lang="es-MX" sz="2000" b="1" u="sng" dirty="0" err="1"/>
                <a:t>Chlorophyceae</a:t>
              </a:r>
              <a:endParaRPr lang="es-MX" sz="2000" b="1" u="sng" dirty="0"/>
            </a:p>
          </p:txBody>
        </p:sp>
        <p:sp>
          <p:nvSpPr>
            <p:cNvPr id="26" name="TextBox 25">
              <a:extLst>
                <a:ext uri="{FF2B5EF4-FFF2-40B4-BE49-F238E27FC236}">
                  <a16:creationId xmlns:a16="http://schemas.microsoft.com/office/drawing/2014/main" id="{646D076F-C432-48A3-8456-866464D25AC1}"/>
                </a:ext>
              </a:extLst>
            </p:cNvPr>
            <p:cNvSpPr txBox="1"/>
            <p:nvPr/>
          </p:nvSpPr>
          <p:spPr>
            <a:xfrm flipH="1">
              <a:off x="4235456" y="4629150"/>
              <a:ext cx="3186427" cy="646331"/>
            </a:xfrm>
            <a:prstGeom prst="rect">
              <a:avLst/>
            </a:prstGeom>
            <a:noFill/>
          </p:spPr>
          <p:txBody>
            <a:bodyPr wrap="square" rtlCol="0">
              <a:spAutoFit/>
            </a:bodyPr>
            <a:lstStyle/>
            <a:p>
              <a:r>
                <a:rPr lang="es-MX" b="1" u="sng" dirty="0"/>
                <a:t>Ancestro hipotético flagelado verde </a:t>
              </a:r>
            </a:p>
          </p:txBody>
        </p:sp>
      </p:grpSp>
      <p:sp>
        <p:nvSpPr>
          <p:cNvPr id="29" name="TextBox 28">
            <a:extLst>
              <a:ext uri="{FF2B5EF4-FFF2-40B4-BE49-F238E27FC236}">
                <a16:creationId xmlns:a16="http://schemas.microsoft.com/office/drawing/2014/main" id="{EFB53536-51A7-4F89-BCAC-141FC0BD6A7F}"/>
              </a:ext>
            </a:extLst>
          </p:cNvPr>
          <p:cNvSpPr txBox="1"/>
          <p:nvPr/>
        </p:nvSpPr>
        <p:spPr>
          <a:xfrm>
            <a:off x="1116426" y="200646"/>
            <a:ext cx="8736102" cy="830997"/>
          </a:xfrm>
          <a:prstGeom prst="rect">
            <a:avLst/>
          </a:prstGeom>
          <a:noFill/>
        </p:spPr>
        <p:txBody>
          <a:bodyPr wrap="square" rtlCol="0">
            <a:spAutoFit/>
          </a:bodyPr>
          <a:lstStyle/>
          <a:p>
            <a:r>
              <a:rPr lang="es-MX" sz="2400" b="1" dirty="0"/>
              <a:t>Un ejemplo con el reino de organismos con clorofila </a:t>
            </a:r>
            <a:r>
              <a:rPr lang="es-MX" sz="2400" b="1" i="1" dirty="0"/>
              <a:t>b</a:t>
            </a:r>
            <a:r>
              <a:rPr lang="es-MX" sz="2400" b="1" dirty="0"/>
              <a:t> </a:t>
            </a:r>
          </a:p>
          <a:p>
            <a:r>
              <a:rPr lang="es-MX" sz="2400" b="1" dirty="0"/>
              <a:t>REINO PLANTAE</a:t>
            </a:r>
            <a:r>
              <a:rPr lang="es-MX" dirty="0"/>
              <a:t>   </a:t>
            </a:r>
            <a:r>
              <a:rPr lang="es-MX" dirty="0" err="1"/>
              <a:t>Ruggiero</a:t>
            </a:r>
            <a:r>
              <a:rPr lang="es-MX" dirty="0"/>
              <a:t> et al. 2015</a:t>
            </a:r>
          </a:p>
        </p:txBody>
      </p:sp>
      <p:sp>
        <p:nvSpPr>
          <p:cNvPr id="30" name="TextBox 29">
            <a:extLst>
              <a:ext uri="{FF2B5EF4-FFF2-40B4-BE49-F238E27FC236}">
                <a16:creationId xmlns:a16="http://schemas.microsoft.com/office/drawing/2014/main" id="{F9AEDCFC-4473-4A19-A3FD-69DEDB5223B8}"/>
              </a:ext>
            </a:extLst>
          </p:cNvPr>
          <p:cNvSpPr txBox="1"/>
          <p:nvPr/>
        </p:nvSpPr>
        <p:spPr>
          <a:xfrm>
            <a:off x="775094" y="5908500"/>
            <a:ext cx="9411320" cy="369332"/>
          </a:xfrm>
          <a:prstGeom prst="rect">
            <a:avLst/>
          </a:prstGeom>
          <a:noFill/>
        </p:spPr>
        <p:txBody>
          <a:bodyPr wrap="square" rtlCol="0">
            <a:spAutoFit/>
          </a:bodyPr>
          <a:lstStyle/>
          <a:p>
            <a:endParaRPr lang="es-MX" b="1" dirty="0"/>
          </a:p>
        </p:txBody>
      </p:sp>
    </p:spTree>
    <p:extLst>
      <p:ext uri="{BB962C8B-B14F-4D97-AF65-F5344CB8AC3E}">
        <p14:creationId xmlns:p14="http://schemas.microsoft.com/office/powerpoint/2010/main" val="1814128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257A3E30-F6C3-48DB-AD54-E3960FA61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512" y="1470270"/>
            <a:ext cx="9578745" cy="4303233"/>
          </a:xfrm>
          <a:prstGeom prst="rect">
            <a:avLst/>
          </a:prstGeom>
        </p:spPr>
      </p:pic>
      <p:sp>
        <p:nvSpPr>
          <p:cNvPr id="5" name="TextBox 4">
            <a:extLst>
              <a:ext uri="{FF2B5EF4-FFF2-40B4-BE49-F238E27FC236}">
                <a16:creationId xmlns:a16="http://schemas.microsoft.com/office/drawing/2014/main" id="{B1134A94-0EFD-412D-AB56-F57EDE704E8C}"/>
              </a:ext>
            </a:extLst>
          </p:cNvPr>
          <p:cNvSpPr txBox="1"/>
          <p:nvPr/>
        </p:nvSpPr>
        <p:spPr>
          <a:xfrm>
            <a:off x="1193611" y="0"/>
            <a:ext cx="10236389" cy="1384995"/>
          </a:xfrm>
          <a:prstGeom prst="rect">
            <a:avLst/>
          </a:prstGeom>
          <a:noFill/>
        </p:spPr>
        <p:txBody>
          <a:bodyPr wrap="square" rtlCol="0">
            <a:spAutoFit/>
          </a:bodyPr>
          <a:lstStyle/>
          <a:p>
            <a:r>
              <a:rPr lang="es-MX" sz="2800" dirty="0"/>
              <a:t>Recordatorio</a:t>
            </a:r>
          </a:p>
          <a:p>
            <a:r>
              <a:rPr lang="es-MX" sz="2800" dirty="0"/>
              <a:t>Niveles de una clasificación taxonómica. En esto se traducen los cladogramas</a:t>
            </a:r>
          </a:p>
        </p:txBody>
      </p:sp>
    </p:spTree>
    <p:extLst>
      <p:ext uri="{BB962C8B-B14F-4D97-AF65-F5344CB8AC3E}">
        <p14:creationId xmlns:p14="http://schemas.microsoft.com/office/powerpoint/2010/main" val="25930401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257A3E30-F6C3-48DB-AD54-E3960FA61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512" y="1470270"/>
            <a:ext cx="9578745" cy="4303233"/>
          </a:xfrm>
          <a:prstGeom prst="rect">
            <a:avLst/>
          </a:prstGeom>
        </p:spPr>
      </p:pic>
      <p:sp>
        <p:nvSpPr>
          <p:cNvPr id="5" name="TextBox 4">
            <a:extLst>
              <a:ext uri="{FF2B5EF4-FFF2-40B4-BE49-F238E27FC236}">
                <a16:creationId xmlns:a16="http://schemas.microsoft.com/office/drawing/2014/main" id="{B1134A94-0EFD-412D-AB56-F57EDE704E8C}"/>
              </a:ext>
            </a:extLst>
          </p:cNvPr>
          <p:cNvSpPr txBox="1"/>
          <p:nvPr/>
        </p:nvSpPr>
        <p:spPr>
          <a:xfrm>
            <a:off x="986512" y="0"/>
            <a:ext cx="10236389" cy="954107"/>
          </a:xfrm>
          <a:prstGeom prst="rect">
            <a:avLst/>
          </a:prstGeom>
          <a:noFill/>
        </p:spPr>
        <p:txBody>
          <a:bodyPr wrap="square" rtlCol="0">
            <a:spAutoFit/>
          </a:bodyPr>
          <a:lstStyle/>
          <a:p>
            <a:r>
              <a:rPr lang="es-MX" sz="2800" dirty="0"/>
              <a:t>En el curso vamos a trabajar a los grupos monofiléticos de los protistas y de las algas, ambos grupos polifiléticos, como dijimos anteriormente.</a:t>
            </a:r>
          </a:p>
        </p:txBody>
      </p:sp>
      <p:cxnSp>
        <p:nvCxnSpPr>
          <p:cNvPr id="4" name="Straight Arrow Connector 3">
            <a:extLst>
              <a:ext uri="{FF2B5EF4-FFF2-40B4-BE49-F238E27FC236}">
                <a16:creationId xmlns:a16="http://schemas.microsoft.com/office/drawing/2014/main" id="{C28C6770-5BC7-43BB-8CCE-22450BDE3449}"/>
              </a:ext>
            </a:extLst>
          </p:cNvPr>
          <p:cNvCxnSpPr/>
          <p:nvPr/>
        </p:nvCxnSpPr>
        <p:spPr>
          <a:xfrm flipH="1">
            <a:off x="10094976" y="2807208"/>
            <a:ext cx="1335024"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7" name="Straight Arrow Connector 6">
            <a:extLst>
              <a:ext uri="{FF2B5EF4-FFF2-40B4-BE49-F238E27FC236}">
                <a16:creationId xmlns:a16="http://schemas.microsoft.com/office/drawing/2014/main" id="{2D6A4B72-4AF7-400F-83CC-6A5494ECE81F}"/>
              </a:ext>
            </a:extLst>
          </p:cNvPr>
          <p:cNvCxnSpPr>
            <a:cxnSpLocks/>
          </p:cNvCxnSpPr>
          <p:nvPr/>
        </p:nvCxnSpPr>
        <p:spPr>
          <a:xfrm flipH="1">
            <a:off x="10094976" y="3282696"/>
            <a:ext cx="740664" cy="0"/>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002199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icture containing object, clock, wall&#10;&#10;Description automatically generated">
            <a:extLst>
              <a:ext uri="{FF2B5EF4-FFF2-40B4-BE49-F238E27FC236}">
                <a16:creationId xmlns:a16="http://schemas.microsoft.com/office/drawing/2014/main" id="{0C20A418-DE55-4741-9318-6739D8C41E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991971"/>
            <a:ext cx="11430000" cy="4286250"/>
          </a:xfrm>
          <a:prstGeom prst="rect">
            <a:avLst/>
          </a:prstGeom>
        </p:spPr>
      </p:pic>
      <p:sp>
        <p:nvSpPr>
          <p:cNvPr id="10" name="TextBox 9">
            <a:extLst>
              <a:ext uri="{FF2B5EF4-FFF2-40B4-BE49-F238E27FC236}">
                <a16:creationId xmlns:a16="http://schemas.microsoft.com/office/drawing/2014/main" id="{22BFDBB2-1EEE-4F51-B6FF-09F64204F374}"/>
              </a:ext>
            </a:extLst>
          </p:cNvPr>
          <p:cNvSpPr txBox="1"/>
          <p:nvPr/>
        </p:nvSpPr>
        <p:spPr>
          <a:xfrm>
            <a:off x="25447" y="3689866"/>
            <a:ext cx="2812241" cy="1323439"/>
          </a:xfrm>
          <a:prstGeom prst="rect">
            <a:avLst/>
          </a:prstGeom>
          <a:noFill/>
        </p:spPr>
        <p:txBody>
          <a:bodyPr wrap="square" rtlCol="0">
            <a:spAutoFit/>
          </a:bodyPr>
          <a:lstStyle/>
          <a:p>
            <a:r>
              <a:rPr lang="es-MX" dirty="0"/>
              <a:t>    </a:t>
            </a:r>
            <a:r>
              <a:rPr lang="es-MX" sz="2000" dirty="0"/>
              <a:t>Los grupos monofiléticos </a:t>
            </a:r>
            <a:r>
              <a:rPr lang="es-MX" sz="2000" b="1" dirty="0"/>
              <a:t>mayores</a:t>
            </a:r>
            <a:r>
              <a:rPr lang="es-MX" sz="2000" dirty="0"/>
              <a:t> del cladograma son los de los 3 colores</a:t>
            </a:r>
          </a:p>
        </p:txBody>
      </p:sp>
      <p:sp>
        <p:nvSpPr>
          <p:cNvPr id="11" name="Rectangle 10">
            <a:extLst>
              <a:ext uri="{FF2B5EF4-FFF2-40B4-BE49-F238E27FC236}">
                <a16:creationId xmlns:a16="http://schemas.microsoft.com/office/drawing/2014/main" id="{C13275EC-88CC-4160-B93F-856F2A516274}"/>
              </a:ext>
            </a:extLst>
          </p:cNvPr>
          <p:cNvSpPr/>
          <p:nvPr/>
        </p:nvSpPr>
        <p:spPr>
          <a:xfrm>
            <a:off x="5317023" y="3244334"/>
            <a:ext cx="1557952" cy="369332"/>
          </a:xfrm>
          <a:prstGeom prst="rect">
            <a:avLst/>
          </a:prstGeom>
        </p:spPr>
        <p:txBody>
          <a:bodyPr wrap="square">
            <a:noAutofit/>
          </a:bodyPr>
          <a:lstStyle/>
          <a:p>
            <a:r>
              <a:rPr lang="es-MX" dirty="0"/>
              <a:t>    </a:t>
            </a:r>
          </a:p>
        </p:txBody>
      </p:sp>
      <p:sp>
        <p:nvSpPr>
          <p:cNvPr id="12" name="TextBox 11">
            <a:extLst>
              <a:ext uri="{FF2B5EF4-FFF2-40B4-BE49-F238E27FC236}">
                <a16:creationId xmlns:a16="http://schemas.microsoft.com/office/drawing/2014/main" id="{37577538-820F-4221-984B-A8C64767A3E0}"/>
              </a:ext>
            </a:extLst>
          </p:cNvPr>
          <p:cNvSpPr txBox="1"/>
          <p:nvPr/>
        </p:nvSpPr>
        <p:spPr>
          <a:xfrm flipH="1">
            <a:off x="9372597" y="3505200"/>
            <a:ext cx="1557951" cy="369332"/>
          </a:xfrm>
          <a:prstGeom prst="rect">
            <a:avLst/>
          </a:prstGeom>
          <a:noFill/>
        </p:spPr>
        <p:txBody>
          <a:bodyPr wrap="square" rtlCol="0">
            <a:spAutoFit/>
          </a:bodyPr>
          <a:lstStyle/>
          <a:p>
            <a:r>
              <a:rPr lang="es-MX" dirty="0"/>
              <a:t>   </a:t>
            </a:r>
          </a:p>
        </p:txBody>
      </p:sp>
      <p:sp>
        <p:nvSpPr>
          <p:cNvPr id="19" name="TextBox 18">
            <a:extLst>
              <a:ext uri="{FF2B5EF4-FFF2-40B4-BE49-F238E27FC236}">
                <a16:creationId xmlns:a16="http://schemas.microsoft.com/office/drawing/2014/main" id="{51A6B696-837C-4EAF-B7F2-C45C644BAA3E}"/>
              </a:ext>
            </a:extLst>
          </p:cNvPr>
          <p:cNvSpPr txBox="1"/>
          <p:nvPr/>
        </p:nvSpPr>
        <p:spPr>
          <a:xfrm flipH="1">
            <a:off x="3069201" y="4651515"/>
            <a:ext cx="8373375" cy="646331"/>
          </a:xfrm>
          <a:prstGeom prst="rect">
            <a:avLst/>
          </a:prstGeom>
          <a:noFill/>
        </p:spPr>
        <p:txBody>
          <a:bodyPr wrap="square" rtlCol="0">
            <a:spAutoFit/>
          </a:bodyPr>
          <a:lstStyle/>
          <a:p>
            <a:r>
              <a:rPr lang="es-MX" dirty="0" err="1"/>
              <a:t>Clado</a:t>
            </a:r>
            <a:r>
              <a:rPr lang="es-MX" dirty="0"/>
              <a:t> 1            Ancestro A                                                 </a:t>
            </a:r>
            <a:r>
              <a:rPr lang="es-MX" dirty="0" err="1"/>
              <a:t>Clado</a:t>
            </a:r>
            <a:r>
              <a:rPr lang="es-MX" dirty="0"/>
              <a:t> 2</a:t>
            </a:r>
          </a:p>
          <a:p>
            <a:endParaRPr lang="es-MX" dirty="0"/>
          </a:p>
        </p:txBody>
      </p:sp>
      <p:cxnSp>
        <p:nvCxnSpPr>
          <p:cNvPr id="29" name="Straight Connector 28">
            <a:extLst>
              <a:ext uri="{FF2B5EF4-FFF2-40B4-BE49-F238E27FC236}">
                <a16:creationId xmlns:a16="http://schemas.microsoft.com/office/drawing/2014/main" id="{840329D7-FEF9-45DD-BDA8-8D5E5F112C11}"/>
              </a:ext>
            </a:extLst>
          </p:cNvPr>
          <p:cNvCxnSpPr/>
          <p:nvPr/>
        </p:nvCxnSpPr>
        <p:spPr>
          <a:xfrm flipV="1">
            <a:off x="4635610" y="3550802"/>
            <a:ext cx="3299792" cy="37839"/>
          </a:xfrm>
          <a:prstGeom prst="line">
            <a:avLst/>
          </a:prstGeom>
          <a:ln w="38100" cap="flat" cmpd="sng" algn="ctr">
            <a:solidFill>
              <a:srgbClr val="00206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0" name="TextBox 29">
            <a:extLst>
              <a:ext uri="{FF2B5EF4-FFF2-40B4-BE49-F238E27FC236}">
                <a16:creationId xmlns:a16="http://schemas.microsoft.com/office/drawing/2014/main" id="{BFA75870-6A49-4D14-80A9-F57DA6B62D94}"/>
              </a:ext>
            </a:extLst>
          </p:cNvPr>
          <p:cNvSpPr txBox="1"/>
          <p:nvPr/>
        </p:nvSpPr>
        <p:spPr>
          <a:xfrm>
            <a:off x="4381168" y="3816244"/>
            <a:ext cx="3609887" cy="369332"/>
          </a:xfrm>
          <a:prstGeom prst="rect">
            <a:avLst/>
          </a:prstGeom>
          <a:noFill/>
        </p:spPr>
        <p:txBody>
          <a:bodyPr wrap="square" rtlCol="0">
            <a:spAutoFit/>
          </a:bodyPr>
          <a:lstStyle/>
          <a:p>
            <a:r>
              <a:rPr lang="es-MX" dirty="0"/>
              <a:t>Ancestro 1              Ancestro 2</a:t>
            </a:r>
          </a:p>
        </p:txBody>
      </p:sp>
      <p:sp>
        <p:nvSpPr>
          <p:cNvPr id="31" name="TextBox 30">
            <a:extLst>
              <a:ext uri="{FF2B5EF4-FFF2-40B4-BE49-F238E27FC236}">
                <a16:creationId xmlns:a16="http://schemas.microsoft.com/office/drawing/2014/main" id="{D9BCDAE1-9F9E-42BE-86CC-083126A28A7D}"/>
              </a:ext>
            </a:extLst>
          </p:cNvPr>
          <p:cNvSpPr txBox="1"/>
          <p:nvPr/>
        </p:nvSpPr>
        <p:spPr>
          <a:xfrm flipH="1">
            <a:off x="8461252" y="5256939"/>
            <a:ext cx="3705301" cy="1692771"/>
          </a:xfrm>
          <a:prstGeom prst="rect">
            <a:avLst/>
          </a:prstGeom>
          <a:noFill/>
        </p:spPr>
        <p:txBody>
          <a:bodyPr wrap="square" rtlCol="0">
            <a:spAutoFit/>
          </a:bodyPr>
          <a:lstStyle/>
          <a:p>
            <a:r>
              <a:rPr lang="es-MX" sz="3200" dirty="0"/>
              <a:t>*</a:t>
            </a:r>
            <a:r>
              <a:rPr lang="es-MX" dirty="0"/>
              <a:t> Grupo polifilético porque no incluye el ancestro común a los dos </a:t>
            </a:r>
            <a:r>
              <a:rPr lang="es-MX" dirty="0" err="1"/>
              <a:t>clados</a:t>
            </a:r>
            <a:r>
              <a:rPr lang="es-MX" dirty="0"/>
              <a:t> (ancestro A) y por tanto, quedan desconectados entre sí.</a:t>
            </a:r>
          </a:p>
        </p:txBody>
      </p:sp>
      <p:sp>
        <p:nvSpPr>
          <p:cNvPr id="32" name="TextBox 31">
            <a:extLst>
              <a:ext uri="{FF2B5EF4-FFF2-40B4-BE49-F238E27FC236}">
                <a16:creationId xmlns:a16="http://schemas.microsoft.com/office/drawing/2014/main" id="{841B87F4-D7EB-4839-95D2-7BC5370D382D}"/>
              </a:ext>
            </a:extLst>
          </p:cNvPr>
          <p:cNvSpPr txBox="1"/>
          <p:nvPr/>
        </p:nvSpPr>
        <p:spPr>
          <a:xfrm flipH="1">
            <a:off x="4453469" y="3094750"/>
            <a:ext cx="3548841" cy="769441"/>
          </a:xfrm>
          <a:prstGeom prst="rect">
            <a:avLst/>
          </a:prstGeom>
          <a:noFill/>
        </p:spPr>
        <p:txBody>
          <a:bodyPr wrap="square" rtlCol="0">
            <a:spAutoFit/>
          </a:bodyPr>
          <a:lstStyle/>
          <a:p>
            <a:r>
              <a:rPr lang="es-MX" sz="4400" dirty="0"/>
              <a:t>*</a:t>
            </a:r>
          </a:p>
        </p:txBody>
      </p:sp>
      <p:cxnSp>
        <p:nvCxnSpPr>
          <p:cNvPr id="34" name="Straight Arrow Connector 33">
            <a:extLst>
              <a:ext uri="{FF2B5EF4-FFF2-40B4-BE49-F238E27FC236}">
                <a16:creationId xmlns:a16="http://schemas.microsoft.com/office/drawing/2014/main" id="{6DEDA023-A625-4121-9868-FFD93923E897}"/>
              </a:ext>
            </a:extLst>
          </p:cNvPr>
          <p:cNvCxnSpPr/>
          <p:nvPr/>
        </p:nvCxnSpPr>
        <p:spPr>
          <a:xfrm flipV="1">
            <a:off x="5390984" y="4540195"/>
            <a:ext cx="373712" cy="11132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4041031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1C7E05-8D8C-4F00-8501-F80C4E883964}"/>
              </a:ext>
            </a:extLst>
          </p:cNvPr>
          <p:cNvSpPr txBox="1"/>
          <p:nvPr/>
        </p:nvSpPr>
        <p:spPr>
          <a:xfrm>
            <a:off x="1517904" y="1179576"/>
            <a:ext cx="8604504" cy="5016758"/>
          </a:xfrm>
          <a:prstGeom prst="rect">
            <a:avLst/>
          </a:prstGeom>
          <a:noFill/>
        </p:spPr>
        <p:txBody>
          <a:bodyPr wrap="square" rtlCol="0">
            <a:spAutoFit/>
          </a:bodyPr>
          <a:lstStyle/>
          <a:p>
            <a:pPr algn="just"/>
            <a:r>
              <a:rPr lang="es-MX" sz="3200" dirty="0"/>
              <a:t>Recordarán que dijimos que íbamos a estudiar unos grupos de protistas</a:t>
            </a:r>
            <a:r>
              <a:rPr lang="es-MX" dirty="0"/>
              <a:t> </a:t>
            </a:r>
            <a:r>
              <a:rPr lang="es-MX" sz="3200" dirty="0"/>
              <a:t>y unos grupos de algas desde el punto de vista de sus importancias. Ahora ya podemos decir que estudiaremos algunos miembros de algunos fila de protistas y algunos miembros de algunas divisiones de algas desde el punto de vista de sus importancias. Estudiar sus importancias es estudiar en función de algún o algunos de los sectores de la mitad superior del octágono de la biología.</a:t>
            </a:r>
          </a:p>
        </p:txBody>
      </p:sp>
    </p:spTree>
    <p:extLst>
      <p:ext uri="{BB962C8B-B14F-4D97-AF65-F5344CB8AC3E}">
        <p14:creationId xmlns:p14="http://schemas.microsoft.com/office/powerpoint/2010/main" val="2965623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D5EB22-2CCD-4068-A71E-F8FB4622550E}"/>
              </a:ext>
            </a:extLst>
          </p:cNvPr>
          <p:cNvSpPr/>
          <p:nvPr/>
        </p:nvSpPr>
        <p:spPr>
          <a:xfrm>
            <a:off x="905256" y="130086"/>
            <a:ext cx="10011537" cy="7071936"/>
          </a:xfrm>
          <a:prstGeom prst="rect">
            <a:avLst/>
          </a:prstGeom>
          <a:solidFill>
            <a:schemeClr val="tx2">
              <a:lumMod val="20000"/>
              <a:lumOff val="80000"/>
            </a:schemeClr>
          </a:solidFill>
        </p:spPr>
        <p:txBody>
          <a:bodyPr wrap="square">
            <a:spAutoFit/>
          </a:bodyPr>
          <a:lstStyle/>
          <a:p>
            <a:pPr algn="just"/>
            <a:r>
              <a:rPr lang="es-MX" sz="2800" dirty="0">
                <a:solidFill>
                  <a:schemeClr val="accent2"/>
                </a:solidFill>
              </a:rPr>
              <a:t>La biología es la disciplina científica cuyo objeto de estudio son los seres vivos; cuya intencionalidad (conjunto de preguntas) es conocer de la manera más objetiva posible el pasado, presente y futuro  (como lo potencial) de dichos seres vivos en todas sus dimensiones espacio/temporales/ambientales; cuyos métodos son los apropiados para cada intención; y cuyo cuerpo de conocimiento es el acumulado de respuestas a dichas preguntas.</a:t>
            </a:r>
          </a:p>
          <a:p>
            <a:pPr algn="just"/>
            <a:endParaRPr lang="es-MX" sz="2800" dirty="0">
              <a:solidFill>
                <a:schemeClr val="accent2"/>
              </a:solidFill>
            </a:endParaRPr>
          </a:p>
          <a:p>
            <a:pPr algn="just"/>
            <a:r>
              <a:rPr lang="es-MX" sz="2800" dirty="0">
                <a:solidFill>
                  <a:schemeClr val="accent2"/>
                </a:solidFill>
              </a:rPr>
              <a:t>En particular la intencionalidad de la biología, dicha en otras palabras, es conocer todo lo que les ha ocurrido, ocurre y ocurrirá a los seres vivos a cualquier escala desde lo nano hasta lo mega.</a:t>
            </a:r>
            <a:r>
              <a:rPr lang="es-MX" sz="2800" dirty="0"/>
              <a:t> Gold-Morgan 2020</a:t>
            </a:r>
          </a:p>
          <a:p>
            <a:pPr algn="just"/>
            <a:endParaRPr lang="es-MX" sz="2800" dirty="0">
              <a:solidFill>
                <a:schemeClr val="bg1"/>
              </a:solidFill>
            </a:endParaRPr>
          </a:p>
          <a:p>
            <a:pPr algn="just"/>
            <a:r>
              <a:rPr lang="es-MX" sz="2800" dirty="0">
                <a:solidFill>
                  <a:schemeClr val="bg1"/>
                </a:solidFill>
              </a:rPr>
              <a:t> 																	</a:t>
            </a:r>
            <a:r>
              <a:rPr lang="es-MX" sz="1200" dirty="0">
                <a:solidFill>
                  <a:schemeClr val="bg1"/>
                </a:solidFill>
              </a:rPr>
              <a:t>Michele Gold-Morgan 2020</a:t>
            </a:r>
            <a:endParaRPr lang="es-MX" sz="1200" dirty="0"/>
          </a:p>
          <a:p>
            <a:pPr algn="just"/>
            <a:endParaRPr lang="es-MX" sz="2800" dirty="0">
              <a:solidFill>
                <a:schemeClr val="bg1"/>
              </a:solidFill>
            </a:endParaRPr>
          </a:p>
          <a:p>
            <a:pPr algn="just">
              <a:lnSpc>
                <a:spcPct val="220000"/>
              </a:lnSpc>
            </a:pPr>
            <a:endParaRPr lang="es-MX" dirty="0">
              <a:solidFill>
                <a:schemeClr val="bg1"/>
              </a:solidFill>
            </a:endParaRPr>
          </a:p>
        </p:txBody>
      </p:sp>
    </p:spTree>
    <p:extLst>
      <p:ext uri="{BB962C8B-B14F-4D97-AF65-F5344CB8AC3E}">
        <p14:creationId xmlns:p14="http://schemas.microsoft.com/office/powerpoint/2010/main" val="13896086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reeform 2"/>
          <p:cNvSpPr>
            <a:spLocks/>
          </p:cNvSpPr>
          <p:nvPr/>
        </p:nvSpPr>
        <p:spPr bwMode="auto">
          <a:xfrm>
            <a:off x="3282950" y="503239"/>
            <a:ext cx="5627688" cy="5627687"/>
          </a:xfrm>
          <a:custGeom>
            <a:avLst/>
            <a:gdLst>
              <a:gd name="T0" fmla="*/ 1562157 w 2583"/>
              <a:gd name="T1" fmla="*/ 0 h 2582"/>
              <a:gd name="T2" fmla="*/ 4061173 w 2583"/>
              <a:gd name="T3" fmla="*/ 0 h 2582"/>
              <a:gd name="T4" fmla="*/ 5625509 w 2583"/>
              <a:gd name="T5" fmla="*/ 1562762 h 2582"/>
              <a:gd name="T6" fmla="*/ 5625509 w 2583"/>
              <a:gd name="T7" fmla="*/ 4060566 h 2582"/>
              <a:gd name="T8" fmla="*/ 4061173 w 2583"/>
              <a:gd name="T9" fmla="*/ 5625507 h 2582"/>
              <a:gd name="T10" fmla="*/ 1562157 w 2583"/>
              <a:gd name="T11" fmla="*/ 5625507 h 2582"/>
              <a:gd name="T12" fmla="*/ 0 w 2583"/>
              <a:gd name="T13" fmla="*/ 4060566 h 2582"/>
              <a:gd name="T14" fmla="*/ 0 w 2583"/>
              <a:gd name="T15" fmla="*/ 1562762 h 2582"/>
              <a:gd name="T16" fmla="*/ 1562157 w 2583"/>
              <a:gd name="T17" fmla="*/ 0 h 25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83" h="2582">
                <a:moveTo>
                  <a:pt x="717" y="0"/>
                </a:moveTo>
                <a:lnTo>
                  <a:pt x="1864" y="0"/>
                </a:lnTo>
                <a:lnTo>
                  <a:pt x="2582" y="717"/>
                </a:lnTo>
                <a:lnTo>
                  <a:pt x="2582" y="1863"/>
                </a:lnTo>
                <a:lnTo>
                  <a:pt x="1864" y="2581"/>
                </a:lnTo>
                <a:lnTo>
                  <a:pt x="717" y="2581"/>
                </a:lnTo>
                <a:lnTo>
                  <a:pt x="0" y="1863"/>
                </a:lnTo>
                <a:lnTo>
                  <a:pt x="0" y="717"/>
                </a:lnTo>
                <a:lnTo>
                  <a:pt x="717" y="0"/>
                </a:lnTo>
              </a:path>
            </a:pathLst>
          </a:custGeom>
          <a:solidFill>
            <a:srgbClr val="00FFFF">
              <a:alpha val="50195"/>
            </a:srgbClr>
          </a:solidFill>
          <a:ln w="12700" cap="rnd" cmpd="sng">
            <a:solidFill>
              <a:srgbClr val="000000"/>
            </a:solidFill>
            <a:prstDash val="solid"/>
            <a:round/>
            <a:headEnd type="none" w="med" len="med"/>
            <a:tailEnd type="none" w="med" len="med"/>
          </a:ln>
          <a:effectLst/>
        </p:spPr>
        <p:txBody>
          <a:bodyPr/>
          <a:lstStyle/>
          <a:p>
            <a:endParaRPr lang="es-MX"/>
          </a:p>
        </p:txBody>
      </p:sp>
      <p:sp>
        <p:nvSpPr>
          <p:cNvPr id="40963" name="Freeform 3"/>
          <p:cNvSpPr>
            <a:spLocks/>
          </p:cNvSpPr>
          <p:nvPr/>
        </p:nvSpPr>
        <p:spPr bwMode="auto">
          <a:xfrm>
            <a:off x="4422775" y="1641476"/>
            <a:ext cx="3346450" cy="3351213"/>
          </a:xfrm>
          <a:custGeom>
            <a:avLst/>
            <a:gdLst>
              <a:gd name="T0" fmla="*/ 928117 w 1536"/>
              <a:gd name="T1" fmla="*/ 0 h 1538"/>
              <a:gd name="T2" fmla="*/ 2413976 w 1536"/>
              <a:gd name="T3" fmla="*/ 0 h 1538"/>
              <a:gd name="T4" fmla="*/ 3344271 w 1536"/>
              <a:gd name="T5" fmla="*/ 928229 h 1538"/>
              <a:gd name="T6" fmla="*/ 3344271 w 1536"/>
              <a:gd name="T7" fmla="*/ 2418626 h 1538"/>
              <a:gd name="T8" fmla="*/ 2413976 w 1536"/>
              <a:gd name="T9" fmla="*/ 3349034 h 1538"/>
              <a:gd name="T10" fmla="*/ 928117 w 1536"/>
              <a:gd name="T11" fmla="*/ 3349034 h 1538"/>
              <a:gd name="T12" fmla="*/ 0 w 1536"/>
              <a:gd name="T13" fmla="*/ 2418626 h 1538"/>
              <a:gd name="T14" fmla="*/ 0 w 1536"/>
              <a:gd name="T15" fmla="*/ 928229 h 1538"/>
              <a:gd name="T16" fmla="*/ 928117 w 1536"/>
              <a:gd name="T17" fmla="*/ 0 h 15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36" h="1538">
                <a:moveTo>
                  <a:pt x="426" y="0"/>
                </a:moveTo>
                <a:lnTo>
                  <a:pt x="1108" y="0"/>
                </a:lnTo>
                <a:lnTo>
                  <a:pt x="1535" y="426"/>
                </a:lnTo>
                <a:lnTo>
                  <a:pt x="1535" y="1110"/>
                </a:lnTo>
                <a:lnTo>
                  <a:pt x="1108" y="1537"/>
                </a:lnTo>
                <a:lnTo>
                  <a:pt x="426" y="1537"/>
                </a:lnTo>
                <a:lnTo>
                  <a:pt x="0" y="1110"/>
                </a:lnTo>
                <a:lnTo>
                  <a:pt x="0" y="426"/>
                </a:lnTo>
                <a:lnTo>
                  <a:pt x="426" y="0"/>
                </a:lnTo>
              </a:path>
            </a:pathLst>
          </a:custGeom>
          <a:gradFill rotWithShape="0">
            <a:gsLst>
              <a:gs pos="0">
                <a:srgbClr val="FF99FF"/>
              </a:gs>
              <a:gs pos="100000">
                <a:schemeClr val="accent1">
                  <a:alpha val="50000"/>
                </a:schemeClr>
              </a:gs>
            </a:gsLst>
            <a:path path="rect">
              <a:fillToRect l="50000" t="50000" r="50000" b="50000"/>
            </a:path>
          </a:gradFill>
          <a:ln w="12700" cap="rnd" cmpd="sng">
            <a:solidFill>
              <a:srgbClr val="000000"/>
            </a:solidFill>
            <a:prstDash val="solid"/>
            <a:round/>
            <a:headEnd type="none" w="med" len="med"/>
            <a:tailEnd type="none" w="med" len="med"/>
          </a:ln>
          <a:effectLst/>
        </p:spPr>
        <p:txBody>
          <a:bodyPr/>
          <a:lstStyle/>
          <a:p>
            <a:endParaRPr lang="es-MX"/>
          </a:p>
        </p:txBody>
      </p:sp>
      <p:sp>
        <p:nvSpPr>
          <p:cNvPr id="40964" name="Line 4"/>
          <p:cNvSpPr>
            <a:spLocks noChangeShapeType="1"/>
          </p:cNvSpPr>
          <p:nvPr/>
        </p:nvSpPr>
        <p:spPr bwMode="auto">
          <a:xfrm flipH="1">
            <a:off x="2971800" y="1919289"/>
            <a:ext cx="6248400" cy="2797175"/>
          </a:xfrm>
          <a:prstGeom prst="line">
            <a:avLst/>
          </a:prstGeom>
          <a:noFill/>
          <a:ln w="25400">
            <a:solidFill>
              <a:schemeClr val="tx1"/>
            </a:solidFill>
            <a:round/>
            <a:headEnd type="none" w="sm" len="sm"/>
            <a:tailEnd type="none" w="sm" len="sm"/>
          </a:ln>
          <a:effectLst/>
        </p:spPr>
        <p:txBody>
          <a:bodyPr wrap="none" anchor="ctr"/>
          <a:lstStyle/>
          <a:p>
            <a:endParaRPr lang="es-MX"/>
          </a:p>
        </p:txBody>
      </p:sp>
      <p:sp>
        <p:nvSpPr>
          <p:cNvPr id="40965" name="Line 5"/>
          <p:cNvSpPr>
            <a:spLocks noChangeShapeType="1"/>
          </p:cNvSpPr>
          <p:nvPr/>
        </p:nvSpPr>
        <p:spPr bwMode="auto">
          <a:xfrm flipV="1">
            <a:off x="4764088" y="304800"/>
            <a:ext cx="2665412" cy="60261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6" name="Line 6"/>
          <p:cNvSpPr>
            <a:spLocks noChangeShapeType="1"/>
          </p:cNvSpPr>
          <p:nvPr/>
        </p:nvSpPr>
        <p:spPr bwMode="auto">
          <a:xfrm flipH="1" flipV="1">
            <a:off x="3082926" y="1978025"/>
            <a:ext cx="6024563" cy="26733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7" name="Line 7"/>
          <p:cNvSpPr>
            <a:spLocks noChangeShapeType="1"/>
          </p:cNvSpPr>
          <p:nvPr/>
        </p:nvSpPr>
        <p:spPr bwMode="auto">
          <a:xfrm>
            <a:off x="4762500" y="304800"/>
            <a:ext cx="2668588" cy="60261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8" name="Freeform 8"/>
          <p:cNvSpPr>
            <a:spLocks/>
          </p:cNvSpPr>
          <p:nvPr/>
        </p:nvSpPr>
        <p:spPr bwMode="auto">
          <a:xfrm>
            <a:off x="5538788" y="2759075"/>
            <a:ext cx="1117600" cy="1117600"/>
          </a:xfrm>
          <a:custGeom>
            <a:avLst/>
            <a:gdLst>
              <a:gd name="T0" fmla="*/ 307177 w 513"/>
              <a:gd name="T1" fmla="*/ 0 h 513"/>
              <a:gd name="T2" fmla="*/ 806066 w 513"/>
              <a:gd name="T3" fmla="*/ 0 h 513"/>
              <a:gd name="T4" fmla="*/ 1115421 w 513"/>
              <a:gd name="T5" fmla="*/ 307177 h 513"/>
              <a:gd name="T6" fmla="*/ 1115421 w 513"/>
              <a:gd name="T7" fmla="*/ 806066 h 513"/>
              <a:gd name="T8" fmla="*/ 806066 w 513"/>
              <a:gd name="T9" fmla="*/ 1115421 h 513"/>
              <a:gd name="T10" fmla="*/ 307177 w 513"/>
              <a:gd name="T11" fmla="*/ 1115421 h 513"/>
              <a:gd name="T12" fmla="*/ 0 w 513"/>
              <a:gd name="T13" fmla="*/ 806066 h 513"/>
              <a:gd name="T14" fmla="*/ 0 w 513"/>
              <a:gd name="T15" fmla="*/ 307177 h 513"/>
              <a:gd name="T16" fmla="*/ 307177 w 513"/>
              <a:gd name="T17" fmla="*/ 0 h 5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3" h="513">
                <a:moveTo>
                  <a:pt x="141" y="0"/>
                </a:moveTo>
                <a:lnTo>
                  <a:pt x="370" y="0"/>
                </a:lnTo>
                <a:lnTo>
                  <a:pt x="512" y="141"/>
                </a:lnTo>
                <a:lnTo>
                  <a:pt x="512" y="370"/>
                </a:lnTo>
                <a:lnTo>
                  <a:pt x="370" y="512"/>
                </a:lnTo>
                <a:lnTo>
                  <a:pt x="141" y="512"/>
                </a:lnTo>
                <a:lnTo>
                  <a:pt x="0" y="370"/>
                </a:lnTo>
                <a:lnTo>
                  <a:pt x="0" y="141"/>
                </a:lnTo>
                <a:lnTo>
                  <a:pt x="141" y="0"/>
                </a:lnTo>
              </a:path>
            </a:pathLst>
          </a:custGeom>
          <a:gradFill rotWithShape="0">
            <a:gsLst>
              <a:gs pos="0">
                <a:srgbClr val="FF9900"/>
              </a:gs>
              <a:gs pos="50000">
                <a:srgbClr val="FFFF66"/>
              </a:gs>
              <a:gs pos="100000">
                <a:srgbClr val="FF9900"/>
              </a:gs>
            </a:gsLst>
            <a:lin ang="5400000" scaled="1"/>
          </a:gradFill>
          <a:ln w="12700" cap="flat" cmpd="sng">
            <a:solidFill>
              <a:schemeClr val="tx1"/>
            </a:solidFill>
            <a:prstDash val="solid"/>
            <a:round/>
            <a:headEnd type="none" w="sm" len="sm"/>
            <a:tailEnd type="none" w="sm" len="sm"/>
          </a:ln>
          <a:effectLst/>
        </p:spPr>
        <p:txBody>
          <a:bodyPr wrap="none" anchor="ctr"/>
          <a:lstStyle/>
          <a:p>
            <a:endParaRPr lang="es-MX"/>
          </a:p>
        </p:txBody>
      </p:sp>
      <p:sp>
        <p:nvSpPr>
          <p:cNvPr id="40969" name="Rectangle 9"/>
          <p:cNvSpPr>
            <a:spLocks noChangeArrowheads="1"/>
          </p:cNvSpPr>
          <p:nvPr/>
        </p:nvSpPr>
        <p:spPr bwMode="auto">
          <a:xfrm>
            <a:off x="5476876" y="3176588"/>
            <a:ext cx="1302601" cy="559511"/>
          </a:xfrm>
          <a:prstGeom prst="rect">
            <a:avLst/>
          </a:prstGeom>
          <a:noFill/>
          <a:ln w="9525">
            <a:noFill/>
            <a:miter lim="800000"/>
            <a:headEnd/>
            <a:tailEnd/>
          </a:ln>
          <a:effectLst/>
        </p:spPr>
        <p:txBody>
          <a:bodyPr wrap="none" lIns="60325" tIns="30162" rIns="60325" bIns="30162">
            <a:spAutoFit/>
          </a:bodyPr>
          <a:lstStyle/>
          <a:p>
            <a:pPr defTabSz="441325" eaLnBrk="0" hangingPunct="0">
              <a:lnSpc>
                <a:spcPct val="90000"/>
              </a:lnSpc>
            </a:pPr>
            <a:r>
              <a:rPr lang="es-ES_tradnl" b="1" dirty="0">
                <a:solidFill>
                  <a:schemeClr val="bg1"/>
                </a:solidFill>
              </a:rPr>
              <a:t> FICOLOGIA</a:t>
            </a:r>
          </a:p>
          <a:p>
            <a:pPr defTabSz="441325" eaLnBrk="0" hangingPunct="0">
              <a:lnSpc>
                <a:spcPct val="90000"/>
              </a:lnSpc>
            </a:pPr>
            <a:r>
              <a:rPr lang="es-ES_tradnl" b="1" dirty="0">
                <a:solidFill>
                  <a:schemeClr val="bg1"/>
                </a:solidFill>
              </a:rPr>
              <a:t> INTEGRAL</a:t>
            </a:r>
          </a:p>
        </p:txBody>
      </p:sp>
      <p:sp>
        <p:nvSpPr>
          <p:cNvPr id="40970" name="Rectangle 10"/>
          <p:cNvSpPr>
            <a:spLocks noChangeArrowheads="1"/>
          </p:cNvSpPr>
          <p:nvPr/>
        </p:nvSpPr>
        <p:spPr bwMode="auto">
          <a:xfrm>
            <a:off x="5250480" y="5029200"/>
            <a:ext cx="1684691"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INDIVIDUOS</a:t>
            </a:r>
          </a:p>
          <a:p>
            <a:pPr algn="ctr" defTabSz="463550" eaLnBrk="0" hangingPunct="0">
              <a:lnSpc>
                <a:spcPct val="90000"/>
              </a:lnSpc>
            </a:pPr>
            <a:r>
              <a:rPr lang="es-ES_tradnl" sz="1200" b="1"/>
              <a:t>ORGANISMOS</a:t>
            </a:r>
          </a:p>
          <a:p>
            <a:pPr algn="ctr" defTabSz="463550" eaLnBrk="0" hangingPunct="0">
              <a:lnSpc>
                <a:spcPct val="90000"/>
              </a:lnSpc>
            </a:pPr>
            <a:r>
              <a:rPr lang="es-ES_tradnl" sz="1200" b="1"/>
              <a:t>POBLACIONES</a:t>
            </a:r>
          </a:p>
          <a:p>
            <a:pPr algn="ctr" defTabSz="463550" eaLnBrk="0" hangingPunct="0">
              <a:lnSpc>
                <a:spcPct val="90000"/>
              </a:lnSpc>
            </a:pPr>
            <a:r>
              <a:rPr lang="es-ES_tradnl" sz="1200" b="1"/>
              <a:t>ESPECIES</a:t>
            </a:r>
          </a:p>
          <a:p>
            <a:pPr algn="ctr" defTabSz="463550" eaLnBrk="0" hangingPunct="0">
              <a:lnSpc>
                <a:spcPct val="90000"/>
              </a:lnSpc>
            </a:pPr>
            <a:r>
              <a:rPr lang="es-ES_tradnl" sz="1200" b="1"/>
              <a:t>COMUNIDADES</a:t>
            </a:r>
          </a:p>
          <a:p>
            <a:pPr algn="ctr" defTabSz="463550" eaLnBrk="0" hangingPunct="0">
              <a:lnSpc>
                <a:spcPct val="90000"/>
              </a:lnSpc>
            </a:pPr>
            <a:r>
              <a:rPr lang="es-ES_tradnl" sz="1200" b="1"/>
              <a:t>ECOSISTEMAS BIOSFERA</a:t>
            </a:r>
          </a:p>
        </p:txBody>
      </p:sp>
      <p:sp>
        <p:nvSpPr>
          <p:cNvPr id="40971" name="Rectangle 11"/>
          <p:cNvSpPr>
            <a:spLocks noChangeArrowheads="1"/>
          </p:cNvSpPr>
          <p:nvPr/>
        </p:nvSpPr>
        <p:spPr bwMode="auto">
          <a:xfrm>
            <a:off x="6969299" y="4699716"/>
            <a:ext cx="1093247" cy="11721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endParaRPr lang="es-ES_tradnl" sz="1000" b="1" dirty="0"/>
          </a:p>
          <a:p>
            <a:pPr algn="ctr" defTabSz="463550" eaLnBrk="0" hangingPunct="0">
              <a:lnSpc>
                <a:spcPct val="90000"/>
              </a:lnSpc>
            </a:pPr>
            <a:r>
              <a:rPr lang="es-ES_tradnl" sz="1000" b="1" dirty="0"/>
              <a:t>ARQUEA</a:t>
            </a:r>
          </a:p>
          <a:p>
            <a:pPr algn="ctr" defTabSz="463550" eaLnBrk="0" hangingPunct="0">
              <a:lnSpc>
                <a:spcPct val="90000"/>
              </a:lnSpc>
            </a:pPr>
            <a:r>
              <a:rPr lang="es-ES_tradnl" sz="1000" b="1" dirty="0"/>
              <a:t>BACTERIA</a:t>
            </a:r>
          </a:p>
          <a:p>
            <a:pPr algn="ctr" defTabSz="463550" eaLnBrk="0" hangingPunct="0">
              <a:lnSpc>
                <a:spcPct val="90000"/>
              </a:lnSpc>
            </a:pPr>
            <a:r>
              <a:rPr lang="es-ES_tradnl" sz="1000" b="1" dirty="0"/>
              <a:t>PLANTAS</a:t>
            </a:r>
          </a:p>
          <a:p>
            <a:pPr algn="ctr" defTabSz="463550" eaLnBrk="0" hangingPunct="0">
              <a:lnSpc>
                <a:spcPct val="90000"/>
              </a:lnSpc>
            </a:pPr>
            <a:r>
              <a:rPr lang="es-ES_tradnl" sz="1000" b="1" dirty="0"/>
              <a:t>HETEROKONTOS</a:t>
            </a:r>
          </a:p>
          <a:p>
            <a:pPr algn="ctr" defTabSz="463550" eaLnBrk="0" hangingPunct="0">
              <a:lnSpc>
                <a:spcPct val="90000"/>
              </a:lnSpc>
            </a:pPr>
            <a:r>
              <a:rPr lang="es-ES_tradnl" sz="1000" b="1" dirty="0"/>
              <a:t>HONGOS</a:t>
            </a:r>
          </a:p>
          <a:p>
            <a:pPr algn="ctr" defTabSz="463550" eaLnBrk="0" hangingPunct="0">
              <a:lnSpc>
                <a:spcPct val="90000"/>
              </a:lnSpc>
            </a:pPr>
            <a:r>
              <a:rPr lang="es-ES_tradnl" sz="1000" b="1" dirty="0"/>
              <a:t>ANIMALES</a:t>
            </a:r>
          </a:p>
          <a:p>
            <a:pPr algn="ctr" defTabSz="463550" eaLnBrk="0" hangingPunct="0">
              <a:lnSpc>
                <a:spcPct val="90000"/>
              </a:lnSpc>
            </a:pPr>
            <a:r>
              <a:rPr lang="es-ES_tradnl" sz="1000" b="1" dirty="0"/>
              <a:t>ETC.</a:t>
            </a:r>
          </a:p>
        </p:txBody>
      </p:sp>
      <p:sp>
        <p:nvSpPr>
          <p:cNvPr id="40972" name="Rectangle 12"/>
          <p:cNvSpPr>
            <a:spLocks noChangeArrowheads="1"/>
          </p:cNvSpPr>
          <p:nvPr/>
        </p:nvSpPr>
        <p:spPr bwMode="auto">
          <a:xfrm>
            <a:off x="7396305" y="4410075"/>
            <a:ext cx="1284005" cy="4796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000" b="1"/>
              <a:t>BOTANICA ZOOLOGIA</a:t>
            </a:r>
          </a:p>
          <a:p>
            <a:pPr algn="ctr" defTabSz="463550" eaLnBrk="0" hangingPunct="0">
              <a:lnSpc>
                <a:spcPct val="90000"/>
              </a:lnSpc>
            </a:pPr>
            <a:r>
              <a:rPr lang="es-ES_tradnl" sz="1000" b="1"/>
              <a:t>MICROBIOLOGIA</a:t>
            </a:r>
          </a:p>
          <a:p>
            <a:pPr algn="ctr" defTabSz="463550" eaLnBrk="0" hangingPunct="0">
              <a:lnSpc>
                <a:spcPct val="90000"/>
              </a:lnSpc>
            </a:pPr>
            <a:r>
              <a:rPr lang="es-ES_tradnl" sz="1000" b="1"/>
              <a:t>ETC .          ETC.</a:t>
            </a:r>
          </a:p>
        </p:txBody>
      </p:sp>
      <p:sp>
        <p:nvSpPr>
          <p:cNvPr id="40973" name="Rectangle 13"/>
          <p:cNvSpPr>
            <a:spLocks noChangeArrowheads="1"/>
          </p:cNvSpPr>
          <p:nvPr/>
        </p:nvSpPr>
        <p:spPr bwMode="auto">
          <a:xfrm>
            <a:off x="7831269" y="2514600"/>
            <a:ext cx="1023677" cy="1504514"/>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FISIOLOGIA</a:t>
            </a:r>
          </a:p>
          <a:p>
            <a:pPr algn="ctr" defTabSz="463550" eaLnBrk="0" hangingPunct="0">
              <a:lnSpc>
                <a:spcPct val="90000"/>
              </a:lnSpc>
            </a:pPr>
            <a:r>
              <a:rPr lang="es-ES_tradnl" sz="1200" b="1"/>
              <a:t>GENETICA</a:t>
            </a:r>
          </a:p>
          <a:p>
            <a:pPr algn="ctr" defTabSz="463550" eaLnBrk="0" hangingPunct="0">
              <a:lnSpc>
                <a:spcPct val="90000"/>
              </a:lnSpc>
            </a:pPr>
            <a:r>
              <a:rPr lang="es-ES_tradnl" sz="1200" b="1"/>
              <a:t>BIOQUIMICA</a:t>
            </a:r>
          </a:p>
          <a:p>
            <a:pPr algn="ctr" defTabSz="463550" eaLnBrk="0" hangingPunct="0">
              <a:lnSpc>
                <a:spcPct val="90000"/>
              </a:lnSpc>
              <a:spcBef>
                <a:spcPct val="30000"/>
              </a:spcBef>
            </a:pPr>
            <a:r>
              <a:rPr lang="es-ES_tradnl" sz="1200" b="1"/>
              <a:t>BIOLOGIA </a:t>
            </a:r>
          </a:p>
          <a:p>
            <a:pPr algn="ctr" defTabSz="463550" eaLnBrk="0" hangingPunct="0">
              <a:lnSpc>
                <a:spcPct val="90000"/>
              </a:lnSpc>
              <a:spcAft>
                <a:spcPct val="30000"/>
              </a:spcAft>
            </a:pPr>
            <a:r>
              <a:rPr lang="es-ES_tradnl" sz="1200" b="1"/>
              <a:t>MOLECULAR</a:t>
            </a:r>
          </a:p>
          <a:p>
            <a:pPr algn="ctr" defTabSz="463550" eaLnBrk="0" hangingPunct="0">
              <a:lnSpc>
                <a:spcPct val="90000"/>
              </a:lnSpc>
            </a:pPr>
            <a:r>
              <a:rPr lang="es-ES_tradnl" sz="1200" b="1"/>
              <a:t>MORFOLOGIA</a:t>
            </a:r>
          </a:p>
          <a:p>
            <a:pPr algn="ctr" defTabSz="463550" eaLnBrk="0" hangingPunct="0">
              <a:lnSpc>
                <a:spcPct val="90000"/>
              </a:lnSpc>
            </a:pPr>
            <a:r>
              <a:rPr lang="es-ES_tradnl" sz="1200" b="1"/>
              <a:t>ANATOMIA</a:t>
            </a:r>
          </a:p>
          <a:p>
            <a:pPr algn="ctr" defTabSz="463550" eaLnBrk="0" hangingPunct="0">
              <a:lnSpc>
                <a:spcPct val="90000"/>
              </a:lnSpc>
            </a:pPr>
            <a:r>
              <a:rPr lang="es-ES_tradnl" sz="1200" b="1"/>
              <a:t>ETC.</a:t>
            </a:r>
          </a:p>
        </p:txBody>
      </p:sp>
      <p:sp>
        <p:nvSpPr>
          <p:cNvPr id="40974" name="Rectangle 14"/>
          <p:cNvSpPr>
            <a:spLocks noChangeArrowheads="1"/>
          </p:cNvSpPr>
          <p:nvPr/>
        </p:nvSpPr>
        <p:spPr bwMode="auto">
          <a:xfrm>
            <a:off x="5629294" y="622300"/>
            <a:ext cx="928650"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FILOSOFIA</a:t>
            </a:r>
          </a:p>
          <a:p>
            <a:pPr algn="ctr" defTabSz="463550" eaLnBrk="0" hangingPunct="0">
              <a:lnSpc>
                <a:spcPct val="90000"/>
              </a:lnSpc>
            </a:pPr>
            <a:r>
              <a:rPr lang="es-ES_tradnl" sz="1200" b="1"/>
              <a:t>PSICOLOGIA</a:t>
            </a:r>
          </a:p>
          <a:p>
            <a:pPr algn="ctr" defTabSz="463550" eaLnBrk="0" hangingPunct="0">
              <a:lnSpc>
                <a:spcPct val="90000"/>
              </a:lnSpc>
            </a:pPr>
            <a:r>
              <a:rPr lang="es-ES_tradnl" sz="1200" b="1"/>
              <a:t>SOCIOLOGIA</a:t>
            </a:r>
          </a:p>
          <a:p>
            <a:pPr algn="ctr" defTabSz="463550" eaLnBrk="0" hangingPunct="0">
              <a:lnSpc>
                <a:spcPct val="90000"/>
              </a:lnSpc>
            </a:pPr>
            <a:r>
              <a:rPr lang="es-ES_tradnl" sz="1200" b="1"/>
              <a:t>ECONOMIA</a:t>
            </a:r>
          </a:p>
          <a:p>
            <a:pPr algn="ctr" defTabSz="463550" eaLnBrk="0" hangingPunct="0">
              <a:lnSpc>
                <a:spcPct val="90000"/>
              </a:lnSpc>
            </a:pPr>
            <a:r>
              <a:rPr lang="es-ES_tradnl" sz="1200" b="1"/>
              <a:t>POLITICA</a:t>
            </a:r>
          </a:p>
          <a:p>
            <a:pPr algn="ctr" defTabSz="463550" eaLnBrk="0" hangingPunct="0">
              <a:lnSpc>
                <a:spcPct val="90000"/>
              </a:lnSpc>
            </a:pPr>
            <a:r>
              <a:rPr lang="es-ES_tradnl" sz="1200" b="1"/>
              <a:t>ETC.</a:t>
            </a:r>
          </a:p>
        </p:txBody>
      </p:sp>
      <p:sp>
        <p:nvSpPr>
          <p:cNvPr id="40975" name="Rectangle 15"/>
          <p:cNvSpPr>
            <a:spLocks noChangeArrowheads="1"/>
          </p:cNvSpPr>
          <p:nvPr/>
        </p:nvSpPr>
        <p:spPr bwMode="auto">
          <a:xfrm>
            <a:off x="6924086" y="1219200"/>
            <a:ext cx="1271181"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ETNOCIENCIAS</a:t>
            </a:r>
          </a:p>
          <a:p>
            <a:pPr algn="ctr" defTabSz="463550" eaLnBrk="0" hangingPunct="0">
              <a:lnSpc>
                <a:spcPct val="90000"/>
              </a:lnSpc>
            </a:pPr>
            <a:r>
              <a:rPr lang="es-ES_tradnl" sz="1200" b="1"/>
              <a:t>CIENCIAS AGRO-</a:t>
            </a:r>
          </a:p>
          <a:p>
            <a:pPr algn="ctr" defTabSz="463550" eaLnBrk="0" hangingPunct="0">
              <a:lnSpc>
                <a:spcPct val="90000"/>
              </a:lnSpc>
            </a:pPr>
            <a:r>
              <a:rPr lang="es-ES_tradnl" sz="1200" b="1"/>
              <a:t>NOMICAS</a:t>
            </a:r>
          </a:p>
          <a:p>
            <a:pPr algn="ctr" defTabSz="463550" eaLnBrk="0" hangingPunct="0">
              <a:lnSpc>
                <a:spcPct val="90000"/>
              </a:lnSpc>
            </a:pPr>
            <a:r>
              <a:rPr lang="es-ES_tradnl" sz="1200" b="1"/>
              <a:t>PESQUERAS</a:t>
            </a:r>
          </a:p>
          <a:p>
            <a:pPr algn="ctr" defTabSz="463550" eaLnBrk="0" hangingPunct="0">
              <a:lnSpc>
                <a:spcPct val="90000"/>
              </a:lnSpc>
            </a:pPr>
            <a:r>
              <a:rPr lang="es-ES_tradnl" sz="1200" b="1"/>
              <a:t>         BIOMEDICAS</a:t>
            </a:r>
          </a:p>
          <a:p>
            <a:pPr algn="ctr" defTabSz="463550" eaLnBrk="0" hangingPunct="0">
              <a:lnSpc>
                <a:spcPct val="90000"/>
              </a:lnSpc>
            </a:pPr>
            <a:r>
              <a:rPr lang="es-ES_tradnl" sz="1200" b="1"/>
              <a:t>        ETC.</a:t>
            </a:r>
          </a:p>
        </p:txBody>
      </p:sp>
      <p:sp>
        <p:nvSpPr>
          <p:cNvPr id="40976" name="Rectangle 16"/>
          <p:cNvSpPr>
            <a:spLocks noChangeArrowheads="1"/>
          </p:cNvSpPr>
          <p:nvPr/>
        </p:nvSpPr>
        <p:spPr bwMode="auto">
          <a:xfrm>
            <a:off x="3772627" y="1509714"/>
            <a:ext cx="1327285" cy="8951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INGENIERIAS</a:t>
            </a:r>
          </a:p>
          <a:p>
            <a:pPr algn="ctr" defTabSz="463550" eaLnBrk="0" hangingPunct="0">
              <a:lnSpc>
                <a:spcPct val="90000"/>
              </a:lnSpc>
            </a:pPr>
            <a:r>
              <a:rPr lang="es-ES_tradnl" sz="1200" b="1"/>
              <a:t>CIENCIAS AMBIEN-</a:t>
            </a:r>
          </a:p>
          <a:p>
            <a:pPr algn="ctr" defTabSz="463550" eaLnBrk="0" hangingPunct="0">
              <a:lnSpc>
                <a:spcPct val="90000"/>
              </a:lnSpc>
            </a:pPr>
            <a:r>
              <a:rPr lang="es-ES_tradnl" sz="1200" b="1"/>
              <a:t>TALES BIOTEC-</a:t>
            </a:r>
          </a:p>
          <a:p>
            <a:pPr algn="ctr" defTabSz="463550" eaLnBrk="0" hangingPunct="0">
              <a:lnSpc>
                <a:spcPct val="90000"/>
              </a:lnSpc>
            </a:pPr>
            <a:r>
              <a:rPr lang="es-ES_tradnl" sz="1200" b="1"/>
              <a:t>NOLOGIA</a:t>
            </a:r>
          </a:p>
          <a:p>
            <a:pPr algn="ctr" defTabSz="463550" eaLnBrk="0" hangingPunct="0">
              <a:lnSpc>
                <a:spcPct val="90000"/>
              </a:lnSpc>
            </a:pPr>
            <a:r>
              <a:rPr lang="es-ES_tradnl" sz="1200" b="1"/>
              <a:t>ETC.</a:t>
            </a:r>
          </a:p>
        </p:txBody>
      </p:sp>
      <p:sp>
        <p:nvSpPr>
          <p:cNvPr id="40977" name="Rectangle 17"/>
          <p:cNvSpPr>
            <a:spLocks noChangeArrowheads="1"/>
          </p:cNvSpPr>
          <p:nvPr/>
        </p:nvSpPr>
        <p:spPr bwMode="auto">
          <a:xfrm>
            <a:off x="3315890" y="2795588"/>
            <a:ext cx="1073947" cy="12275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MATEMATICAS</a:t>
            </a:r>
          </a:p>
          <a:p>
            <a:pPr algn="ctr" defTabSz="463550" eaLnBrk="0" hangingPunct="0">
              <a:lnSpc>
                <a:spcPct val="90000"/>
              </a:lnSpc>
            </a:pPr>
            <a:r>
              <a:rPr lang="es-ES_tradnl" sz="1200" b="1"/>
              <a:t>FISICA</a:t>
            </a:r>
          </a:p>
          <a:p>
            <a:pPr algn="ctr" defTabSz="463550" eaLnBrk="0" hangingPunct="0">
              <a:lnSpc>
                <a:spcPct val="90000"/>
              </a:lnSpc>
            </a:pPr>
            <a:r>
              <a:rPr lang="es-ES_tradnl" sz="1200" b="1"/>
              <a:t>QUIMICA</a:t>
            </a:r>
          </a:p>
          <a:p>
            <a:pPr algn="ctr" defTabSz="463550" eaLnBrk="0" hangingPunct="0">
              <a:lnSpc>
                <a:spcPct val="90000"/>
              </a:lnSpc>
            </a:pPr>
            <a:r>
              <a:rPr lang="es-ES_tradnl" sz="1200" b="1"/>
              <a:t>GEOLOGIA</a:t>
            </a:r>
          </a:p>
          <a:p>
            <a:pPr algn="ctr" defTabSz="463550" eaLnBrk="0" hangingPunct="0">
              <a:lnSpc>
                <a:spcPct val="90000"/>
              </a:lnSpc>
            </a:pPr>
            <a:r>
              <a:rPr lang="es-ES_tradnl" sz="1200" b="1"/>
              <a:t>GEOGRAFIA</a:t>
            </a:r>
          </a:p>
          <a:p>
            <a:pPr algn="ctr" defTabSz="463550" eaLnBrk="0" hangingPunct="0">
              <a:lnSpc>
                <a:spcPct val="90000"/>
              </a:lnSpc>
            </a:pPr>
            <a:r>
              <a:rPr lang="es-ES_tradnl" sz="1200" b="1"/>
              <a:t>OCEANOGRAF.</a:t>
            </a:r>
          </a:p>
          <a:p>
            <a:pPr algn="ctr" defTabSz="463550" eaLnBrk="0" hangingPunct="0">
              <a:lnSpc>
                <a:spcPct val="90000"/>
              </a:lnSpc>
            </a:pPr>
            <a:r>
              <a:rPr lang="es-ES_tradnl" sz="1200" b="1"/>
              <a:t>ETC.</a:t>
            </a:r>
          </a:p>
        </p:txBody>
      </p:sp>
      <p:sp>
        <p:nvSpPr>
          <p:cNvPr id="40978" name="Rectangle 18"/>
          <p:cNvSpPr>
            <a:spLocks noChangeArrowheads="1"/>
          </p:cNvSpPr>
          <p:nvPr/>
        </p:nvSpPr>
        <p:spPr bwMode="auto">
          <a:xfrm>
            <a:off x="3486256" y="4424364"/>
            <a:ext cx="1784142" cy="8951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dirty="0"/>
              <a:t>TAXONOMIA</a:t>
            </a:r>
          </a:p>
          <a:p>
            <a:pPr algn="ctr" defTabSz="463550" eaLnBrk="0" hangingPunct="0">
              <a:lnSpc>
                <a:spcPct val="90000"/>
              </a:lnSpc>
            </a:pPr>
            <a:r>
              <a:rPr lang="es-ES_tradnl" sz="1200" b="1" dirty="0"/>
              <a:t>ECOLOGIA</a:t>
            </a:r>
          </a:p>
          <a:p>
            <a:pPr algn="ctr" defTabSz="463550" eaLnBrk="0" hangingPunct="0">
              <a:lnSpc>
                <a:spcPct val="90000"/>
              </a:lnSpc>
            </a:pPr>
            <a:r>
              <a:rPr lang="es-ES_tradnl" sz="1200" b="1" dirty="0"/>
              <a:t>BIOGEOGRAFIA</a:t>
            </a:r>
          </a:p>
          <a:p>
            <a:pPr algn="ctr" defTabSz="463550" eaLnBrk="0" hangingPunct="0">
              <a:lnSpc>
                <a:spcPct val="90000"/>
              </a:lnSpc>
            </a:pPr>
            <a:r>
              <a:rPr lang="es-ES_tradnl" sz="1200" b="1" dirty="0"/>
              <a:t>      EVOLUCION  </a:t>
            </a:r>
          </a:p>
          <a:p>
            <a:pPr algn="ctr" defTabSz="463550" eaLnBrk="0" hangingPunct="0">
              <a:lnSpc>
                <a:spcPct val="90000"/>
              </a:lnSpc>
            </a:pPr>
            <a:r>
              <a:rPr lang="es-ES_tradnl" sz="1200" b="1" dirty="0"/>
              <a:t>         PALEONTOLOGIA</a:t>
            </a:r>
          </a:p>
        </p:txBody>
      </p:sp>
      <p:sp>
        <p:nvSpPr>
          <p:cNvPr id="40979" name="Rectangle 19"/>
          <p:cNvSpPr>
            <a:spLocks noChangeArrowheads="1"/>
          </p:cNvSpPr>
          <p:nvPr/>
        </p:nvSpPr>
        <p:spPr bwMode="auto">
          <a:xfrm>
            <a:off x="4505722" y="3048000"/>
            <a:ext cx="942180"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FUNDAMEN-</a:t>
            </a:r>
          </a:p>
          <a:p>
            <a:pPr algn="ctr" defTabSz="463550" eaLnBrk="0" hangingPunct="0">
              <a:lnSpc>
                <a:spcPct val="90000"/>
              </a:lnSpc>
            </a:pPr>
            <a:r>
              <a:rPr lang="es-ES_tradnl" sz="1200" b="1"/>
              <a:t>TOS OTRAS</a:t>
            </a:r>
          </a:p>
          <a:p>
            <a:pPr algn="ctr" defTabSz="463550" eaLnBrk="0" hangingPunct="0">
              <a:lnSpc>
                <a:spcPct val="90000"/>
              </a:lnSpc>
            </a:pPr>
            <a:r>
              <a:rPr lang="es-ES_tradnl" sz="1200" b="1"/>
              <a:t>CIENCIAS</a:t>
            </a:r>
          </a:p>
        </p:txBody>
      </p:sp>
      <p:sp>
        <p:nvSpPr>
          <p:cNvPr id="40980" name="Rectangle 20"/>
          <p:cNvSpPr>
            <a:spLocks noChangeArrowheads="1"/>
          </p:cNvSpPr>
          <p:nvPr/>
        </p:nvSpPr>
        <p:spPr bwMode="auto">
          <a:xfrm>
            <a:off x="4787724" y="2209800"/>
            <a:ext cx="968726"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APLICA-</a:t>
            </a:r>
          </a:p>
          <a:p>
            <a:pPr algn="ctr" defTabSz="463550" eaLnBrk="0" hangingPunct="0">
              <a:lnSpc>
                <a:spcPct val="90000"/>
              </a:lnSpc>
            </a:pPr>
            <a:r>
              <a:rPr lang="es-ES_tradnl" sz="1200" b="1"/>
              <a:t>CIONES Y</a:t>
            </a:r>
          </a:p>
          <a:p>
            <a:pPr algn="ctr" defTabSz="463550" eaLnBrk="0" hangingPunct="0">
              <a:lnSpc>
                <a:spcPct val="90000"/>
              </a:lnSpc>
            </a:pPr>
            <a:r>
              <a:rPr lang="es-ES_tradnl" sz="1200" b="1"/>
              <a:t>DESARROLLO</a:t>
            </a:r>
          </a:p>
        </p:txBody>
      </p:sp>
      <p:sp>
        <p:nvSpPr>
          <p:cNvPr id="40981" name="Rectangle 21"/>
          <p:cNvSpPr>
            <a:spLocks noChangeArrowheads="1"/>
          </p:cNvSpPr>
          <p:nvPr/>
        </p:nvSpPr>
        <p:spPr bwMode="auto">
          <a:xfrm>
            <a:off x="5709746" y="1779589"/>
            <a:ext cx="758220" cy="7289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IMPLICA-</a:t>
            </a:r>
          </a:p>
          <a:p>
            <a:pPr algn="ctr" defTabSz="463550" eaLnBrk="0" hangingPunct="0">
              <a:lnSpc>
                <a:spcPct val="90000"/>
              </a:lnSpc>
            </a:pPr>
            <a:r>
              <a:rPr lang="es-ES_tradnl" sz="1200" b="1"/>
              <a:t>CIONES Y</a:t>
            </a:r>
          </a:p>
          <a:p>
            <a:pPr algn="ctr" defTabSz="463550" eaLnBrk="0" hangingPunct="0">
              <a:lnSpc>
                <a:spcPct val="90000"/>
              </a:lnSpc>
            </a:pPr>
            <a:r>
              <a:rPr lang="es-ES_tradnl" sz="1200" b="1"/>
              <a:t>TRASCEN-</a:t>
            </a:r>
          </a:p>
          <a:p>
            <a:pPr algn="ctr" defTabSz="463550" eaLnBrk="0" hangingPunct="0">
              <a:lnSpc>
                <a:spcPct val="90000"/>
              </a:lnSpc>
            </a:pPr>
            <a:r>
              <a:rPr lang="es-ES_tradnl" sz="1200" b="1"/>
              <a:t>DENCIA</a:t>
            </a:r>
          </a:p>
        </p:txBody>
      </p:sp>
      <p:sp>
        <p:nvSpPr>
          <p:cNvPr id="40982" name="Rectangle 22"/>
          <p:cNvSpPr>
            <a:spLocks noChangeArrowheads="1"/>
          </p:cNvSpPr>
          <p:nvPr/>
        </p:nvSpPr>
        <p:spPr bwMode="auto">
          <a:xfrm>
            <a:off x="6586468" y="2260600"/>
            <a:ext cx="835164"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MANEJO Y </a:t>
            </a:r>
          </a:p>
          <a:p>
            <a:pPr algn="ctr" defTabSz="463550" eaLnBrk="0" hangingPunct="0">
              <a:lnSpc>
                <a:spcPct val="90000"/>
              </a:lnSpc>
            </a:pPr>
            <a:r>
              <a:rPr lang="es-ES_tradnl" sz="1200" b="1"/>
              <a:t>CONSER-</a:t>
            </a:r>
          </a:p>
          <a:p>
            <a:pPr algn="ctr" defTabSz="463550" eaLnBrk="0" hangingPunct="0">
              <a:lnSpc>
                <a:spcPct val="90000"/>
              </a:lnSpc>
            </a:pPr>
            <a:r>
              <a:rPr lang="es-ES_tradnl" sz="1200" b="1"/>
              <a:t>VACION</a:t>
            </a:r>
          </a:p>
        </p:txBody>
      </p:sp>
      <p:sp>
        <p:nvSpPr>
          <p:cNvPr id="40983" name="Rectangle 23"/>
          <p:cNvSpPr>
            <a:spLocks noChangeArrowheads="1"/>
          </p:cNvSpPr>
          <p:nvPr/>
        </p:nvSpPr>
        <p:spPr bwMode="auto">
          <a:xfrm>
            <a:off x="6762916" y="3149601"/>
            <a:ext cx="950580"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DISCIPLINAS </a:t>
            </a:r>
          </a:p>
          <a:p>
            <a:pPr algn="ctr" defTabSz="463550" eaLnBrk="0" hangingPunct="0">
              <a:lnSpc>
                <a:spcPct val="90000"/>
              </a:lnSpc>
            </a:pPr>
            <a:r>
              <a:rPr lang="es-ES_tradnl" sz="1200" b="1"/>
              <a:t>ANALITICAS </a:t>
            </a:r>
          </a:p>
        </p:txBody>
      </p:sp>
      <p:sp>
        <p:nvSpPr>
          <p:cNvPr id="40984" name="Rectangle 24"/>
          <p:cNvSpPr>
            <a:spLocks noChangeArrowheads="1"/>
          </p:cNvSpPr>
          <p:nvPr/>
        </p:nvSpPr>
        <p:spPr bwMode="auto">
          <a:xfrm>
            <a:off x="6138864" y="3962400"/>
            <a:ext cx="1512887" cy="558800"/>
          </a:xfrm>
          <a:prstGeom prst="rect">
            <a:avLst/>
          </a:prstGeom>
          <a:noFill/>
          <a:ln w="9525">
            <a:noFill/>
            <a:miter lim="800000"/>
            <a:headEnd/>
            <a:tailEnd/>
          </a:ln>
          <a:effectLst/>
        </p:spPr>
        <p:txBody>
          <a:bodyPr lIns="61912" tIns="31750" rIns="61912" bIns="31750">
            <a:spAutoFit/>
          </a:bodyPr>
          <a:lstStyle/>
          <a:p>
            <a:pPr algn="ctr" defTabSz="463550" eaLnBrk="0" hangingPunct="0">
              <a:lnSpc>
                <a:spcPct val="90000"/>
              </a:lnSpc>
            </a:pPr>
            <a:r>
              <a:rPr lang="es-ES_tradnl" sz="1200" b="1"/>
              <a:t>         RAMAS</a:t>
            </a:r>
          </a:p>
          <a:p>
            <a:pPr algn="r" defTabSz="463550" eaLnBrk="0" hangingPunct="0">
              <a:lnSpc>
                <a:spcPct val="90000"/>
              </a:lnSpc>
            </a:pPr>
            <a:endParaRPr lang="es-ES_tradnl" sz="1200" b="1"/>
          </a:p>
          <a:p>
            <a:pPr algn="ctr" defTabSz="463550" eaLnBrk="0" hangingPunct="0">
              <a:lnSpc>
                <a:spcPct val="90000"/>
              </a:lnSpc>
            </a:pPr>
            <a:r>
              <a:rPr lang="es-ES_tradnl" sz="1200" b="1"/>
              <a:t>    REINOS</a:t>
            </a:r>
          </a:p>
        </p:txBody>
      </p:sp>
      <p:sp>
        <p:nvSpPr>
          <p:cNvPr id="40985" name="Rectangle 25"/>
          <p:cNvSpPr>
            <a:spLocks noChangeArrowheads="1"/>
          </p:cNvSpPr>
          <p:nvPr/>
        </p:nvSpPr>
        <p:spPr bwMode="auto">
          <a:xfrm>
            <a:off x="5687322" y="4427539"/>
            <a:ext cx="911018"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ENTIDADES</a:t>
            </a:r>
          </a:p>
          <a:p>
            <a:pPr algn="ctr" defTabSz="463550" eaLnBrk="0" hangingPunct="0">
              <a:lnSpc>
                <a:spcPct val="90000"/>
              </a:lnSpc>
            </a:pPr>
            <a:r>
              <a:rPr lang="es-ES_tradnl" sz="1200" b="1"/>
              <a:t>BIOLOGICAS</a:t>
            </a:r>
          </a:p>
        </p:txBody>
      </p:sp>
      <p:sp>
        <p:nvSpPr>
          <p:cNvPr id="40986" name="Rectangle 26"/>
          <p:cNvSpPr>
            <a:spLocks noChangeArrowheads="1"/>
          </p:cNvSpPr>
          <p:nvPr/>
        </p:nvSpPr>
        <p:spPr bwMode="auto">
          <a:xfrm>
            <a:off x="4728707" y="3987801"/>
            <a:ext cx="915313"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DISCIPLINAS</a:t>
            </a:r>
          </a:p>
          <a:p>
            <a:pPr algn="ctr" defTabSz="463550" eaLnBrk="0" hangingPunct="0">
              <a:lnSpc>
                <a:spcPct val="90000"/>
              </a:lnSpc>
            </a:pPr>
            <a:r>
              <a:rPr lang="es-ES_tradnl" sz="1200" b="1"/>
              <a:t>SINTETICAS</a:t>
            </a:r>
          </a:p>
        </p:txBody>
      </p:sp>
      <p:sp>
        <p:nvSpPr>
          <p:cNvPr id="40987" name="Rectangle 27"/>
          <p:cNvSpPr>
            <a:spLocks noChangeArrowheads="1"/>
          </p:cNvSpPr>
          <p:nvPr/>
        </p:nvSpPr>
        <p:spPr bwMode="auto">
          <a:xfrm>
            <a:off x="3195638" y="76200"/>
            <a:ext cx="4727128" cy="285976"/>
          </a:xfrm>
          <a:prstGeom prst="rect">
            <a:avLst/>
          </a:prstGeom>
          <a:noFill/>
          <a:ln w="9525">
            <a:noFill/>
            <a:miter lim="800000"/>
            <a:headEnd/>
            <a:tailEnd/>
          </a:ln>
          <a:effectLst/>
        </p:spPr>
        <p:txBody>
          <a:bodyPr wrap="none" lIns="69850" tIns="34925" rIns="69850" bIns="34925">
            <a:spAutoFit/>
          </a:bodyPr>
          <a:lstStyle/>
          <a:p>
            <a:pPr defTabSz="514350" eaLnBrk="0" hangingPunct="0"/>
            <a:r>
              <a:rPr lang="es-ES_tradnl" sz="1400" b="1">
                <a:solidFill>
                  <a:schemeClr val="tx2"/>
                </a:solidFill>
              </a:rPr>
              <a:t>ARTICULACION Y TRASLAPE CON OTRAS DISCIPLINAS Y AREAS</a:t>
            </a:r>
          </a:p>
        </p:txBody>
      </p:sp>
      <p:sp>
        <p:nvSpPr>
          <p:cNvPr id="40988" name="Rectangle 28"/>
          <p:cNvSpPr>
            <a:spLocks noChangeArrowheads="1"/>
          </p:cNvSpPr>
          <p:nvPr/>
        </p:nvSpPr>
        <p:spPr bwMode="auto">
          <a:xfrm>
            <a:off x="2914651" y="6248400"/>
            <a:ext cx="5232907" cy="285976"/>
          </a:xfrm>
          <a:prstGeom prst="rect">
            <a:avLst/>
          </a:prstGeom>
          <a:noFill/>
          <a:ln w="9525">
            <a:noFill/>
            <a:miter lim="800000"/>
            <a:headEnd/>
            <a:tailEnd/>
          </a:ln>
          <a:effectLst/>
        </p:spPr>
        <p:txBody>
          <a:bodyPr wrap="none" lIns="69850" tIns="34925" rIns="69850" bIns="34925">
            <a:spAutoFit/>
          </a:bodyPr>
          <a:lstStyle/>
          <a:p>
            <a:pPr defTabSz="514350" eaLnBrk="0" hangingPunct="0"/>
            <a:r>
              <a:rPr lang="es-ES_tradnl" sz="1400" b="1">
                <a:solidFill>
                  <a:schemeClr val="tx2"/>
                </a:solidFill>
              </a:rPr>
              <a:t>UBICACION RELACION E INTEGRACION DE LAS CIENCIAS BIOLOGICAS</a:t>
            </a:r>
          </a:p>
        </p:txBody>
      </p:sp>
      <p:sp>
        <p:nvSpPr>
          <p:cNvPr id="40989" name="Rectangle 29"/>
          <p:cNvSpPr>
            <a:spLocks noChangeArrowheads="1"/>
          </p:cNvSpPr>
          <p:nvPr/>
        </p:nvSpPr>
        <p:spPr bwMode="auto">
          <a:xfrm>
            <a:off x="7091364" y="6446839"/>
            <a:ext cx="3191579" cy="416141"/>
          </a:xfrm>
          <a:prstGeom prst="rect">
            <a:avLst/>
          </a:prstGeom>
          <a:noFill/>
          <a:ln w="9525">
            <a:noFill/>
            <a:miter lim="800000"/>
            <a:headEnd/>
            <a:tailEnd/>
          </a:ln>
          <a:effectLst/>
        </p:spPr>
        <p:txBody>
          <a:bodyPr wrap="none" lIns="92075" tIns="46038" rIns="92075" bIns="46038">
            <a:spAutoFit/>
          </a:bodyPr>
          <a:lstStyle/>
          <a:p>
            <a:pPr eaLnBrk="0" hangingPunct="0"/>
            <a:r>
              <a:rPr lang="es-ES_tradnl" sz="700" dirty="0"/>
              <a:t>González </a:t>
            </a:r>
            <a:r>
              <a:rPr lang="es-ES_tradnl" sz="700" dirty="0" err="1"/>
              <a:t>González</a:t>
            </a:r>
            <a:r>
              <a:rPr lang="es-ES_tradnl" sz="700" dirty="0"/>
              <a:t>, J. 1991. </a:t>
            </a:r>
            <a:r>
              <a:rPr lang="es-ES_tradnl" sz="700" b="1" dirty="0"/>
              <a:t>Los procesos transformados y los procesos alterados:</a:t>
            </a:r>
          </a:p>
          <a:p>
            <a:pPr eaLnBrk="0" hangingPunct="0"/>
            <a:r>
              <a:rPr lang="es-ES_tradnl" sz="700" b="1" dirty="0"/>
              <a:t>fundamentos para una teoría procesual del conocimiento biológico</a:t>
            </a:r>
            <a:r>
              <a:rPr lang="es-ES_tradnl" sz="700" dirty="0"/>
              <a:t>. en </a:t>
            </a:r>
            <a:r>
              <a:rPr lang="es-ES_tradnl" sz="700" dirty="0" err="1"/>
              <a:t>Uroboros</a:t>
            </a:r>
            <a:endParaRPr lang="es-ES_tradnl" sz="700" dirty="0"/>
          </a:p>
          <a:p>
            <a:pPr eaLnBrk="0" hangingPunct="0"/>
            <a:r>
              <a:rPr lang="es-ES_tradnl" sz="700" dirty="0"/>
              <a:t>vol.1. No. 2. pp. 45-90</a:t>
            </a:r>
          </a:p>
        </p:txBody>
      </p:sp>
    </p:spTree>
    <p:extLst>
      <p:ext uri="{BB962C8B-B14F-4D97-AF65-F5344CB8AC3E}">
        <p14:creationId xmlns:p14="http://schemas.microsoft.com/office/powerpoint/2010/main" val="2230952643"/>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1C7E05-8D8C-4F00-8501-F80C4E883964}"/>
              </a:ext>
            </a:extLst>
          </p:cNvPr>
          <p:cNvSpPr txBox="1"/>
          <p:nvPr/>
        </p:nvSpPr>
        <p:spPr>
          <a:xfrm>
            <a:off x="1674876" y="1325880"/>
            <a:ext cx="8604504" cy="4524315"/>
          </a:xfrm>
          <a:prstGeom prst="rect">
            <a:avLst/>
          </a:prstGeom>
          <a:noFill/>
        </p:spPr>
        <p:txBody>
          <a:bodyPr wrap="square" rtlCol="0">
            <a:spAutoFit/>
          </a:bodyPr>
          <a:lstStyle/>
          <a:p>
            <a:pPr algn="just"/>
            <a:r>
              <a:rPr lang="es-MX" sz="3200" dirty="0"/>
              <a:t>También recordarán que dijimos que íbamos a estudiar unos grupos de protistas</a:t>
            </a:r>
            <a:r>
              <a:rPr lang="es-MX" dirty="0"/>
              <a:t> </a:t>
            </a:r>
            <a:r>
              <a:rPr lang="es-MX" sz="3200" dirty="0"/>
              <a:t>y unos grupos de algas desde el punto de vista de su autoperpetuación. Ahora ya podemos decir que estudiaremos algunos fila de protistas y algunas divisiones de algas desde el punto de vista de su autoperpetuación. Estudiar su autoperpetuación es estudiar a partir de los sectores de la mitad inferior del octágono de la biología.</a:t>
            </a:r>
          </a:p>
        </p:txBody>
      </p:sp>
    </p:spTree>
    <p:extLst>
      <p:ext uri="{BB962C8B-B14F-4D97-AF65-F5344CB8AC3E}">
        <p14:creationId xmlns:p14="http://schemas.microsoft.com/office/powerpoint/2010/main" val="3563347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20">
            <a:extLst>
              <a:ext uri="{FF2B5EF4-FFF2-40B4-BE49-F238E27FC236}">
                <a16:creationId xmlns:a16="http://schemas.microsoft.com/office/drawing/2014/main" id="{FCEE873A-2553-485B-9C52-E3D4BA49AC9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0253" y="1200960"/>
            <a:ext cx="9810307" cy="4189227"/>
          </a:xfrm>
          <a:prstGeom prst="rect">
            <a:avLst/>
          </a:prstGeom>
          <a:noFill/>
          <a:ln>
            <a:noFill/>
          </a:ln>
        </p:spPr>
      </p:pic>
      <p:sp>
        <p:nvSpPr>
          <p:cNvPr id="5" name="TextBox 4">
            <a:extLst>
              <a:ext uri="{FF2B5EF4-FFF2-40B4-BE49-F238E27FC236}">
                <a16:creationId xmlns:a16="http://schemas.microsoft.com/office/drawing/2014/main" id="{1DB45F0A-2885-468F-9BEF-574FB6EDDB6E}"/>
              </a:ext>
            </a:extLst>
          </p:cNvPr>
          <p:cNvSpPr txBox="1"/>
          <p:nvPr/>
        </p:nvSpPr>
        <p:spPr>
          <a:xfrm>
            <a:off x="7677828" y="5846174"/>
            <a:ext cx="4203405" cy="923330"/>
          </a:xfrm>
          <a:prstGeom prst="rect">
            <a:avLst/>
          </a:prstGeom>
          <a:noFill/>
        </p:spPr>
        <p:txBody>
          <a:bodyPr wrap="square" rtlCol="0">
            <a:spAutoFit/>
          </a:bodyPr>
          <a:lstStyle/>
          <a:p>
            <a:pPr eaLnBrk="0" hangingPunct="0"/>
            <a:r>
              <a:rPr lang="es-ES_tradnl" sz="1200" dirty="0"/>
              <a:t>González </a:t>
            </a:r>
            <a:r>
              <a:rPr lang="es-ES_tradnl" sz="1200" dirty="0" err="1"/>
              <a:t>González</a:t>
            </a:r>
            <a:r>
              <a:rPr lang="es-ES_tradnl" sz="1200" dirty="0"/>
              <a:t>, J. 1991. </a:t>
            </a:r>
            <a:r>
              <a:rPr lang="es-ES_tradnl" sz="1200" b="1" dirty="0"/>
              <a:t>Los procesos transformados y los procesos alterados: fundamentos para una teoría procesual del conocimiento biológico</a:t>
            </a:r>
            <a:r>
              <a:rPr lang="es-ES_tradnl" sz="1200" dirty="0"/>
              <a:t>. en </a:t>
            </a:r>
            <a:r>
              <a:rPr lang="es-ES_tradnl" sz="1200" dirty="0" err="1"/>
              <a:t>Uroboros</a:t>
            </a:r>
            <a:r>
              <a:rPr lang="es-ES_tradnl" sz="1200" dirty="0"/>
              <a:t> vol.1. No. 2. pp. 45-90</a:t>
            </a:r>
          </a:p>
          <a:p>
            <a:endParaRPr lang="es-MX" dirty="0"/>
          </a:p>
        </p:txBody>
      </p:sp>
    </p:spTree>
    <p:extLst>
      <p:ext uri="{BB962C8B-B14F-4D97-AF65-F5344CB8AC3E}">
        <p14:creationId xmlns:p14="http://schemas.microsoft.com/office/powerpoint/2010/main" val="36406964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BE7C7A-C1F6-4990-862D-0570C7D1FBE1}"/>
              </a:ext>
            </a:extLst>
          </p:cNvPr>
          <p:cNvSpPr txBox="1"/>
          <p:nvPr/>
        </p:nvSpPr>
        <p:spPr>
          <a:xfrm>
            <a:off x="950976" y="889843"/>
            <a:ext cx="10826496" cy="6186309"/>
          </a:xfrm>
          <a:prstGeom prst="rect">
            <a:avLst/>
          </a:prstGeom>
          <a:noFill/>
        </p:spPr>
        <p:txBody>
          <a:bodyPr wrap="square">
            <a:spAutoFit/>
          </a:bodyPr>
          <a:lstStyle/>
          <a:p>
            <a:pPr algn="just"/>
            <a:r>
              <a:rPr lang="es-MX" sz="3600" dirty="0"/>
              <a:t>La autoperpetuación se da a nivel de ‘especie’, pero cuando se autoperpetúa una especie autoperpetúa a todo su linaje. Piénselo a nivel de familias, no taxonómicas sino de las otras. Se casa una persona Rodríguez con otra Suárez y tienen un hijo. Tanto </a:t>
            </a:r>
            <a:r>
              <a:rPr lang="es-MX" sz="3600" i="1" dirty="0"/>
              <a:t>la línea</a:t>
            </a:r>
            <a:r>
              <a:rPr lang="es-MX" sz="3600" dirty="0"/>
              <a:t> Rodríguez completa como la Suárez completa sigue existiendo a través de Humberto. Pero si Humberto no tiene hijos y tampoco tiene ni primos Rodríguez ni primos Suárez - o los tiene pero ellos tampoco tienen hijos - cuando se mueran Humberto y sus primos, hasta allí llegaron las líneas Rodríguez y Suárez completitas.</a:t>
            </a:r>
          </a:p>
        </p:txBody>
      </p:sp>
    </p:spTree>
    <p:extLst>
      <p:ext uri="{BB962C8B-B14F-4D97-AF65-F5344CB8AC3E}">
        <p14:creationId xmlns:p14="http://schemas.microsoft.com/office/powerpoint/2010/main" val="25942362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25D0C7-279F-454C-8BC0-85B1F83642AA}"/>
              </a:ext>
            </a:extLst>
          </p:cNvPr>
          <p:cNvSpPr txBox="1"/>
          <p:nvPr/>
        </p:nvSpPr>
        <p:spPr>
          <a:xfrm>
            <a:off x="1543050" y="839462"/>
            <a:ext cx="9694926" cy="5509200"/>
          </a:xfrm>
          <a:prstGeom prst="rect">
            <a:avLst/>
          </a:prstGeom>
          <a:noFill/>
        </p:spPr>
        <p:txBody>
          <a:bodyPr wrap="square">
            <a:spAutoFit/>
          </a:bodyPr>
          <a:lstStyle/>
          <a:p>
            <a:r>
              <a:rPr lang="es-MX" sz="3200" dirty="0"/>
              <a:t>Lo mismo sucede con los linajes de los fila y las divisiones.</a:t>
            </a:r>
            <a:r>
              <a:rPr lang="es-MX" sz="1800" dirty="0"/>
              <a:t>  </a:t>
            </a:r>
            <a:r>
              <a:rPr lang="es-MX" sz="3200" dirty="0"/>
              <a:t>Cuando se muere el último individuo de un </a:t>
            </a:r>
            <a:r>
              <a:rPr lang="es-MX" sz="3200" dirty="0" err="1"/>
              <a:t>filum</a:t>
            </a:r>
            <a:r>
              <a:rPr lang="es-MX" sz="3200" dirty="0"/>
              <a:t> o división, se termina dicho </a:t>
            </a:r>
            <a:r>
              <a:rPr lang="es-MX" sz="3200" dirty="0" err="1"/>
              <a:t>filum</a:t>
            </a:r>
            <a:r>
              <a:rPr lang="es-MX" sz="3200" dirty="0"/>
              <a:t> o división. No todos los fila o divisiones sino sólo ese.</a:t>
            </a:r>
          </a:p>
          <a:p>
            <a:endParaRPr lang="es-MX" sz="3200" dirty="0"/>
          </a:p>
          <a:p>
            <a:pPr algn="just"/>
            <a:r>
              <a:rPr lang="es-MX" sz="3200" dirty="0"/>
              <a:t>En el curso vamos a ver lo que tienen en común todas las entidades que se autoperpetúan y las formas de autoperpetuación de cada </a:t>
            </a:r>
            <a:r>
              <a:rPr lang="es-MX" sz="3200" dirty="0" err="1"/>
              <a:t>filum</a:t>
            </a:r>
            <a:r>
              <a:rPr lang="es-MX" sz="3200" dirty="0"/>
              <a:t> o división que trabajemos. En otras palabras, veremos cómo se autoperpetúan los fila de protistas y las divisiones de algas a través de </a:t>
            </a:r>
            <a:r>
              <a:rPr lang="es-MX" sz="3200" dirty="0" err="1"/>
              <a:t>de</a:t>
            </a:r>
            <a:r>
              <a:rPr lang="es-MX" sz="3200" dirty="0"/>
              <a:t> sus ‘especies’.</a:t>
            </a:r>
          </a:p>
        </p:txBody>
      </p:sp>
    </p:spTree>
    <p:extLst>
      <p:ext uri="{BB962C8B-B14F-4D97-AF65-F5344CB8AC3E}">
        <p14:creationId xmlns:p14="http://schemas.microsoft.com/office/powerpoint/2010/main" val="17304040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9D14E1B-6101-456E-AF1B-A6310BE9CCCE}"/>
              </a:ext>
            </a:extLst>
          </p:cNvPr>
          <p:cNvSpPr txBox="1"/>
          <p:nvPr/>
        </p:nvSpPr>
        <p:spPr>
          <a:xfrm>
            <a:off x="4736592" y="2971800"/>
            <a:ext cx="4334256" cy="769441"/>
          </a:xfrm>
          <a:prstGeom prst="rect">
            <a:avLst/>
          </a:prstGeom>
          <a:noFill/>
        </p:spPr>
        <p:txBody>
          <a:bodyPr wrap="square" rtlCol="0">
            <a:spAutoFit/>
          </a:bodyPr>
          <a:lstStyle/>
          <a:p>
            <a:r>
              <a:rPr lang="es-MX" sz="4400" dirty="0"/>
              <a:t>      FIN</a:t>
            </a:r>
          </a:p>
        </p:txBody>
      </p:sp>
    </p:spTree>
    <p:extLst>
      <p:ext uri="{BB962C8B-B14F-4D97-AF65-F5344CB8AC3E}">
        <p14:creationId xmlns:p14="http://schemas.microsoft.com/office/powerpoint/2010/main" val="2947487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C757B3-835B-4F07-851E-54BB39E886C2}"/>
              </a:ext>
            </a:extLst>
          </p:cNvPr>
          <p:cNvSpPr txBox="1"/>
          <p:nvPr/>
        </p:nvSpPr>
        <p:spPr>
          <a:xfrm flipH="1">
            <a:off x="1783078" y="1152144"/>
            <a:ext cx="7772401" cy="5016758"/>
          </a:xfrm>
          <a:prstGeom prst="rect">
            <a:avLst/>
          </a:prstGeom>
          <a:noFill/>
        </p:spPr>
        <p:txBody>
          <a:bodyPr wrap="square" rtlCol="0">
            <a:spAutoFit/>
          </a:bodyPr>
          <a:lstStyle/>
          <a:p>
            <a:endParaRPr lang="es-MX" sz="3200" dirty="0"/>
          </a:p>
          <a:p>
            <a:endParaRPr lang="es-MX" sz="3200" dirty="0"/>
          </a:p>
          <a:p>
            <a:endParaRPr lang="es-MX" sz="3200" dirty="0"/>
          </a:p>
          <a:p>
            <a:endParaRPr lang="es-MX" sz="3200" dirty="0"/>
          </a:p>
          <a:p>
            <a:r>
              <a:rPr lang="es-MX" sz="3200" dirty="0"/>
              <a:t>¿Cuál es la definición de la </a:t>
            </a:r>
            <a:r>
              <a:rPr lang="es-MX" sz="3200" dirty="0" err="1"/>
              <a:t>protistología</a:t>
            </a:r>
            <a:r>
              <a:rPr lang="es-MX" sz="3200" dirty="0"/>
              <a:t>?</a:t>
            </a:r>
          </a:p>
          <a:p>
            <a:endParaRPr lang="es-MX" sz="3200" dirty="0"/>
          </a:p>
          <a:p>
            <a:endParaRPr lang="es-MX" sz="3200" dirty="0"/>
          </a:p>
          <a:p>
            <a:endParaRPr lang="es-MX" sz="3200" dirty="0"/>
          </a:p>
          <a:p>
            <a:endParaRPr lang="es-MX" sz="3200" dirty="0"/>
          </a:p>
          <a:p>
            <a:endParaRPr lang="es-MX" sz="3200" dirty="0"/>
          </a:p>
        </p:txBody>
      </p:sp>
    </p:spTree>
    <p:extLst>
      <p:ext uri="{BB962C8B-B14F-4D97-AF65-F5344CB8AC3E}">
        <p14:creationId xmlns:p14="http://schemas.microsoft.com/office/powerpoint/2010/main" val="3415924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FA9DBD-DC87-46D8-8113-4AA8C9E7ABAA}"/>
              </a:ext>
            </a:extLst>
          </p:cNvPr>
          <p:cNvSpPr txBox="1"/>
          <p:nvPr/>
        </p:nvSpPr>
        <p:spPr>
          <a:xfrm>
            <a:off x="996696" y="1389888"/>
            <a:ext cx="8140446" cy="3539430"/>
          </a:xfrm>
          <a:prstGeom prst="rect">
            <a:avLst/>
          </a:prstGeom>
          <a:noFill/>
        </p:spPr>
        <p:txBody>
          <a:bodyPr wrap="square">
            <a:spAutoFit/>
          </a:bodyPr>
          <a:lstStyle/>
          <a:p>
            <a:endParaRPr lang="es-MX" sz="3200" dirty="0"/>
          </a:p>
          <a:p>
            <a:endParaRPr lang="es-MX" sz="3200" dirty="0"/>
          </a:p>
          <a:p>
            <a:endParaRPr lang="es-MX" sz="3200" dirty="0"/>
          </a:p>
          <a:p>
            <a:r>
              <a:rPr lang="es-MX" sz="3200" dirty="0"/>
              <a:t>			¿Cuál es la definición de la ficología?</a:t>
            </a:r>
          </a:p>
          <a:p>
            <a:endParaRPr lang="es-MX" sz="3200" dirty="0"/>
          </a:p>
          <a:p>
            <a:endParaRPr lang="es-MX" sz="3200" dirty="0"/>
          </a:p>
          <a:p>
            <a:endParaRPr lang="es-MX" sz="3200" dirty="0"/>
          </a:p>
        </p:txBody>
      </p:sp>
    </p:spTree>
    <p:extLst>
      <p:ext uri="{BB962C8B-B14F-4D97-AF65-F5344CB8AC3E}">
        <p14:creationId xmlns:p14="http://schemas.microsoft.com/office/powerpoint/2010/main" val="4062524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riángulo isósceles"/>
          <p:cNvSpPr/>
          <p:nvPr/>
        </p:nvSpPr>
        <p:spPr>
          <a:xfrm>
            <a:off x="4296843" y="1944348"/>
            <a:ext cx="3632550" cy="1970855"/>
          </a:xfrm>
          <a:prstGeom prst="triangle">
            <a:avLst>
              <a:gd name="adj" fmla="val 50906"/>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rPr>
              <a:t>PROTISTOLOGÍA</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p:txBody>
      </p:sp>
      <p:sp>
        <p:nvSpPr>
          <p:cNvPr id="6" name="5 CuadroTexto"/>
          <p:cNvSpPr txBox="1"/>
          <p:nvPr/>
        </p:nvSpPr>
        <p:spPr>
          <a:xfrm>
            <a:off x="2371725" y="3284985"/>
            <a:ext cx="1996083" cy="769441"/>
          </a:xfrm>
          <a:prstGeom prst="rect">
            <a:avLst/>
          </a:prstGeom>
          <a:noFill/>
        </p:spPr>
        <p:txBody>
          <a:bodyPr wrap="square" rtlCol="0">
            <a:spAutoFit/>
          </a:bodyPr>
          <a:lstStyle/>
          <a:p>
            <a:endParaRPr lang="es-MX" sz="2400" b="1" dirty="0">
              <a:latin typeface="Times New Roman" pitchFamily="18" charset="0"/>
              <a:cs typeface="Times New Roman" pitchFamily="18" charset="0"/>
            </a:endParaRPr>
          </a:p>
          <a:p>
            <a:r>
              <a:rPr lang="es-MX" sz="2000" b="1" dirty="0">
                <a:cs typeface="Times New Roman" pitchFamily="18" charset="0"/>
              </a:rPr>
              <a:t>Protistas </a:t>
            </a:r>
          </a:p>
        </p:txBody>
      </p:sp>
      <p:sp>
        <p:nvSpPr>
          <p:cNvPr id="7" name="6 CuadroTexto"/>
          <p:cNvSpPr txBox="1"/>
          <p:nvPr/>
        </p:nvSpPr>
        <p:spPr>
          <a:xfrm>
            <a:off x="3359697" y="1556793"/>
            <a:ext cx="5616623" cy="461665"/>
          </a:xfrm>
          <a:prstGeom prst="rect">
            <a:avLst/>
          </a:prstGeom>
          <a:noFill/>
        </p:spPr>
        <p:txBody>
          <a:bodyPr wrap="square" rtlCol="0">
            <a:spAutoFit/>
          </a:bodyPr>
          <a:lstStyle/>
          <a:p>
            <a:r>
              <a:rPr lang="es-MX" sz="2400" b="1" dirty="0">
                <a:latin typeface="Times New Roman" pitchFamily="18" charset="0"/>
                <a:cs typeface="Times New Roman" pitchFamily="18" charset="0"/>
              </a:rPr>
              <a:t>  </a:t>
            </a:r>
          </a:p>
        </p:txBody>
      </p:sp>
      <p:sp>
        <p:nvSpPr>
          <p:cNvPr id="8" name="7 CuadroTexto"/>
          <p:cNvSpPr txBox="1"/>
          <p:nvPr/>
        </p:nvSpPr>
        <p:spPr>
          <a:xfrm>
            <a:off x="7890368" y="3652360"/>
            <a:ext cx="1846980" cy="707886"/>
          </a:xfrm>
          <a:prstGeom prst="rect">
            <a:avLst/>
          </a:prstGeom>
          <a:noFill/>
        </p:spPr>
        <p:txBody>
          <a:bodyPr wrap="none" rtlCol="0">
            <a:spAutoFit/>
          </a:bodyPr>
          <a:lstStyle/>
          <a:p>
            <a:r>
              <a:rPr lang="es-MX" sz="2000" b="1" dirty="0">
                <a:ea typeface="PMingLiU-ExtB" pitchFamily="18" charset="-120"/>
                <a:cs typeface="Times New Roman" pitchFamily="18" charset="0"/>
              </a:rPr>
              <a:t>Procedimientos</a:t>
            </a:r>
          </a:p>
          <a:p>
            <a:r>
              <a:rPr lang="es-MX" sz="2000" b="1" i="1" dirty="0">
                <a:ea typeface="PMingLiU-ExtB" pitchFamily="18" charset="-120"/>
                <a:cs typeface="Times New Roman" pitchFamily="18" charset="0"/>
              </a:rPr>
              <a:t>ad hoc</a:t>
            </a:r>
            <a:r>
              <a:rPr lang="es-MX" sz="2000" b="1" dirty="0">
                <a:cs typeface="Times New Roman" pitchFamily="18" charset="0"/>
              </a:rPr>
              <a:t> </a:t>
            </a:r>
          </a:p>
        </p:txBody>
      </p:sp>
      <p:sp>
        <p:nvSpPr>
          <p:cNvPr id="9" name="8 Triángulo isósceles"/>
          <p:cNvSpPr/>
          <p:nvPr/>
        </p:nvSpPr>
        <p:spPr>
          <a:xfrm rot="10800000">
            <a:off x="4295800" y="3916371"/>
            <a:ext cx="3636324" cy="1837582"/>
          </a:xfrm>
          <a:prstGeom prst="triangle">
            <a:avLst>
              <a:gd name="adj" fmla="val 501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CuadroTexto"/>
          <p:cNvSpPr txBox="1"/>
          <p:nvPr/>
        </p:nvSpPr>
        <p:spPr>
          <a:xfrm>
            <a:off x="3076575" y="5733256"/>
            <a:ext cx="7496175" cy="707886"/>
          </a:xfrm>
          <a:prstGeom prst="rect">
            <a:avLst/>
          </a:prstGeom>
          <a:noFill/>
        </p:spPr>
        <p:txBody>
          <a:bodyPr wrap="square" rtlCol="0">
            <a:spAutoFit/>
          </a:bodyPr>
          <a:lstStyle/>
          <a:p>
            <a:pPr algn="just"/>
            <a:r>
              <a:rPr lang="es-MX" sz="2000" b="1" dirty="0">
                <a:ea typeface="Segoe UI Historic" pitchFamily="34" charset="0"/>
                <a:cs typeface="Segoe UI Historic" pitchFamily="34" charset="0"/>
              </a:rPr>
              <a:t>Todo el conocimiento generado sobre los protistas por los sujetos cognoscentes  individual y colectivamente.</a:t>
            </a:r>
            <a:r>
              <a:rPr lang="es-MX" sz="2000" b="1" dirty="0">
                <a:cs typeface="Times New Roman" pitchFamily="18" charset="0"/>
              </a:rPr>
              <a:t>    </a:t>
            </a:r>
          </a:p>
        </p:txBody>
      </p:sp>
      <p:sp>
        <p:nvSpPr>
          <p:cNvPr id="11" name="10 CuadroTexto"/>
          <p:cNvSpPr txBox="1"/>
          <p:nvPr/>
        </p:nvSpPr>
        <p:spPr>
          <a:xfrm>
            <a:off x="1792660" y="1019870"/>
            <a:ext cx="8437190" cy="769441"/>
          </a:xfrm>
          <a:prstGeom prst="rect">
            <a:avLst/>
          </a:prstGeom>
          <a:noFill/>
        </p:spPr>
        <p:txBody>
          <a:bodyPr wrap="square" rtlCol="0">
            <a:spAutoFit/>
          </a:bodyPr>
          <a:lstStyle/>
          <a:p>
            <a:pPr algn="ctr"/>
            <a:r>
              <a:rPr lang="es-MX" sz="2400" dirty="0"/>
              <a:t> </a:t>
            </a:r>
            <a:r>
              <a:rPr lang="es-MX" sz="2000" b="1" dirty="0"/>
              <a:t>Conocer a los protistas y todo lo que les ha ocurrido y ocurre, y predecir  qué  les podrá ocurrir</a:t>
            </a:r>
          </a:p>
        </p:txBody>
      </p:sp>
      <p:sp>
        <p:nvSpPr>
          <p:cNvPr id="12" name="TextBox 11">
            <a:extLst>
              <a:ext uri="{FF2B5EF4-FFF2-40B4-BE49-F238E27FC236}">
                <a16:creationId xmlns:a16="http://schemas.microsoft.com/office/drawing/2014/main" id="{50F82A43-8E9A-43D2-8022-95146ED0F0D0}"/>
              </a:ext>
            </a:extLst>
          </p:cNvPr>
          <p:cNvSpPr txBox="1"/>
          <p:nvPr/>
        </p:nvSpPr>
        <p:spPr>
          <a:xfrm>
            <a:off x="666751" y="118900"/>
            <a:ext cx="9070598" cy="830997"/>
          </a:xfrm>
          <a:prstGeom prst="rect">
            <a:avLst/>
          </a:prstGeom>
          <a:noFill/>
        </p:spPr>
        <p:txBody>
          <a:bodyPr wrap="square">
            <a:spAutoFit/>
          </a:bodyPr>
          <a:lstStyle/>
          <a:p>
            <a:pPr algn="ctr"/>
            <a:r>
              <a:rPr lang="es-MX" sz="2400" b="1" dirty="0"/>
              <a:t>Esquema doble triada de generación de conocimiento para la </a:t>
            </a:r>
            <a:r>
              <a:rPr lang="es-MX" sz="2400" b="1" dirty="0" err="1"/>
              <a:t>protistología</a:t>
            </a:r>
            <a:r>
              <a:rPr lang="es-MX" sz="2400" b="1" dirty="0"/>
              <a:t> </a:t>
            </a:r>
            <a:r>
              <a:rPr lang="es-MX" sz="2400" dirty="0"/>
              <a:t>  </a:t>
            </a:r>
          </a:p>
        </p:txBody>
      </p:sp>
      <p:sp>
        <p:nvSpPr>
          <p:cNvPr id="13" name="TextBox 12">
            <a:extLst>
              <a:ext uri="{FF2B5EF4-FFF2-40B4-BE49-F238E27FC236}">
                <a16:creationId xmlns:a16="http://schemas.microsoft.com/office/drawing/2014/main" id="{4CA19663-AB0E-4FFA-8BDF-A90027632548}"/>
              </a:ext>
            </a:extLst>
          </p:cNvPr>
          <p:cNvSpPr txBox="1"/>
          <p:nvPr/>
        </p:nvSpPr>
        <p:spPr>
          <a:xfrm>
            <a:off x="8286750" y="6450875"/>
            <a:ext cx="6096000" cy="369332"/>
          </a:xfrm>
          <a:prstGeom prst="rect">
            <a:avLst/>
          </a:prstGeom>
          <a:noFill/>
        </p:spPr>
        <p:txBody>
          <a:bodyPr wrap="square">
            <a:spAutoFit/>
          </a:bodyPr>
          <a:lstStyle/>
          <a:p>
            <a:r>
              <a:rPr lang="es-MX" dirty="0"/>
              <a:t>Michele Gold-Morgan 2020</a:t>
            </a:r>
          </a:p>
        </p:txBody>
      </p:sp>
    </p:spTree>
    <p:extLst>
      <p:ext uri="{BB962C8B-B14F-4D97-AF65-F5344CB8AC3E}">
        <p14:creationId xmlns:p14="http://schemas.microsoft.com/office/powerpoint/2010/main" val="8010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riángulo isósceles"/>
          <p:cNvSpPr/>
          <p:nvPr/>
        </p:nvSpPr>
        <p:spPr>
          <a:xfrm>
            <a:off x="4296843" y="1944348"/>
            <a:ext cx="3632550" cy="1970854"/>
          </a:xfrm>
          <a:prstGeom prst="triangle">
            <a:avLst>
              <a:gd name="adj" fmla="val 50906"/>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Ficología   </a:t>
            </a:r>
          </a:p>
        </p:txBody>
      </p:sp>
      <p:sp>
        <p:nvSpPr>
          <p:cNvPr id="6" name="5 CuadroTexto"/>
          <p:cNvSpPr txBox="1"/>
          <p:nvPr/>
        </p:nvSpPr>
        <p:spPr>
          <a:xfrm>
            <a:off x="2371725" y="3284985"/>
            <a:ext cx="1996083" cy="769441"/>
          </a:xfrm>
          <a:prstGeom prst="rect">
            <a:avLst/>
          </a:prstGeom>
          <a:noFill/>
        </p:spPr>
        <p:txBody>
          <a:bodyPr wrap="square" rtlCol="0">
            <a:spAutoFit/>
          </a:bodyPr>
          <a:lstStyle/>
          <a:p>
            <a:endParaRPr lang="es-MX" sz="2400" b="1" dirty="0">
              <a:latin typeface="Times New Roman" pitchFamily="18" charset="0"/>
              <a:cs typeface="Times New Roman" pitchFamily="18" charset="0"/>
            </a:endParaRPr>
          </a:p>
          <a:p>
            <a:r>
              <a:rPr lang="es-MX" sz="1600" b="1" dirty="0">
                <a:latin typeface="Times New Roman" pitchFamily="18" charset="0"/>
                <a:cs typeface="Times New Roman" pitchFamily="18" charset="0"/>
              </a:rPr>
              <a:t>        </a:t>
            </a:r>
            <a:r>
              <a:rPr lang="es-MX" sz="2000" b="1" dirty="0">
                <a:cs typeface="Times New Roman" pitchFamily="18" charset="0"/>
              </a:rPr>
              <a:t>Algas </a:t>
            </a:r>
          </a:p>
        </p:txBody>
      </p:sp>
      <p:sp>
        <p:nvSpPr>
          <p:cNvPr id="7" name="6 CuadroTexto"/>
          <p:cNvSpPr txBox="1"/>
          <p:nvPr/>
        </p:nvSpPr>
        <p:spPr>
          <a:xfrm>
            <a:off x="3359697" y="1556793"/>
            <a:ext cx="5616623" cy="461665"/>
          </a:xfrm>
          <a:prstGeom prst="rect">
            <a:avLst/>
          </a:prstGeom>
          <a:noFill/>
        </p:spPr>
        <p:txBody>
          <a:bodyPr wrap="square" rtlCol="0">
            <a:spAutoFit/>
          </a:bodyPr>
          <a:lstStyle/>
          <a:p>
            <a:r>
              <a:rPr lang="es-MX" sz="2400" b="1" dirty="0">
                <a:latin typeface="Times New Roman" pitchFamily="18" charset="0"/>
                <a:cs typeface="Times New Roman" pitchFamily="18" charset="0"/>
              </a:rPr>
              <a:t>  </a:t>
            </a:r>
          </a:p>
        </p:txBody>
      </p:sp>
      <p:sp>
        <p:nvSpPr>
          <p:cNvPr id="8" name="7 CuadroTexto"/>
          <p:cNvSpPr txBox="1"/>
          <p:nvPr/>
        </p:nvSpPr>
        <p:spPr>
          <a:xfrm>
            <a:off x="7890368" y="3652360"/>
            <a:ext cx="1846980" cy="707886"/>
          </a:xfrm>
          <a:prstGeom prst="rect">
            <a:avLst/>
          </a:prstGeom>
          <a:noFill/>
        </p:spPr>
        <p:txBody>
          <a:bodyPr wrap="none" rtlCol="0">
            <a:spAutoFit/>
          </a:bodyPr>
          <a:lstStyle/>
          <a:p>
            <a:r>
              <a:rPr lang="es-MX" sz="2000" b="1" dirty="0">
                <a:ea typeface="PMingLiU-ExtB" pitchFamily="18" charset="-120"/>
                <a:cs typeface="Times New Roman" pitchFamily="18" charset="0"/>
              </a:rPr>
              <a:t>Procedimientos</a:t>
            </a:r>
          </a:p>
          <a:p>
            <a:r>
              <a:rPr lang="es-MX" sz="2000" b="1" i="1" dirty="0">
                <a:ea typeface="PMingLiU-ExtB" pitchFamily="18" charset="-120"/>
                <a:cs typeface="Times New Roman" pitchFamily="18" charset="0"/>
              </a:rPr>
              <a:t>ad hoc</a:t>
            </a:r>
            <a:r>
              <a:rPr lang="es-MX" sz="2000" b="1" dirty="0">
                <a:cs typeface="Times New Roman" pitchFamily="18" charset="0"/>
              </a:rPr>
              <a:t> </a:t>
            </a:r>
          </a:p>
        </p:txBody>
      </p:sp>
      <p:sp>
        <p:nvSpPr>
          <p:cNvPr id="9" name="8 Triángulo isósceles"/>
          <p:cNvSpPr/>
          <p:nvPr/>
        </p:nvSpPr>
        <p:spPr>
          <a:xfrm rot="10800000">
            <a:off x="4295800" y="3916371"/>
            <a:ext cx="3636324" cy="1837582"/>
          </a:xfrm>
          <a:prstGeom prst="triangle">
            <a:avLst>
              <a:gd name="adj" fmla="val 501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CuadroTexto"/>
          <p:cNvSpPr txBox="1"/>
          <p:nvPr/>
        </p:nvSpPr>
        <p:spPr>
          <a:xfrm>
            <a:off x="3076575" y="5733256"/>
            <a:ext cx="7496175" cy="707886"/>
          </a:xfrm>
          <a:prstGeom prst="rect">
            <a:avLst/>
          </a:prstGeom>
          <a:noFill/>
        </p:spPr>
        <p:txBody>
          <a:bodyPr wrap="square" rtlCol="0">
            <a:spAutoFit/>
          </a:bodyPr>
          <a:lstStyle/>
          <a:p>
            <a:pPr algn="just"/>
            <a:r>
              <a:rPr lang="es-MX" sz="2000" b="1" dirty="0">
                <a:ea typeface="Segoe UI Historic" pitchFamily="34" charset="0"/>
                <a:cs typeface="Segoe UI Historic" pitchFamily="34" charset="0"/>
              </a:rPr>
              <a:t>Todo el conocimiento generado sobre las algas por los sujetos cognoscentes  individual y colectivamente.</a:t>
            </a:r>
            <a:r>
              <a:rPr lang="es-MX" sz="2000" b="1" dirty="0">
                <a:cs typeface="Times New Roman" pitchFamily="18" charset="0"/>
              </a:rPr>
              <a:t>    </a:t>
            </a:r>
          </a:p>
        </p:txBody>
      </p:sp>
      <p:sp>
        <p:nvSpPr>
          <p:cNvPr id="11" name="10 CuadroTexto"/>
          <p:cNvSpPr txBox="1"/>
          <p:nvPr/>
        </p:nvSpPr>
        <p:spPr>
          <a:xfrm>
            <a:off x="1949413" y="1104046"/>
            <a:ext cx="8437190" cy="769441"/>
          </a:xfrm>
          <a:prstGeom prst="rect">
            <a:avLst/>
          </a:prstGeom>
          <a:noFill/>
        </p:spPr>
        <p:txBody>
          <a:bodyPr wrap="square" rtlCol="0">
            <a:spAutoFit/>
          </a:bodyPr>
          <a:lstStyle/>
          <a:p>
            <a:pPr algn="ctr"/>
            <a:r>
              <a:rPr lang="es-MX" sz="2400" dirty="0"/>
              <a:t> </a:t>
            </a:r>
            <a:r>
              <a:rPr lang="es-MX" sz="2000" b="1" dirty="0"/>
              <a:t>Conocer a las algas y todo lo que les ha ocurrido y ocurre, y predecir  qué  les podrá ocurrir</a:t>
            </a:r>
          </a:p>
        </p:txBody>
      </p:sp>
      <p:sp>
        <p:nvSpPr>
          <p:cNvPr id="12" name="TextBox 11">
            <a:extLst>
              <a:ext uri="{FF2B5EF4-FFF2-40B4-BE49-F238E27FC236}">
                <a16:creationId xmlns:a16="http://schemas.microsoft.com/office/drawing/2014/main" id="{50F82A43-8E9A-43D2-8022-95146ED0F0D0}"/>
              </a:ext>
            </a:extLst>
          </p:cNvPr>
          <p:cNvSpPr txBox="1"/>
          <p:nvPr/>
        </p:nvSpPr>
        <p:spPr>
          <a:xfrm>
            <a:off x="1487859" y="160843"/>
            <a:ext cx="8532441" cy="830997"/>
          </a:xfrm>
          <a:prstGeom prst="rect">
            <a:avLst/>
          </a:prstGeom>
          <a:noFill/>
        </p:spPr>
        <p:txBody>
          <a:bodyPr wrap="square">
            <a:spAutoFit/>
          </a:bodyPr>
          <a:lstStyle/>
          <a:p>
            <a:pPr algn="ctr"/>
            <a:r>
              <a:rPr lang="es-MX" sz="2400" b="1" dirty="0"/>
              <a:t>Esquema doble triada de generación de conocimiento para la ficología </a:t>
            </a:r>
            <a:endParaRPr lang="es-MX" sz="2400" dirty="0"/>
          </a:p>
        </p:txBody>
      </p:sp>
      <p:sp>
        <p:nvSpPr>
          <p:cNvPr id="13" name="TextBox 12">
            <a:extLst>
              <a:ext uri="{FF2B5EF4-FFF2-40B4-BE49-F238E27FC236}">
                <a16:creationId xmlns:a16="http://schemas.microsoft.com/office/drawing/2014/main" id="{31689D0C-5EB1-4FFE-A93B-8B59B8687F2F}"/>
              </a:ext>
            </a:extLst>
          </p:cNvPr>
          <p:cNvSpPr txBox="1"/>
          <p:nvPr/>
        </p:nvSpPr>
        <p:spPr>
          <a:xfrm>
            <a:off x="7458075" y="6441142"/>
            <a:ext cx="6096000" cy="369332"/>
          </a:xfrm>
          <a:prstGeom prst="rect">
            <a:avLst/>
          </a:prstGeom>
          <a:noFill/>
        </p:spPr>
        <p:txBody>
          <a:bodyPr wrap="square">
            <a:spAutoFit/>
          </a:bodyPr>
          <a:lstStyle/>
          <a:p>
            <a:r>
              <a:rPr lang="es-MX" dirty="0"/>
              <a:t>Michele Gold-Morgan 2020</a:t>
            </a:r>
          </a:p>
        </p:txBody>
      </p:sp>
    </p:spTree>
    <p:extLst>
      <p:ext uri="{BB962C8B-B14F-4D97-AF65-F5344CB8AC3E}">
        <p14:creationId xmlns:p14="http://schemas.microsoft.com/office/powerpoint/2010/main" val="3854484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reeform 2"/>
          <p:cNvSpPr>
            <a:spLocks/>
          </p:cNvSpPr>
          <p:nvPr/>
        </p:nvSpPr>
        <p:spPr bwMode="auto">
          <a:xfrm>
            <a:off x="3282950" y="503239"/>
            <a:ext cx="5627688" cy="5627687"/>
          </a:xfrm>
          <a:custGeom>
            <a:avLst/>
            <a:gdLst>
              <a:gd name="T0" fmla="*/ 1562157 w 2583"/>
              <a:gd name="T1" fmla="*/ 0 h 2582"/>
              <a:gd name="T2" fmla="*/ 4061173 w 2583"/>
              <a:gd name="T3" fmla="*/ 0 h 2582"/>
              <a:gd name="T4" fmla="*/ 5625509 w 2583"/>
              <a:gd name="T5" fmla="*/ 1562762 h 2582"/>
              <a:gd name="T6" fmla="*/ 5625509 w 2583"/>
              <a:gd name="T7" fmla="*/ 4060566 h 2582"/>
              <a:gd name="T8" fmla="*/ 4061173 w 2583"/>
              <a:gd name="T9" fmla="*/ 5625507 h 2582"/>
              <a:gd name="T10" fmla="*/ 1562157 w 2583"/>
              <a:gd name="T11" fmla="*/ 5625507 h 2582"/>
              <a:gd name="T12" fmla="*/ 0 w 2583"/>
              <a:gd name="T13" fmla="*/ 4060566 h 2582"/>
              <a:gd name="T14" fmla="*/ 0 w 2583"/>
              <a:gd name="T15" fmla="*/ 1562762 h 2582"/>
              <a:gd name="T16" fmla="*/ 1562157 w 2583"/>
              <a:gd name="T17" fmla="*/ 0 h 25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83" h="2582">
                <a:moveTo>
                  <a:pt x="717" y="0"/>
                </a:moveTo>
                <a:lnTo>
                  <a:pt x="1864" y="0"/>
                </a:lnTo>
                <a:lnTo>
                  <a:pt x="2582" y="717"/>
                </a:lnTo>
                <a:lnTo>
                  <a:pt x="2582" y="1863"/>
                </a:lnTo>
                <a:lnTo>
                  <a:pt x="1864" y="2581"/>
                </a:lnTo>
                <a:lnTo>
                  <a:pt x="717" y="2581"/>
                </a:lnTo>
                <a:lnTo>
                  <a:pt x="0" y="1863"/>
                </a:lnTo>
                <a:lnTo>
                  <a:pt x="0" y="717"/>
                </a:lnTo>
                <a:lnTo>
                  <a:pt x="717" y="0"/>
                </a:lnTo>
              </a:path>
            </a:pathLst>
          </a:custGeom>
          <a:solidFill>
            <a:srgbClr val="00FFFF">
              <a:alpha val="50195"/>
            </a:srgbClr>
          </a:solidFill>
          <a:ln w="12700" cap="rnd" cmpd="sng">
            <a:solidFill>
              <a:srgbClr val="000000"/>
            </a:solidFill>
            <a:prstDash val="solid"/>
            <a:round/>
            <a:headEnd type="none" w="med" len="med"/>
            <a:tailEnd type="none" w="med" len="med"/>
          </a:ln>
          <a:effectLst/>
        </p:spPr>
        <p:txBody>
          <a:bodyPr/>
          <a:lstStyle/>
          <a:p>
            <a:endParaRPr lang="es-MX"/>
          </a:p>
        </p:txBody>
      </p:sp>
      <p:sp>
        <p:nvSpPr>
          <p:cNvPr id="40963" name="Freeform 3"/>
          <p:cNvSpPr>
            <a:spLocks/>
          </p:cNvSpPr>
          <p:nvPr/>
        </p:nvSpPr>
        <p:spPr bwMode="auto">
          <a:xfrm>
            <a:off x="4422775" y="1641476"/>
            <a:ext cx="3346450" cy="3351213"/>
          </a:xfrm>
          <a:custGeom>
            <a:avLst/>
            <a:gdLst>
              <a:gd name="T0" fmla="*/ 928117 w 1536"/>
              <a:gd name="T1" fmla="*/ 0 h 1538"/>
              <a:gd name="T2" fmla="*/ 2413976 w 1536"/>
              <a:gd name="T3" fmla="*/ 0 h 1538"/>
              <a:gd name="T4" fmla="*/ 3344271 w 1536"/>
              <a:gd name="T5" fmla="*/ 928229 h 1538"/>
              <a:gd name="T6" fmla="*/ 3344271 w 1536"/>
              <a:gd name="T7" fmla="*/ 2418626 h 1538"/>
              <a:gd name="T8" fmla="*/ 2413976 w 1536"/>
              <a:gd name="T9" fmla="*/ 3349034 h 1538"/>
              <a:gd name="T10" fmla="*/ 928117 w 1536"/>
              <a:gd name="T11" fmla="*/ 3349034 h 1538"/>
              <a:gd name="T12" fmla="*/ 0 w 1536"/>
              <a:gd name="T13" fmla="*/ 2418626 h 1538"/>
              <a:gd name="T14" fmla="*/ 0 w 1536"/>
              <a:gd name="T15" fmla="*/ 928229 h 1538"/>
              <a:gd name="T16" fmla="*/ 928117 w 1536"/>
              <a:gd name="T17" fmla="*/ 0 h 15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36" h="1538">
                <a:moveTo>
                  <a:pt x="426" y="0"/>
                </a:moveTo>
                <a:lnTo>
                  <a:pt x="1108" y="0"/>
                </a:lnTo>
                <a:lnTo>
                  <a:pt x="1535" y="426"/>
                </a:lnTo>
                <a:lnTo>
                  <a:pt x="1535" y="1110"/>
                </a:lnTo>
                <a:lnTo>
                  <a:pt x="1108" y="1537"/>
                </a:lnTo>
                <a:lnTo>
                  <a:pt x="426" y="1537"/>
                </a:lnTo>
                <a:lnTo>
                  <a:pt x="0" y="1110"/>
                </a:lnTo>
                <a:lnTo>
                  <a:pt x="0" y="426"/>
                </a:lnTo>
                <a:lnTo>
                  <a:pt x="426" y="0"/>
                </a:lnTo>
              </a:path>
            </a:pathLst>
          </a:custGeom>
          <a:gradFill rotWithShape="0">
            <a:gsLst>
              <a:gs pos="0">
                <a:srgbClr val="FF99FF"/>
              </a:gs>
              <a:gs pos="100000">
                <a:schemeClr val="accent1">
                  <a:alpha val="50000"/>
                </a:schemeClr>
              </a:gs>
            </a:gsLst>
            <a:path path="rect">
              <a:fillToRect l="50000" t="50000" r="50000" b="50000"/>
            </a:path>
          </a:gradFill>
          <a:ln w="12700" cap="rnd" cmpd="sng">
            <a:solidFill>
              <a:srgbClr val="000000"/>
            </a:solidFill>
            <a:prstDash val="solid"/>
            <a:round/>
            <a:headEnd type="none" w="med" len="med"/>
            <a:tailEnd type="none" w="med" len="med"/>
          </a:ln>
          <a:effectLst/>
        </p:spPr>
        <p:txBody>
          <a:bodyPr/>
          <a:lstStyle/>
          <a:p>
            <a:endParaRPr lang="es-MX"/>
          </a:p>
        </p:txBody>
      </p:sp>
      <p:sp>
        <p:nvSpPr>
          <p:cNvPr id="40964" name="Line 4"/>
          <p:cNvSpPr>
            <a:spLocks noChangeShapeType="1"/>
          </p:cNvSpPr>
          <p:nvPr/>
        </p:nvSpPr>
        <p:spPr bwMode="auto">
          <a:xfrm flipH="1">
            <a:off x="2971800" y="1919289"/>
            <a:ext cx="6248400" cy="2797175"/>
          </a:xfrm>
          <a:prstGeom prst="line">
            <a:avLst/>
          </a:prstGeom>
          <a:noFill/>
          <a:ln w="25400">
            <a:solidFill>
              <a:schemeClr val="tx1"/>
            </a:solidFill>
            <a:round/>
            <a:headEnd type="none" w="sm" len="sm"/>
            <a:tailEnd type="none" w="sm" len="sm"/>
          </a:ln>
          <a:effectLst/>
        </p:spPr>
        <p:txBody>
          <a:bodyPr wrap="none" anchor="ctr"/>
          <a:lstStyle/>
          <a:p>
            <a:endParaRPr lang="es-MX"/>
          </a:p>
        </p:txBody>
      </p:sp>
      <p:sp>
        <p:nvSpPr>
          <p:cNvPr id="40965" name="Line 5"/>
          <p:cNvSpPr>
            <a:spLocks noChangeShapeType="1"/>
          </p:cNvSpPr>
          <p:nvPr/>
        </p:nvSpPr>
        <p:spPr bwMode="auto">
          <a:xfrm flipV="1">
            <a:off x="4764088" y="304800"/>
            <a:ext cx="2665412" cy="60261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6" name="Line 6"/>
          <p:cNvSpPr>
            <a:spLocks noChangeShapeType="1"/>
          </p:cNvSpPr>
          <p:nvPr/>
        </p:nvSpPr>
        <p:spPr bwMode="auto">
          <a:xfrm flipH="1" flipV="1">
            <a:off x="3082926" y="1978025"/>
            <a:ext cx="6024563" cy="26733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7" name="Line 7"/>
          <p:cNvSpPr>
            <a:spLocks noChangeShapeType="1"/>
          </p:cNvSpPr>
          <p:nvPr/>
        </p:nvSpPr>
        <p:spPr bwMode="auto">
          <a:xfrm>
            <a:off x="4762500" y="304800"/>
            <a:ext cx="2668588" cy="60261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8" name="Freeform 8"/>
          <p:cNvSpPr>
            <a:spLocks/>
          </p:cNvSpPr>
          <p:nvPr/>
        </p:nvSpPr>
        <p:spPr bwMode="auto">
          <a:xfrm>
            <a:off x="5538788" y="2759075"/>
            <a:ext cx="1117600" cy="1117600"/>
          </a:xfrm>
          <a:custGeom>
            <a:avLst/>
            <a:gdLst>
              <a:gd name="T0" fmla="*/ 307177 w 513"/>
              <a:gd name="T1" fmla="*/ 0 h 513"/>
              <a:gd name="T2" fmla="*/ 806066 w 513"/>
              <a:gd name="T3" fmla="*/ 0 h 513"/>
              <a:gd name="T4" fmla="*/ 1115421 w 513"/>
              <a:gd name="T5" fmla="*/ 307177 h 513"/>
              <a:gd name="T6" fmla="*/ 1115421 w 513"/>
              <a:gd name="T7" fmla="*/ 806066 h 513"/>
              <a:gd name="T8" fmla="*/ 806066 w 513"/>
              <a:gd name="T9" fmla="*/ 1115421 h 513"/>
              <a:gd name="T10" fmla="*/ 307177 w 513"/>
              <a:gd name="T11" fmla="*/ 1115421 h 513"/>
              <a:gd name="T12" fmla="*/ 0 w 513"/>
              <a:gd name="T13" fmla="*/ 806066 h 513"/>
              <a:gd name="T14" fmla="*/ 0 w 513"/>
              <a:gd name="T15" fmla="*/ 307177 h 513"/>
              <a:gd name="T16" fmla="*/ 307177 w 513"/>
              <a:gd name="T17" fmla="*/ 0 h 5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3" h="513">
                <a:moveTo>
                  <a:pt x="141" y="0"/>
                </a:moveTo>
                <a:lnTo>
                  <a:pt x="370" y="0"/>
                </a:lnTo>
                <a:lnTo>
                  <a:pt x="512" y="141"/>
                </a:lnTo>
                <a:lnTo>
                  <a:pt x="512" y="370"/>
                </a:lnTo>
                <a:lnTo>
                  <a:pt x="370" y="512"/>
                </a:lnTo>
                <a:lnTo>
                  <a:pt x="141" y="512"/>
                </a:lnTo>
                <a:lnTo>
                  <a:pt x="0" y="370"/>
                </a:lnTo>
                <a:lnTo>
                  <a:pt x="0" y="141"/>
                </a:lnTo>
                <a:lnTo>
                  <a:pt x="141" y="0"/>
                </a:lnTo>
              </a:path>
            </a:pathLst>
          </a:custGeom>
          <a:gradFill rotWithShape="0">
            <a:gsLst>
              <a:gs pos="0">
                <a:srgbClr val="FF9900"/>
              </a:gs>
              <a:gs pos="50000">
                <a:srgbClr val="FFFF66"/>
              </a:gs>
              <a:gs pos="100000">
                <a:srgbClr val="FF9900"/>
              </a:gs>
            </a:gsLst>
            <a:lin ang="5400000" scaled="1"/>
          </a:gradFill>
          <a:ln w="12700" cap="flat" cmpd="sng">
            <a:solidFill>
              <a:schemeClr val="tx1"/>
            </a:solidFill>
            <a:prstDash val="solid"/>
            <a:round/>
            <a:headEnd type="none" w="sm" len="sm"/>
            <a:tailEnd type="none" w="sm" len="sm"/>
          </a:ln>
          <a:effectLst/>
        </p:spPr>
        <p:txBody>
          <a:bodyPr wrap="none" anchor="ctr"/>
          <a:lstStyle/>
          <a:p>
            <a:endParaRPr lang="es-MX"/>
          </a:p>
        </p:txBody>
      </p:sp>
      <p:sp>
        <p:nvSpPr>
          <p:cNvPr id="40969" name="Rectangle 9"/>
          <p:cNvSpPr>
            <a:spLocks noChangeArrowheads="1"/>
          </p:cNvSpPr>
          <p:nvPr/>
        </p:nvSpPr>
        <p:spPr bwMode="auto">
          <a:xfrm>
            <a:off x="5476876" y="3176588"/>
            <a:ext cx="1231812" cy="808810"/>
          </a:xfrm>
          <a:prstGeom prst="rect">
            <a:avLst/>
          </a:prstGeom>
          <a:noFill/>
          <a:ln w="9525">
            <a:noFill/>
            <a:miter lim="800000"/>
            <a:headEnd/>
            <a:tailEnd/>
          </a:ln>
          <a:effectLst/>
        </p:spPr>
        <p:txBody>
          <a:bodyPr wrap="none" lIns="60325" tIns="30162" rIns="60325" bIns="30162">
            <a:spAutoFit/>
          </a:bodyPr>
          <a:lstStyle/>
          <a:p>
            <a:pPr defTabSz="441325" eaLnBrk="0" hangingPunct="0">
              <a:lnSpc>
                <a:spcPct val="90000"/>
              </a:lnSpc>
            </a:pPr>
            <a:r>
              <a:rPr lang="es-ES_tradnl" b="1" dirty="0">
                <a:solidFill>
                  <a:schemeClr val="bg1"/>
                </a:solidFill>
              </a:rPr>
              <a:t> PROTISTO-</a:t>
            </a:r>
          </a:p>
          <a:p>
            <a:pPr defTabSz="441325" eaLnBrk="0" hangingPunct="0">
              <a:lnSpc>
                <a:spcPct val="90000"/>
              </a:lnSpc>
            </a:pPr>
            <a:r>
              <a:rPr lang="es-ES_tradnl" b="1" dirty="0">
                <a:solidFill>
                  <a:schemeClr val="bg1"/>
                </a:solidFill>
              </a:rPr>
              <a:t>    LOGIA</a:t>
            </a:r>
          </a:p>
          <a:p>
            <a:pPr defTabSz="441325" eaLnBrk="0" hangingPunct="0">
              <a:lnSpc>
                <a:spcPct val="90000"/>
              </a:lnSpc>
            </a:pPr>
            <a:r>
              <a:rPr lang="es-ES_tradnl" b="1" dirty="0">
                <a:solidFill>
                  <a:schemeClr val="bg1"/>
                </a:solidFill>
              </a:rPr>
              <a:t> INTEGRAL</a:t>
            </a:r>
          </a:p>
        </p:txBody>
      </p:sp>
      <p:sp>
        <p:nvSpPr>
          <p:cNvPr id="40970" name="Rectangle 10"/>
          <p:cNvSpPr>
            <a:spLocks noChangeArrowheads="1"/>
          </p:cNvSpPr>
          <p:nvPr/>
        </p:nvSpPr>
        <p:spPr bwMode="auto">
          <a:xfrm>
            <a:off x="5250480" y="5029200"/>
            <a:ext cx="1684691"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INDIVIDUOS</a:t>
            </a:r>
          </a:p>
          <a:p>
            <a:pPr algn="ctr" defTabSz="463550" eaLnBrk="0" hangingPunct="0">
              <a:lnSpc>
                <a:spcPct val="90000"/>
              </a:lnSpc>
            </a:pPr>
            <a:r>
              <a:rPr lang="es-ES_tradnl" sz="1200" b="1"/>
              <a:t>ORGANISMOS</a:t>
            </a:r>
          </a:p>
          <a:p>
            <a:pPr algn="ctr" defTabSz="463550" eaLnBrk="0" hangingPunct="0">
              <a:lnSpc>
                <a:spcPct val="90000"/>
              </a:lnSpc>
            </a:pPr>
            <a:r>
              <a:rPr lang="es-ES_tradnl" sz="1200" b="1"/>
              <a:t>POBLACIONES</a:t>
            </a:r>
          </a:p>
          <a:p>
            <a:pPr algn="ctr" defTabSz="463550" eaLnBrk="0" hangingPunct="0">
              <a:lnSpc>
                <a:spcPct val="90000"/>
              </a:lnSpc>
            </a:pPr>
            <a:r>
              <a:rPr lang="es-ES_tradnl" sz="1200" b="1"/>
              <a:t>ESPECIES</a:t>
            </a:r>
          </a:p>
          <a:p>
            <a:pPr algn="ctr" defTabSz="463550" eaLnBrk="0" hangingPunct="0">
              <a:lnSpc>
                <a:spcPct val="90000"/>
              </a:lnSpc>
            </a:pPr>
            <a:r>
              <a:rPr lang="es-ES_tradnl" sz="1200" b="1"/>
              <a:t>COMUNIDADES</a:t>
            </a:r>
          </a:p>
          <a:p>
            <a:pPr algn="ctr" defTabSz="463550" eaLnBrk="0" hangingPunct="0">
              <a:lnSpc>
                <a:spcPct val="90000"/>
              </a:lnSpc>
            </a:pPr>
            <a:r>
              <a:rPr lang="es-ES_tradnl" sz="1200" b="1"/>
              <a:t>ECOSISTEMAS BIOSFERA</a:t>
            </a:r>
          </a:p>
        </p:txBody>
      </p:sp>
      <p:sp>
        <p:nvSpPr>
          <p:cNvPr id="40971" name="Rectangle 11"/>
          <p:cNvSpPr>
            <a:spLocks noChangeArrowheads="1"/>
          </p:cNvSpPr>
          <p:nvPr/>
        </p:nvSpPr>
        <p:spPr bwMode="auto">
          <a:xfrm>
            <a:off x="6969299" y="4699716"/>
            <a:ext cx="1093247" cy="11721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endParaRPr lang="es-ES_tradnl" sz="1000" b="1" dirty="0"/>
          </a:p>
          <a:p>
            <a:pPr algn="ctr" defTabSz="463550" eaLnBrk="0" hangingPunct="0">
              <a:lnSpc>
                <a:spcPct val="90000"/>
              </a:lnSpc>
            </a:pPr>
            <a:r>
              <a:rPr lang="es-ES_tradnl" sz="1000" b="1" dirty="0"/>
              <a:t>ARQUEA</a:t>
            </a:r>
          </a:p>
          <a:p>
            <a:pPr algn="ctr" defTabSz="463550" eaLnBrk="0" hangingPunct="0">
              <a:lnSpc>
                <a:spcPct val="90000"/>
              </a:lnSpc>
            </a:pPr>
            <a:r>
              <a:rPr lang="es-ES_tradnl" sz="1000" b="1" dirty="0"/>
              <a:t>BACTERIA</a:t>
            </a:r>
          </a:p>
          <a:p>
            <a:pPr algn="ctr" defTabSz="463550" eaLnBrk="0" hangingPunct="0">
              <a:lnSpc>
                <a:spcPct val="90000"/>
              </a:lnSpc>
            </a:pPr>
            <a:r>
              <a:rPr lang="es-ES_tradnl" sz="1000" b="1" dirty="0"/>
              <a:t>PLANTAS</a:t>
            </a:r>
          </a:p>
          <a:p>
            <a:pPr algn="ctr" defTabSz="463550" eaLnBrk="0" hangingPunct="0">
              <a:lnSpc>
                <a:spcPct val="90000"/>
              </a:lnSpc>
            </a:pPr>
            <a:r>
              <a:rPr lang="es-ES_tradnl" sz="1000" b="1" dirty="0"/>
              <a:t>HETEROKONTOS</a:t>
            </a:r>
          </a:p>
          <a:p>
            <a:pPr algn="ctr" defTabSz="463550" eaLnBrk="0" hangingPunct="0">
              <a:lnSpc>
                <a:spcPct val="90000"/>
              </a:lnSpc>
            </a:pPr>
            <a:r>
              <a:rPr lang="es-ES_tradnl" sz="1000" b="1" dirty="0"/>
              <a:t>HONGOS</a:t>
            </a:r>
          </a:p>
          <a:p>
            <a:pPr algn="ctr" defTabSz="463550" eaLnBrk="0" hangingPunct="0">
              <a:lnSpc>
                <a:spcPct val="90000"/>
              </a:lnSpc>
            </a:pPr>
            <a:r>
              <a:rPr lang="es-ES_tradnl" sz="1000" b="1" dirty="0"/>
              <a:t>ANIMALES</a:t>
            </a:r>
          </a:p>
          <a:p>
            <a:pPr algn="ctr" defTabSz="463550" eaLnBrk="0" hangingPunct="0">
              <a:lnSpc>
                <a:spcPct val="90000"/>
              </a:lnSpc>
            </a:pPr>
            <a:r>
              <a:rPr lang="es-ES_tradnl" sz="1000" b="1" dirty="0"/>
              <a:t>ETC.</a:t>
            </a:r>
          </a:p>
        </p:txBody>
      </p:sp>
      <p:sp>
        <p:nvSpPr>
          <p:cNvPr id="40972" name="Rectangle 12"/>
          <p:cNvSpPr>
            <a:spLocks noChangeArrowheads="1"/>
          </p:cNvSpPr>
          <p:nvPr/>
        </p:nvSpPr>
        <p:spPr bwMode="auto">
          <a:xfrm>
            <a:off x="7396305" y="4410075"/>
            <a:ext cx="1284005" cy="4796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000" b="1"/>
              <a:t>BOTANICA ZOOLOGIA</a:t>
            </a:r>
          </a:p>
          <a:p>
            <a:pPr algn="ctr" defTabSz="463550" eaLnBrk="0" hangingPunct="0">
              <a:lnSpc>
                <a:spcPct val="90000"/>
              </a:lnSpc>
            </a:pPr>
            <a:r>
              <a:rPr lang="es-ES_tradnl" sz="1000" b="1"/>
              <a:t>MICROBIOLOGIA</a:t>
            </a:r>
          </a:p>
          <a:p>
            <a:pPr algn="ctr" defTabSz="463550" eaLnBrk="0" hangingPunct="0">
              <a:lnSpc>
                <a:spcPct val="90000"/>
              </a:lnSpc>
            </a:pPr>
            <a:r>
              <a:rPr lang="es-ES_tradnl" sz="1000" b="1"/>
              <a:t>ETC .          ETC.</a:t>
            </a:r>
          </a:p>
        </p:txBody>
      </p:sp>
      <p:sp>
        <p:nvSpPr>
          <p:cNvPr id="40973" name="Rectangle 13"/>
          <p:cNvSpPr>
            <a:spLocks noChangeArrowheads="1"/>
          </p:cNvSpPr>
          <p:nvPr/>
        </p:nvSpPr>
        <p:spPr bwMode="auto">
          <a:xfrm>
            <a:off x="7831269" y="2514600"/>
            <a:ext cx="1023677" cy="1504514"/>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FISIOLOGIA</a:t>
            </a:r>
          </a:p>
          <a:p>
            <a:pPr algn="ctr" defTabSz="463550" eaLnBrk="0" hangingPunct="0">
              <a:lnSpc>
                <a:spcPct val="90000"/>
              </a:lnSpc>
            </a:pPr>
            <a:r>
              <a:rPr lang="es-ES_tradnl" sz="1200" b="1"/>
              <a:t>GENETICA</a:t>
            </a:r>
          </a:p>
          <a:p>
            <a:pPr algn="ctr" defTabSz="463550" eaLnBrk="0" hangingPunct="0">
              <a:lnSpc>
                <a:spcPct val="90000"/>
              </a:lnSpc>
            </a:pPr>
            <a:r>
              <a:rPr lang="es-ES_tradnl" sz="1200" b="1"/>
              <a:t>BIOQUIMICA</a:t>
            </a:r>
          </a:p>
          <a:p>
            <a:pPr algn="ctr" defTabSz="463550" eaLnBrk="0" hangingPunct="0">
              <a:lnSpc>
                <a:spcPct val="90000"/>
              </a:lnSpc>
              <a:spcBef>
                <a:spcPct val="30000"/>
              </a:spcBef>
            </a:pPr>
            <a:r>
              <a:rPr lang="es-ES_tradnl" sz="1200" b="1"/>
              <a:t>BIOLOGIA </a:t>
            </a:r>
          </a:p>
          <a:p>
            <a:pPr algn="ctr" defTabSz="463550" eaLnBrk="0" hangingPunct="0">
              <a:lnSpc>
                <a:spcPct val="90000"/>
              </a:lnSpc>
              <a:spcAft>
                <a:spcPct val="30000"/>
              </a:spcAft>
            </a:pPr>
            <a:r>
              <a:rPr lang="es-ES_tradnl" sz="1200" b="1"/>
              <a:t>MOLECULAR</a:t>
            </a:r>
          </a:p>
          <a:p>
            <a:pPr algn="ctr" defTabSz="463550" eaLnBrk="0" hangingPunct="0">
              <a:lnSpc>
                <a:spcPct val="90000"/>
              </a:lnSpc>
            </a:pPr>
            <a:r>
              <a:rPr lang="es-ES_tradnl" sz="1200" b="1"/>
              <a:t>MORFOLOGIA</a:t>
            </a:r>
          </a:p>
          <a:p>
            <a:pPr algn="ctr" defTabSz="463550" eaLnBrk="0" hangingPunct="0">
              <a:lnSpc>
                <a:spcPct val="90000"/>
              </a:lnSpc>
            </a:pPr>
            <a:r>
              <a:rPr lang="es-ES_tradnl" sz="1200" b="1"/>
              <a:t>ANATOMIA</a:t>
            </a:r>
          </a:p>
          <a:p>
            <a:pPr algn="ctr" defTabSz="463550" eaLnBrk="0" hangingPunct="0">
              <a:lnSpc>
                <a:spcPct val="90000"/>
              </a:lnSpc>
            </a:pPr>
            <a:r>
              <a:rPr lang="es-ES_tradnl" sz="1200" b="1"/>
              <a:t>ETC.</a:t>
            </a:r>
          </a:p>
        </p:txBody>
      </p:sp>
      <p:sp>
        <p:nvSpPr>
          <p:cNvPr id="40974" name="Rectangle 14"/>
          <p:cNvSpPr>
            <a:spLocks noChangeArrowheads="1"/>
          </p:cNvSpPr>
          <p:nvPr/>
        </p:nvSpPr>
        <p:spPr bwMode="auto">
          <a:xfrm>
            <a:off x="5629294" y="622300"/>
            <a:ext cx="928650"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FILOSOFIA</a:t>
            </a:r>
          </a:p>
          <a:p>
            <a:pPr algn="ctr" defTabSz="463550" eaLnBrk="0" hangingPunct="0">
              <a:lnSpc>
                <a:spcPct val="90000"/>
              </a:lnSpc>
            </a:pPr>
            <a:r>
              <a:rPr lang="es-ES_tradnl" sz="1200" b="1"/>
              <a:t>PSICOLOGIA</a:t>
            </a:r>
          </a:p>
          <a:p>
            <a:pPr algn="ctr" defTabSz="463550" eaLnBrk="0" hangingPunct="0">
              <a:lnSpc>
                <a:spcPct val="90000"/>
              </a:lnSpc>
            </a:pPr>
            <a:r>
              <a:rPr lang="es-ES_tradnl" sz="1200" b="1"/>
              <a:t>SOCIOLOGIA</a:t>
            </a:r>
          </a:p>
          <a:p>
            <a:pPr algn="ctr" defTabSz="463550" eaLnBrk="0" hangingPunct="0">
              <a:lnSpc>
                <a:spcPct val="90000"/>
              </a:lnSpc>
            </a:pPr>
            <a:r>
              <a:rPr lang="es-ES_tradnl" sz="1200" b="1"/>
              <a:t>ECONOMIA</a:t>
            </a:r>
          </a:p>
          <a:p>
            <a:pPr algn="ctr" defTabSz="463550" eaLnBrk="0" hangingPunct="0">
              <a:lnSpc>
                <a:spcPct val="90000"/>
              </a:lnSpc>
            </a:pPr>
            <a:r>
              <a:rPr lang="es-ES_tradnl" sz="1200" b="1"/>
              <a:t>POLITICA</a:t>
            </a:r>
          </a:p>
          <a:p>
            <a:pPr algn="ctr" defTabSz="463550" eaLnBrk="0" hangingPunct="0">
              <a:lnSpc>
                <a:spcPct val="90000"/>
              </a:lnSpc>
            </a:pPr>
            <a:r>
              <a:rPr lang="es-ES_tradnl" sz="1200" b="1"/>
              <a:t>ETC.</a:t>
            </a:r>
          </a:p>
        </p:txBody>
      </p:sp>
      <p:sp>
        <p:nvSpPr>
          <p:cNvPr id="40975" name="Rectangle 15"/>
          <p:cNvSpPr>
            <a:spLocks noChangeArrowheads="1"/>
          </p:cNvSpPr>
          <p:nvPr/>
        </p:nvSpPr>
        <p:spPr bwMode="auto">
          <a:xfrm>
            <a:off x="6924086" y="1219200"/>
            <a:ext cx="1271181"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ETNOCIENCIAS</a:t>
            </a:r>
          </a:p>
          <a:p>
            <a:pPr algn="ctr" defTabSz="463550" eaLnBrk="0" hangingPunct="0">
              <a:lnSpc>
                <a:spcPct val="90000"/>
              </a:lnSpc>
            </a:pPr>
            <a:r>
              <a:rPr lang="es-ES_tradnl" sz="1200" b="1"/>
              <a:t>CIENCIAS AGRO-</a:t>
            </a:r>
          </a:p>
          <a:p>
            <a:pPr algn="ctr" defTabSz="463550" eaLnBrk="0" hangingPunct="0">
              <a:lnSpc>
                <a:spcPct val="90000"/>
              </a:lnSpc>
            </a:pPr>
            <a:r>
              <a:rPr lang="es-ES_tradnl" sz="1200" b="1"/>
              <a:t>NOMICAS</a:t>
            </a:r>
          </a:p>
          <a:p>
            <a:pPr algn="ctr" defTabSz="463550" eaLnBrk="0" hangingPunct="0">
              <a:lnSpc>
                <a:spcPct val="90000"/>
              </a:lnSpc>
            </a:pPr>
            <a:r>
              <a:rPr lang="es-ES_tradnl" sz="1200" b="1"/>
              <a:t>PESQUERAS</a:t>
            </a:r>
          </a:p>
          <a:p>
            <a:pPr algn="ctr" defTabSz="463550" eaLnBrk="0" hangingPunct="0">
              <a:lnSpc>
                <a:spcPct val="90000"/>
              </a:lnSpc>
            </a:pPr>
            <a:r>
              <a:rPr lang="es-ES_tradnl" sz="1200" b="1"/>
              <a:t>         BIOMEDICAS</a:t>
            </a:r>
          </a:p>
          <a:p>
            <a:pPr algn="ctr" defTabSz="463550" eaLnBrk="0" hangingPunct="0">
              <a:lnSpc>
                <a:spcPct val="90000"/>
              </a:lnSpc>
            </a:pPr>
            <a:r>
              <a:rPr lang="es-ES_tradnl" sz="1200" b="1"/>
              <a:t>        ETC.</a:t>
            </a:r>
          </a:p>
        </p:txBody>
      </p:sp>
      <p:sp>
        <p:nvSpPr>
          <p:cNvPr id="40976" name="Rectangle 16"/>
          <p:cNvSpPr>
            <a:spLocks noChangeArrowheads="1"/>
          </p:cNvSpPr>
          <p:nvPr/>
        </p:nvSpPr>
        <p:spPr bwMode="auto">
          <a:xfrm>
            <a:off x="3772627" y="1509714"/>
            <a:ext cx="1327285" cy="8951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INGENIERIAS</a:t>
            </a:r>
          </a:p>
          <a:p>
            <a:pPr algn="ctr" defTabSz="463550" eaLnBrk="0" hangingPunct="0">
              <a:lnSpc>
                <a:spcPct val="90000"/>
              </a:lnSpc>
            </a:pPr>
            <a:r>
              <a:rPr lang="es-ES_tradnl" sz="1200" b="1"/>
              <a:t>CIENCIAS AMBIEN-</a:t>
            </a:r>
          </a:p>
          <a:p>
            <a:pPr algn="ctr" defTabSz="463550" eaLnBrk="0" hangingPunct="0">
              <a:lnSpc>
                <a:spcPct val="90000"/>
              </a:lnSpc>
            </a:pPr>
            <a:r>
              <a:rPr lang="es-ES_tradnl" sz="1200" b="1"/>
              <a:t>TALES BIOTEC-</a:t>
            </a:r>
          </a:p>
          <a:p>
            <a:pPr algn="ctr" defTabSz="463550" eaLnBrk="0" hangingPunct="0">
              <a:lnSpc>
                <a:spcPct val="90000"/>
              </a:lnSpc>
            </a:pPr>
            <a:r>
              <a:rPr lang="es-ES_tradnl" sz="1200" b="1"/>
              <a:t>NOLOGIA</a:t>
            </a:r>
          </a:p>
          <a:p>
            <a:pPr algn="ctr" defTabSz="463550" eaLnBrk="0" hangingPunct="0">
              <a:lnSpc>
                <a:spcPct val="90000"/>
              </a:lnSpc>
            </a:pPr>
            <a:r>
              <a:rPr lang="es-ES_tradnl" sz="1200" b="1"/>
              <a:t>ETC.</a:t>
            </a:r>
          </a:p>
        </p:txBody>
      </p:sp>
      <p:sp>
        <p:nvSpPr>
          <p:cNvPr id="40977" name="Rectangle 17"/>
          <p:cNvSpPr>
            <a:spLocks noChangeArrowheads="1"/>
          </p:cNvSpPr>
          <p:nvPr/>
        </p:nvSpPr>
        <p:spPr bwMode="auto">
          <a:xfrm>
            <a:off x="3315890" y="2795588"/>
            <a:ext cx="1073947" cy="12275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MATEMATICAS</a:t>
            </a:r>
          </a:p>
          <a:p>
            <a:pPr algn="ctr" defTabSz="463550" eaLnBrk="0" hangingPunct="0">
              <a:lnSpc>
                <a:spcPct val="90000"/>
              </a:lnSpc>
            </a:pPr>
            <a:r>
              <a:rPr lang="es-ES_tradnl" sz="1200" b="1"/>
              <a:t>FISICA</a:t>
            </a:r>
          </a:p>
          <a:p>
            <a:pPr algn="ctr" defTabSz="463550" eaLnBrk="0" hangingPunct="0">
              <a:lnSpc>
                <a:spcPct val="90000"/>
              </a:lnSpc>
            </a:pPr>
            <a:r>
              <a:rPr lang="es-ES_tradnl" sz="1200" b="1"/>
              <a:t>QUIMICA</a:t>
            </a:r>
          </a:p>
          <a:p>
            <a:pPr algn="ctr" defTabSz="463550" eaLnBrk="0" hangingPunct="0">
              <a:lnSpc>
                <a:spcPct val="90000"/>
              </a:lnSpc>
            </a:pPr>
            <a:r>
              <a:rPr lang="es-ES_tradnl" sz="1200" b="1"/>
              <a:t>GEOLOGIA</a:t>
            </a:r>
          </a:p>
          <a:p>
            <a:pPr algn="ctr" defTabSz="463550" eaLnBrk="0" hangingPunct="0">
              <a:lnSpc>
                <a:spcPct val="90000"/>
              </a:lnSpc>
            </a:pPr>
            <a:r>
              <a:rPr lang="es-ES_tradnl" sz="1200" b="1"/>
              <a:t>GEOGRAFIA</a:t>
            </a:r>
          </a:p>
          <a:p>
            <a:pPr algn="ctr" defTabSz="463550" eaLnBrk="0" hangingPunct="0">
              <a:lnSpc>
                <a:spcPct val="90000"/>
              </a:lnSpc>
            </a:pPr>
            <a:r>
              <a:rPr lang="es-ES_tradnl" sz="1200" b="1"/>
              <a:t>OCEANOGRAF.</a:t>
            </a:r>
          </a:p>
          <a:p>
            <a:pPr algn="ctr" defTabSz="463550" eaLnBrk="0" hangingPunct="0">
              <a:lnSpc>
                <a:spcPct val="90000"/>
              </a:lnSpc>
            </a:pPr>
            <a:r>
              <a:rPr lang="es-ES_tradnl" sz="1200" b="1"/>
              <a:t>ETC.</a:t>
            </a:r>
          </a:p>
        </p:txBody>
      </p:sp>
      <p:sp>
        <p:nvSpPr>
          <p:cNvPr id="40978" name="Rectangle 18"/>
          <p:cNvSpPr>
            <a:spLocks noChangeArrowheads="1"/>
          </p:cNvSpPr>
          <p:nvPr/>
        </p:nvSpPr>
        <p:spPr bwMode="auto">
          <a:xfrm>
            <a:off x="3486256" y="4424364"/>
            <a:ext cx="1784142" cy="8951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dirty="0"/>
              <a:t>TAXONOMIA</a:t>
            </a:r>
          </a:p>
          <a:p>
            <a:pPr algn="ctr" defTabSz="463550" eaLnBrk="0" hangingPunct="0">
              <a:lnSpc>
                <a:spcPct val="90000"/>
              </a:lnSpc>
            </a:pPr>
            <a:r>
              <a:rPr lang="es-ES_tradnl" sz="1200" b="1" dirty="0"/>
              <a:t>ECOLOGIA</a:t>
            </a:r>
          </a:p>
          <a:p>
            <a:pPr algn="ctr" defTabSz="463550" eaLnBrk="0" hangingPunct="0">
              <a:lnSpc>
                <a:spcPct val="90000"/>
              </a:lnSpc>
            </a:pPr>
            <a:r>
              <a:rPr lang="es-ES_tradnl" sz="1200" b="1" dirty="0"/>
              <a:t>BIOGEOGRAFIA</a:t>
            </a:r>
          </a:p>
          <a:p>
            <a:pPr algn="ctr" defTabSz="463550" eaLnBrk="0" hangingPunct="0">
              <a:lnSpc>
                <a:spcPct val="90000"/>
              </a:lnSpc>
            </a:pPr>
            <a:r>
              <a:rPr lang="es-ES_tradnl" sz="1200" b="1" dirty="0"/>
              <a:t>      EVOLUCION  </a:t>
            </a:r>
          </a:p>
          <a:p>
            <a:pPr algn="ctr" defTabSz="463550" eaLnBrk="0" hangingPunct="0">
              <a:lnSpc>
                <a:spcPct val="90000"/>
              </a:lnSpc>
            </a:pPr>
            <a:r>
              <a:rPr lang="es-ES_tradnl" sz="1200" b="1" dirty="0"/>
              <a:t>         PALEONTOLOGIA</a:t>
            </a:r>
          </a:p>
        </p:txBody>
      </p:sp>
      <p:sp>
        <p:nvSpPr>
          <p:cNvPr id="40979" name="Rectangle 19"/>
          <p:cNvSpPr>
            <a:spLocks noChangeArrowheads="1"/>
          </p:cNvSpPr>
          <p:nvPr/>
        </p:nvSpPr>
        <p:spPr bwMode="auto">
          <a:xfrm>
            <a:off x="4505722" y="3048000"/>
            <a:ext cx="942180"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FUNDAMEN-</a:t>
            </a:r>
          </a:p>
          <a:p>
            <a:pPr algn="ctr" defTabSz="463550" eaLnBrk="0" hangingPunct="0">
              <a:lnSpc>
                <a:spcPct val="90000"/>
              </a:lnSpc>
            </a:pPr>
            <a:r>
              <a:rPr lang="es-ES_tradnl" sz="1200" b="1"/>
              <a:t>TOS OTRAS</a:t>
            </a:r>
          </a:p>
          <a:p>
            <a:pPr algn="ctr" defTabSz="463550" eaLnBrk="0" hangingPunct="0">
              <a:lnSpc>
                <a:spcPct val="90000"/>
              </a:lnSpc>
            </a:pPr>
            <a:r>
              <a:rPr lang="es-ES_tradnl" sz="1200" b="1"/>
              <a:t>CIENCIAS</a:t>
            </a:r>
          </a:p>
        </p:txBody>
      </p:sp>
      <p:sp>
        <p:nvSpPr>
          <p:cNvPr id="40980" name="Rectangle 20"/>
          <p:cNvSpPr>
            <a:spLocks noChangeArrowheads="1"/>
          </p:cNvSpPr>
          <p:nvPr/>
        </p:nvSpPr>
        <p:spPr bwMode="auto">
          <a:xfrm>
            <a:off x="4787724" y="2209800"/>
            <a:ext cx="968726"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APLICA-</a:t>
            </a:r>
          </a:p>
          <a:p>
            <a:pPr algn="ctr" defTabSz="463550" eaLnBrk="0" hangingPunct="0">
              <a:lnSpc>
                <a:spcPct val="90000"/>
              </a:lnSpc>
            </a:pPr>
            <a:r>
              <a:rPr lang="es-ES_tradnl" sz="1200" b="1"/>
              <a:t>CIONES Y</a:t>
            </a:r>
          </a:p>
          <a:p>
            <a:pPr algn="ctr" defTabSz="463550" eaLnBrk="0" hangingPunct="0">
              <a:lnSpc>
                <a:spcPct val="90000"/>
              </a:lnSpc>
            </a:pPr>
            <a:r>
              <a:rPr lang="es-ES_tradnl" sz="1200" b="1"/>
              <a:t>DESARROLLO</a:t>
            </a:r>
          </a:p>
        </p:txBody>
      </p:sp>
      <p:sp>
        <p:nvSpPr>
          <p:cNvPr id="40981" name="Rectangle 21"/>
          <p:cNvSpPr>
            <a:spLocks noChangeArrowheads="1"/>
          </p:cNvSpPr>
          <p:nvPr/>
        </p:nvSpPr>
        <p:spPr bwMode="auto">
          <a:xfrm>
            <a:off x="5709746" y="1779589"/>
            <a:ext cx="758220" cy="7289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IMPLICA-</a:t>
            </a:r>
          </a:p>
          <a:p>
            <a:pPr algn="ctr" defTabSz="463550" eaLnBrk="0" hangingPunct="0">
              <a:lnSpc>
                <a:spcPct val="90000"/>
              </a:lnSpc>
            </a:pPr>
            <a:r>
              <a:rPr lang="es-ES_tradnl" sz="1200" b="1"/>
              <a:t>CIONES Y</a:t>
            </a:r>
          </a:p>
          <a:p>
            <a:pPr algn="ctr" defTabSz="463550" eaLnBrk="0" hangingPunct="0">
              <a:lnSpc>
                <a:spcPct val="90000"/>
              </a:lnSpc>
            </a:pPr>
            <a:r>
              <a:rPr lang="es-ES_tradnl" sz="1200" b="1"/>
              <a:t>TRASCEN-</a:t>
            </a:r>
          </a:p>
          <a:p>
            <a:pPr algn="ctr" defTabSz="463550" eaLnBrk="0" hangingPunct="0">
              <a:lnSpc>
                <a:spcPct val="90000"/>
              </a:lnSpc>
            </a:pPr>
            <a:r>
              <a:rPr lang="es-ES_tradnl" sz="1200" b="1"/>
              <a:t>DENCIA</a:t>
            </a:r>
          </a:p>
        </p:txBody>
      </p:sp>
      <p:sp>
        <p:nvSpPr>
          <p:cNvPr id="40982" name="Rectangle 22"/>
          <p:cNvSpPr>
            <a:spLocks noChangeArrowheads="1"/>
          </p:cNvSpPr>
          <p:nvPr/>
        </p:nvSpPr>
        <p:spPr bwMode="auto">
          <a:xfrm>
            <a:off x="6586468" y="2260600"/>
            <a:ext cx="835164"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MANEJO Y </a:t>
            </a:r>
          </a:p>
          <a:p>
            <a:pPr algn="ctr" defTabSz="463550" eaLnBrk="0" hangingPunct="0">
              <a:lnSpc>
                <a:spcPct val="90000"/>
              </a:lnSpc>
            </a:pPr>
            <a:r>
              <a:rPr lang="es-ES_tradnl" sz="1200" b="1"/>
              <a:t>CONSER-</a:t>
            </a:r>
          </a:p>
          <a:p>
            <a:pPr algn="ctr" defTabSz="463550" eaLnBrk="0" hangingPunct="0">
              <a:lnSpc>
                <a:spcPct val="90000"/>
              </a:lnSpc>
            </a:pPr>
            <a:r>
              <a:rPr lang="es-ES_tradnl" sz="1200" b="1"/>
              <a:t>VACION</a:t>
            </a:r>
          </a:p>
        </p:txBody>
      </p:sp>
      <p:sp>
        <p:nvSpPr>
          <p:cNvPr id="40983" name="Rectangle 23"/>
          <p:cNvSpPr>
            <a:spLocks noChangeArrowheads="1"/>
          </p:cNvSpPr>
          <p:nvPr/>
        </p:nvSpPr>
        <p:spPr bwMode="auto">
          <a:xfrm>
            <a:off x="6762916" y="3149601"/>
            <a:ext cx="950580"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DISCIPLINAS </a:t>
            </a:r>
          </a:p>
          <a:p>
            <a:pPr algn="ctr" defTabSz="463550" eaLnBrk="0" hangingPunct="0">
              <a:lnSpc>
                <a:spcPct val="90000"/>
              </a:lnSpc>
            </a:pPr>
            <a:r>
              <a:rPr lang="es-ES_tradnl" sz="1200" b="1"/>
              <a:t>ANALITICAS </a:t>
            </a:r>
          </a:p>
        </p:txBody>
      </p:sp>
      <p:sp>
        <p:nvSpPr>
          <p:cNvPr id="40984" name="Rectangle 24"/>
          <p:cNvSpPr>
            <a:spLocks noChangeArrowheads="1"/>
          </p:cNvSpPr>
          <p:nvPr/>
        </p:nvSpPr>
        <p:spPr bwMode="auto">
          <a:xfrm>
            <a:off x="6138864" y="3962400"/>
            <a:ext cx="1512887" cy="558800"/>
          </a:xfrm>
          <a:prstGeom prst="rect">
            <a:avLst/>
          </a:prstGeom>
          <a:noFill/>
          <a:ln w="9525">
            <a:noFill/>
            <a:miter lim="800000"/>
            <a:headEnd/>
            <a:tailEnd/>
          </a:ln>
          <a:effectLst/>
        </p:spPr>
        <p:txBody>
          <a:bodyPr lIns="61912" tIns="31750" rIns="61912" bIns="31750">
            <a:spAutoFit/>
          </a:bodyPr>
          <a:lstStyle/>
          <a:p>
            <a:pPr algn="ctr" defTabSz="463550" eaLnBrk="0" hangingPunct="0">
              <a:lnSpc>
                <a:spcPct val="90000"/>
              </a:lnSpc>
            </a:pPr>
            <a:r>
              <a:rPr lang="es-ES_tradnl" sz="1200" b="1"/>
              <a:t>         RAMAS</a:t>
            </a:r>
          </a:p>
          <a:p>
            <a:pPr algn="r" defTabSz="463550" eaLnBrk="0" hangingPunct="0">
              <a:lnSpc>
                <a:spcPct val="90000"/>
              </a:lnSpc>
            </a:pPr>
            <a:endParaRPr lang="es-ES_tradnl" sz="1200" b="1"/>
          </a:p>
          <a:p>
            <a:pPr algn="ctr" defTabSz="463550" eaLnBrk="0" hangingPunct="0">
              <a:lnSpc>
                <a:spcPct val="90000"/>
              </a:lnSpc>
            </a:pPr>
            <a:r>
              <a:rPr lang="es-ES_tradnl" sz="1200" b="1"/>
              <a:t>    REINOS</a:t>
            </a:r>
          </a:p>
        </p:txBody>
      </p:sp>
      <p:sp>
        <p:nvSpPr>
          <p:cNvPr id="40985" name="Rectangle 25"/>
          <p:cNvSpPr>
            <a:spLocks noChangeArrowheads="1"/>
          </p:cNvSpPr>
          <p:nvPr/>
        </p:nvSpPr>
        <p:spPr bwMode="auto">
          <a:xfrm>
            <a:off x="5687322" y="4427539"/>
            <a:ext cx="911018"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ENTIDADES</a:t>
            </a:r>
          </a:p>
          <a:p>
            <a:pPr algn="ctr" defTabSz="463550" eaLnBrk="0" hangingPunct="0">
              <a:lnSpc>
                <a:spcPct val="90000"/>
              </a:lnSpc>
            </a:pPr>
            <a:r>
              <a:rPr lang="es-ES_tradnl" sz="1200" b="1"/>
              <a:t>BIOLOGICAS</a:t>
            </a:r>
          </a:p>
        </p:txBody>
      </p:sp>
      <p:sp>
        <p:nvSpPr>
          <p:cNvPr id="40986" name="Rectangle 26"/>
          <p:cNvSpPr>
            <a:spLocks noChangeArrowheads="1"/>
          </p:cNvSpPr>
          <p:nvPr/>
        </p:nvSpPr>
        <p:spPr bwMode="auto">
          <a:xfrm>
            <a:off x="4728707" y="3987801"/>
            <a:ext cx="915313"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DISCIPLINAS</a:t>
            </a:r>
          </a:p>
          <a:p>
            <a:pPr algn="ctr" defTabSz="463550" eaLnBrk="0" hangingPunct="0">
              <a:lnSpc>
                <a:spcPct val="90000"/>
              </a:lnSpc>
            </a:pPr>
            <a:r>
              <a:rPr lang="es-ES_tradnl" sz="1200" b="1"/>
              <a:t>SINTETICAS</a:t>
            </a:r>
          </a:p>
        </p:txBody>
      </p:sp>
      <p:sp>
        <p:nvSpPr>
          <p:cNvPr id="40987" name="Rectangle 27"/>
          <p:cNvSpPr>
            <a:spLocks noChangeArrowheads="1"/>
          </p:cNvSpPr>
          <p:nvPr/>
        </p:nvSpPr>
        <p:spPr bwMode="auto">
          <a:xfrm>
            <a:off x="3195638" y="76200"/>
            <a:ext cx="4727128" cy="285976"/>
          </a:xfrm>
          <a:prstGeom prst="rect">
            <a:avLst/>
          </a:prstGeom>
          <a:noFill/>
          <a:ln w="9525">
            <a:noFill/>
            <a:miter lim="800000"/>
            <a:headEnd/>
            <a:tailEnd/>
          </a:ln>
          <a:effectLst/>
        </p:spPr>
        <p:txBody>
          <a:bodyPr wrap="none" lIns="69850" tIns="34925" rIns="69850" bIns="34925">
            <a:spAutoFit/>
          </a:bodyPr>
          <a:lstStyle/>
          <a:p>
            <a:pPr defTabSz="514350" eaLnBrk="0" hangingPunct="0"/>
            <a:r>
              <a:rPr lang="es-ES_tradnl" sz="1400" b="1">
                <a:solidFill>
                  <a:schemeClr val="tx2"/>
                </a:solidFill>
              </a:rPr>
              <a:t>ARTICULACION Y TRASLAPE CON OTRAS DISCIPLINAS Y AREAS</a:t>
            </a:r>
          </a:p>
        </p:txBody>
      </p:sp>
      <p:sp>
        <p:nvSpPr>
          <p:cNvPr id="40988" name="Rectangle 28"/>
          <p:cNvSpPr>
            <a:spLocks noChangeArrowheads="1"/>
          </p:cNvSpPr>
          <p:nvPr/>
        </p:nvSpPr>
        <p:spPr bwMode="auto">
          <a:xfrm>
            <a:off x="2914651" y="6248400"/>
            <a:ext cx="5232907" cy="285976"/>
          </a:xfrm>
          <a:prstGeom prst="rect">
            <a:avLst/>
          </a:prstGeom>
          <a:noFill/>
          <a:ln w="9525">
            <a:noFill/>
            <a:miter lim="800000"/>
            <a:headEnd/>
            <a:tailEnd/>
          </a:ln>
          <a:effectLst/>
        </p:spPr>
        <p:txBody>
          <a:bodyPr wrap="none" lIns="69850" tIns="34925" rIns="69850" bIns="34925">
            <a:spAutoFit/>
          </a:bodyPr>
          <a:lstStyle/>
          <a:p>
            <a:pPr defTabSz="514350" eaLnBrk="0" hangingPunct="0"/>
            <a:r>
              <a:rPr lang="es-ES_tradnl" sz="1400" b="1">
                <a:solidFill>
                  <a:schemeClr val="tx2"/>
                </a:solidFill>
              </a:rPr>
              <a:t>UBICACION RELACION E INTEGRACION DE LAS CIENCIAS BIOLOGICAS</a:t>
            </a:r>
          </a:p>
        </p:txBody>
      </p:sp>
      <p:sp>
        <p:nvSpPr>
          <p:cNvPr id="40989" name="Rectangle 29"/>
          <p:cNvSpPr>
            <a:spLocks noChangeArrowheads="1"/>
          </p:cNvSpPr>
          <p:nvPr/>
        </p:nvSpPr>
        <p:spPr bwMode="auto">
          <a:xfrm>
            <a:off x="7091364" y="6446839"/>
            <a:ext cx="3191579" cy="416141"/>
          </a:xfrm>
          <a:prstGeom prst="rect">
            <a:avLst/>
          </a:prstGeom>
          <a:noFill/>
          <a:ln w="9525">
            <a:noFill/>
            <a:miter lim="800000"/>
            <a:headEnd/>
            <a:tailEnd/>
          </a:ln>
          <a:effectLst/>
        </p:spPr>
        <p:txBody>
          <a:bodyPr wrap="none" lIns="92075" tIns="46038" rIns="92075" bIns="46038">
            <a:spAutoFit/>
          </a:bodyPr>
          <a:lstStyle/>
          <a:p>
            <a:pPr eaLnBrk="0" hangingPunct="0"/>
            <a:r>
              <a:rPr lang="es-ES_tradnl" sz="700" dirty="0"/>
              <a:t>González </a:t>
            </a:r>
            <a:r>
              <a:rPr lang="es-ES_tradnl" sz="700" dirty="0" err="1"/>
              <a:t>González</a:t>
            </a:r>
            <a:r>
              <a:rPr lang="es-ES_tradnl" sz="700" dirty="0"/>
              <a:t>, J. 1991. </a:t>
            </a:r>
            <a:r>
              <a:rPr lang="es-ES_tradnl" sz="700" b="1" dirty="0"/>
              <a:t>Los procesos transformados y los procesos alterados:</a:t>
            </a:r>
          </a:p>
          <a:p>
            <a:pPr eaLnBrk="0" hangingPunct="0"/>
            <a:r>
              <a:rPr lang="es-ES_tradnl" sz="700" b="1" dirty="0"/>
              <a:t>fundamentos para una teoría procesual del conocimiento biológico</a:t>
            </a:r>
            <a:r>
              <a:rPr lang="es-ES_tradnl" sz="700" dirty="0"/>
              <a:t>. en </a:t>
            </a:r>
            <a:r>
              <a:rPr lang="es-ES_tradnl" sz="700" dirty="0" err="1"/>
              <a:t>Uroboros</a:t>
            </a:r>
            <a:endParaRPr lang="es-ES_tradnl" sz="700" dirty="0"/>
          </a:p>
          <a:p>
            <a:pPr eaLnBrk="0" hangingPunct="0"/>
            <a:r>
              <a:rPr lang="es-ES_tradnl" sz="700" dirty="0"/>
              <a:t>vol.1. No. 2. pp. 45-90</a:t>
            </a:r>
          </a:p>
        </p:txBody>
      </p:sp>
    </p:spTree>
    <p:extLst>
      <p:ext uri="{BB962C8B-B14F-4D97-AF65-F5344CB8AC3E}">
        <p14:creationId xmlns:p14="http://schemas.microsoft.com/office/powerpoint/2010/main" val="205122529"/>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1000</TotalTime>
  <Words>2850</Words>
  <Application>Microsoft Office PowerPoint</Application>
  <PresentationFormat>Widescreen</PresentationFormat>
  <Paragraphs>544</Paragraphs>
  <Slides>45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Courier New</vt:lpstr>
      <vt:lpstr>Times New Roman</vt:lpstr>
      <vt:lpstr>Tw Cen MT</vt:lpstr>
      <vt:lpstr>Circuit</vt:lpstr>
      <vt:lpstr>  Esquemas para Sesión 2 de Fundamentos conceptual-metodológicos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Núcleo básico de conceptos de la protistología </vt:lpstr>
      <vt:lpstr>Núcleo básico de conceptos de la protistología </vt:lpstr>
      <vt:lpstr>Ii CLASIFICACIÓN BIOLÓGICA </vt:lpstr>
      <vt:lpstr> </vt:lpstr>
      <vt:lpstr> </vt:lpstr>
      <vt:lpstr> </vt:lpstr>
      <vt:lpstr>PowerPoint Presentation</vt:lpstr>
      <vt:lpstr>PowerPoint Presentation</vt:lpstr>
      <vt:lpstr>PowerPoint Presentation</vt:lpstr>
      <vt:lpstr>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francisco viesca</dc:creator>
  <cp:lastModifiedBy>francisco viesca</cp:lastModifiedBy>
  <cp:revision>115</cp:revision>
  <dcterms:created xsi:type="dcterms:W3CDTF">2020-09-26T19:28:53Z</dcterms:created>
  <dcterms:modified xsi:type="dcterms:W3CDTF">2020-09-30T20:25:24Z</dcterms:modified>
</cp:coreProperties>
</file>