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6" r:id="rId4"/>
    <p:sldId id="259" r:id="rId5"/>
    <p:sldId id="261" r:id="rId6"/>
    <p:sldId id="258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4DAE-D6A7-4196-9C6C-89ED6DC4A3AE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5442-9563-497F-9DD3-98C911FAEE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6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4DAE-D6A7-4196-9C6C-89ED6DC4A3AE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5442-9563-497F-9DD3-98C911FAEE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691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4DAE-D6A7-4196-9C6C-89ED6DC4A3AE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5442-9563-497F-9DD3-98C911FAEE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170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4DAE-D6A7-4196-9C6C-89ED6DC4A3AE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5442-9563-497F-9DD3-98C911FAEE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711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4DAE-D6A7-4196-9C6C-89ED6DC4A3AE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5442-9563-497F-9DD3-98C911FAEE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52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4DAE-D6A7-4196-9C6C-89ED6DC4A3AE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5442-9563-497F-9DD3-98C911FAEE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873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4DAE-D6A7-4196-9C6C-89ED6DC4A3AE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5442-9563-497F-9DD3-98C911FAEE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475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4DAE-D6A7-4196-9C6C-89ED6DC4A3AE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5442-9563-497F-9DD3-98C911FAEE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060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4DAE-D6A7-4196-9C6C-89ED6DC4A3AE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5442-9563-497F-9DD3-98C911FAEE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74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4DAE-D6A7-4196-9C6C-89ED6DC4A3AE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5442-9563-497F-9DD3-98C911FAEE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517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4DAE-D6A7-4196-9C6C-89ED6DC4A3AE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5442-9563-497F-9DD3-98C911FAEE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638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44DAE-D6A7-4196-9C6C-89ED6DC4A3AE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15442-9563-497F-9DD3-98C911FAEE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380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40960" cy="1614041"/>
          </a:xfrm>
        </p:spPr>
        <p:txBody>
          <a:bodyPr>
            <a:normAutofit/>
          </a:bodyPr>
          <a:lstStyle/>
          <a:p>
            <a:r>
              <a:rPr lang="es-MX" sz="2500" b="1" dirty="0" smtClean="0"/>
              <a:t>Practica No. 1 (Virtual)</a:t>
            </a:r>
            <a:br>
              <a:rPr lang="es-MX" sz="2500" b="1" dirty="0" smtClean="0"/>
            </a:br>
            <a:r>
              <a:rPr lang="es-MX" sz="2500" dirty="0" smtClean="0"/>
              <a:t>Continuación Niveles de Organización en algas pardas y rojas</a:t>
            </a:r>
            <a:br>
              <a:rPr lang="es-MX" sz="2500" dirty="0" smtClean="0"/>
            </a:br>
            <a:r>
              <a:rPr lang="es-MX" sz="2500" dirty="0" smtClean="0"/>
              <a:t>(Ficha técnica)</a:t>
            </a:r>
            <a:endParaRPr lang="es-MX" sz="25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352928" cy="475252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s-MX" dirty="0" smtClean="0">
                <a:solidFill>
                  <a:schemeClr val="tx1"/>
                </a:solidFill>
              </a:rPr>
              <a:t>Localiza el género en el manual de Algas pardas o rojas, según sea el caso.</a:t>
            </a:r>
          </a:p>
          <a:p>
            <a:pPr marL="514350" indent="-514350" algn="l">
              <a:buAutoNum type="arabicPeriod"/>
            </a:pPr>
            <a:r>
              <a:rPr lang="es-MX" dirty="0" smtClean="0">
                <a:solidFill>
                  <a:schemeClr val="tx1"/>
                </a:solidFill>
              </a:rPr>
              <a:t>Pega una foto que describa al género de alga.</a:t>
            </a:r>
          </a:p>
          <a:p>
            <a:pPr marL="514350" indent="-514350" algn="l">
              <a:buAutoNum type="arabicPeriod"/>
            </a:pPr>
            <a:r>
              <a:rPr lang="es-MX" dirty="0" smtClean="0">
                <a:solidFill>
                  <a:schemeClr val="tx1"/>
                </a:solidFill>
              </a:rPr>
              <a:t>Consulta y escribe: 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a)Forma de crecimiento colectivo</a:t>
            </a: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                  b) Hábito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             c) Nivel de organización. ¿Cómo podrías</a:t>
            </a:r>
          </a:p>
          <a:p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        interpretar el nivel a través de las descripciones que se dan para 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ese género.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* Importancia ecológica y económica (sí, está de acuerdo)  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2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i="1" dirty="0" err="1" smtClean="0"/>
              <a:t>Chnoospora</a:t>
            </a:r>
            <a:r>
              <a:rPr lang="es-MX" dirty="0" smtClean="0"/>
              <a:t> (Alga parda)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592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7609"/>
            <a:ext cx="7772400" cy="1470025"/>
          </a:xfrm>
        </p:spPr>
        <p:txBody>
          <a:bodyPr/>
          <a:lstStyle/>
          <a:p>
            <a:r>
              <a:rPr lang="es-MX" i="1" dirty="0" err="1" smtClean="0"/>
              <a:t>Colpomenia</a:t>
            </a:r>
            <a:r>
              <a:rPr lang="es-MX" dirty="0" smtClean="0"/>
              <a:t> (Alga parda)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3851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i="1" dirty="0" err="1" smtClean="0"/>
              <a:t>Dictyota</a:t>
            </a:r>
            <a:r>
              <a:rPr lang="es-MX" dirty="0" smtClean="0"/>
              <a:t> (Alga parda)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35176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i="1" dirty="0" err="1" smtClean="0"/>
              <a:t>Acanthophora</a:t>
            </a:r>
            <a:r>
              <a:rPr lang="es-MX" i="1" dirty="0" smtClean="0"/>
              <a:t> </a:t>
            </a:r>
            <a:r>
              <a:rPr lang="es-MX" dirty="0" smtClean="0"/>
              <a:t>(Alga roja)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585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i="1" dirty="0" err="1" smtClean="0"/>
              <a:t>Hypnea</a:t>
            </a:r>
            <a:r>
              <a:rPr lang="es-MX" i="1" dirty="0" smtClean="0"/>
              <a:t> </a:t>
            </a:r>
            <a:r>
              <a:rPr lang="es-MX" dirty="0" smtClean="0"/>
              <a:t>(Alga roja)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8782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i="1" dirty="0" err="1" smtClean="0"/>
              <a:t>Laurencia</a:t>
            </a:r>
            <a:r>
              <a:rPr lang="es-MX" i="1" dirty="0" smtClean="0"/>
              <a:t> </a:t>
            </a:r>
            <a:r>
              <a:rPr lang="es-MX" dirty="0" smtClean="0"/>
              <a:t>(Alga roja)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2215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i="1" dirty="0" smtClean="0"/>
              <a:t>Ulva </a:t>
            </a:r>
            <a:r>
              <a:rPr lang="es-MX" i="1" dirty="0" err="1" smtClean="0"/>
              <a:t>lactuca</a:t>
            </a:r>
            <a:r>
              <a:rPr lang="es-MX" i="1" dirty="0" smtClean="0"/>
              <a:t> </a:t>
            </a:r>
            <a:r>
              <a:rPr lang="es-MX" dirty="0" smtClean="0"/>
              <a:t>(Alga verde)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6756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i="1" dirty="0" err="1" smtClean="0"/>
              <a:t>Caulerpa</a:t>
            </a:r>
            <a:r>
              <a:rPr lang="es-MX" dirty="0" smtClean="0"/>
              <a:t> </a:t>
            </a:r>
            <a:r>
              <a:rPr lang="es-MX" dirty="0" err="1" smtClean="0"/>
              <a:t>sp</a:t>
            </a:r>
            <a:r>
              <a:rPr lang="es-MX" dirty="0" smtClean="0"/>
              <a:t>. (Alga verde)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23902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128</Words>
  <Application>Microsoft Office PowerPoint</Application>
  <PresentationFormat>Presentación en pantalla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Practica No. 1 (Virtual) Continuación Niveles de Organización en algas pardas y rojas (Ficha técnica)</vt:lpstr>
      <vt:lpstr>Chnoospora (Alga parda)</vt:lpstr>
      <vt:lpstr>Colpomenia (Alga parda)</vt:lpstr>
      <vt:lpstr>Dictyota (Alga parda)</vt:lpstr>
      <vt:lpstr>Acanthophora (Alga roja)</vt:lpstr>
      <vt:lpstr>Hypnea (Alga roja)</vt:lpstr>
      <vt:lpstr>Laurencia (Alga roja)</vt:lpstr>
      <vt:lpstr>Ulva lactuca (Alga verde)</vt:lpstr>
      <vt:lpstr>Caulerpa sp. (Alga verde)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sylvia</dc:creator>
  <cp:lastModifiedBy>sylvia</cp:lastModifiedBy>
  <cp:revision>9</cp:revision>
  <dcterms:created xsi:type="dcterms:W3CDTF">2020-03-20T13:43:02Z</dcterms:created>
  <dcterms:modified xsi:type="dcterms:W3CDTF">2020-03-24T13:28:23Z</dcterms:modified>
</cp:coreProperties>
</file>