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044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80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833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1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547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02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46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842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74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82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39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04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3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713C-14CF-450C-B33E-578EDBD66F11}" type="datetimeFigureOut">
              <a:rPr lang="es-MX" smtClean="0"/>
              <a:t>24/04/2020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65DBB-A494-4298-83DF-60506EA33C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95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954" y="712125"/>
            <a:ext cx="4836877" cy="5812889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29297" y="280711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SINGAMIA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62383" y="2323428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Cigoto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10543" y="5517232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MEIOSIS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310543" y="1708018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Células haploides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62383" y="4869160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MITOSIS x2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276238" y="3299706"/>
            <a:ext cx="2180719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FASE PREDOMINANTE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31184" y="418441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GAMETOS</a:t>
            </a:r>
            <a:endParaRPr lang="es-MX" dirty="0"/>
          </a:p>
        </p:txBody>
      </p:sp>
      <p:sp>
        <p:nvSpPr>
          <p:cNvPr id="13" name="object 2"/>
          <p:cNvSpPr txBox="1">
            <a:spLocks/>
          </p:cNvSpPr>
          <p:nvPr/>
        </p:nvSpPr>
        <p:spPr>
          <a:xfrm>
            <a:off x="750867" y="59277"/>
            <a:ext cx="7642265" cy="48608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>
            <a:lvl1pPr>
              <a:defRPr sz="4100" b="1" i="1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1516">
              <a:spcBef>
                <a:spcPts val="91"/>
              </a:spcBef>
            </a:pPr>
            <a:r>
              <a:rPr lang="es-MX" sz="3100" kern="0" spc="-5" dirty="0">
                <a:solidFill>
                  <a:schemeClr val="tx1"/>
                </a:solidFill>
              </a:rPr>
              <a:t>Ciclos </a:t>
            </a:r>
            <a:r>
              <a:rPr lang="es-MX" sz="3100" kern="0" dirty="0">
                <a:solidFill>
                  <a:schemeClr val="tx1"/>
                </a:solidFill>
              </a:rPr>
              <a:t>de vida </a:t>
            </a:r>
            <a:r>
              <a:rPr lang="es-MX" sz="3100" kern="0" spc="-5" dirty="0">
                <a:solidFill>
                  <a:schemeClr val="tx1"/>
                </a:solidFill>
              </a:rPr>
              <a:t>monofásicos (</a:t>
            </a:r>
            <a:r>
              <a:rPr lang="es-MX" sz="3100" kern="0" spc="-5" dirty="0" err="1">
                <a:solidFill>
                  <a:schemeClr val="tx1"/>
                </a:solidFill>
              </a:rPr>
              <a:t>haplo</a:t>
            </a:r>
            <a:r>
              <a:rPr lang="es-MX" sz="3100" kern="0" spc="-5" dirty="0">
                <a:solidFill>
                  <a:schemeClr val="tx1"/>
                </a:solidFill>
              </a:rPr>
              <a:t> </a:t>
            </a:r>
            <a:r>
              <a:rPr lang="es-MX" sz="3100" kern="0" dirty="0">
                <a:solidFill>
                  <a:schemeClr val="tx1"/>
                </a:solidFill>
              </a:rPr>
              <a:t>o</a:t>
            </a:r>
            <a:r>
              <a:rPr lang="es-MX" sz="3100" kern="0" spc="9" dirty="0">
                <a:solidFill>
                  <a:schemeClr val="tx1"/>
                </a:solidFill>
              </a:rPr>
              <a:t> </a:t>
            </a:r>
            <a:r>
              <a:rPr lang="es-MX" sz="3100" kern="0" spc="-5" dirty="0">
                <a:solidFill>
                  <a:schemeClr val="tx1"/>
                </a:solidFill>
              </a:rPr>
              <a:t>diploides)</a:t>
            </a:r>
            <a:endParaRPr lang="es-MX" sz="31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1029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313" y="678546"/>
            <a:ext cx="4284091" cy="5545134"/>
          </a:xfrm>
          <a:prstGeom prst="rect">
            <a:avLst/>
          </a:prstGeom>
        </p:spPr>
      </p:pic>
      <p:sp>
        <p:nvSpPr>
          <p:cNvPr id="13" name="object 2"/>
          <p:cNvSpPr txBox="1">
            <a:spLocks/>
          </p:cNvSpPr>
          <p:nvPr/>
        </p:nvSpPr>
        <p:spPr>
          <a:xfrm>
            <a:off x="750867" y="59277"/>
            <a:ext cx="7642265" cy="486085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>
            <a:lvl1pPr>
              <a:defRPr sz="4100" b="1" i="1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1516">
              <a:spcBef>
                <a:spcPts val="91"/>
              </a:spcBef>
            </a:pPr>
            <a:r>
              <a:rPr lang="es-MX" sz="3100" kern="0" spc="-5" dirty="0">
                <a:solidFill>
                  <a:schemeClr val="tx1"/>
                </a:solidFill>
              </a:rPr>
              <a:t>Ciclos </a:t>
            </a:r>
            <a:r>
              <a:rPr lang="es-MX" sz="3100" kern="0" dirty="0">
                <a:solidFill>
                  <a:schemeClr val="tx1"/>
                </a:solidFill>
              </a:rPr>
              <a:t>de vida </a:t>
            </a:r>
            <a:r>
              <a:rPr lang="es-MX" sz="3100" kern="0" spc="-5" dirty="0">
                <a:solidFill>
                  <a:schemeClr val="tx1"/>
                </a:solidFill>
              </a:rPr>
              <a:t>monofásicos (</a:t>
            </a:r>
            <a:r>
              <a:rPr lang="es-MX" sz="3100" kern="0" spc="-5" dirty="0" err="1">
                <a:solidFill>
                  <a:schemeClr val="tx1"/>
                </a:solidFill>
              </a:rPr>
              <a:t>haplo</a:t>
            </a:r>
            <a:r>
              <a:rPr lang="es-MX" sz="3100" kern="0" spc="-5" dirty="0">
                <a:solidFill>
                  <a:schemeClr val="tx1"/>
                </a:solidFill>
              </a:rPr>
              <a:t> </a:t>
            </a:r>
            <a:r>
              <a:rPr lang="es-MX" sz="3100" kern="0" dirty="0">
                <a:solidFill>
                  <a:schemeClr val="tx1"/>
                </a:solidFill>
              </a:rPr>
              <a:t>o</a:t>
            </a:r>
            <a:r>
              <a:rPr lang="es-MX" sz="3100" kern="0" spc="9" dirty="0">
                <a:solidFill>
                  <a:schemeClr val="tx1"/>
                </a:solidFill>
              </a:rPr>
              <a:t> </a:t>
            </a:r>
            <a:r>
              <a:rPr lang="es-MX" sz="3100" kern="0" spc="-5" dirty="0">
                <a:solidFill>
                  <a:schemeClr val="tx1"/>
                </a:solidFill>
              </a:rPr>
              <a:t>diploides)</a:t>
            </a:r>
            <a:endParaRPr lang="es-MX" sz="3100" kern="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29297" y="280711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SINGAMIA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62383" y="2323428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Cigoto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29297" y="4880063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MEIOSIS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26374" y="1770642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Células haploides</a:t>
            </a:r>
            <a:endParaRPr lang="es-MX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80776" y="4429521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MITOSIS x3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80775" y="3283658"/>
            <a:ext cx="2180719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FASE PREDOMINANTE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10905" y="399134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GAMETOS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280776" y="5371604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MEIOCITO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703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" b="10841"/>
          <a:stretch/>
        </p:blipFill>
        <p:spPr>
          <a:xfrm>
            <a:off x="633400" y="1240181"/>
            <a:ext cx="4197718" cy="510177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3197" y="-12139"/>
            <a:ext cx="4636492" cy="1027291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3300" spc="-9" dirty="0">
                <a:solidFill>
                  <a:schemeClr val="tx1"/>
                </a:solidFill>
              </a:rPr>
              <a:t>Historias </a:t>
            </a:r>
            <a:r>
              <a:rPr sz="3300" dirty="0">
                <a:solidFill>
                  <a:schemeClr val="tx1"/>
                </a:solidFill>
              </a:rPr>
              <a:t>de </a:t>
            </a:r>
            <a:r>
              <a:rPr sz="3300" spc="-5" dirty="0">
                <a:solidFill>
                  <a:schemeClr val="tx1"/>
                </a:solidFill>
              </a:rPr>
              <a:t>vida: bifásicos</a:t>
            </a:r>
            <a:endParaRPr sz="3300" dirty="0">
              <a:solidFill>
                <a:schemeClr val="tx1"/>
              </a:solidFill>
            </a:endParaRPr>
          </a:p>
        </p:txBody>
      </p:sp>
      <p:sp>
        <p:nvSpPr>
          <p:cNvPr id="4" name="AutoShape 2" descr="Rhodophyta - Wikipedia, la enciclopedia libre"/>
          <p:cNvSpPr>
            <a:spLocks noChangeAspect="1" noChangeArrowheads="1"/>
          </p:cNvSpPr>
          <p:nvPr/>
        </p:nvSpPr>
        <p:spPr bwMode="auto">
          <a:xfrm>
            <a:off x="141076" y="-130999"/>
            <a:ext cx="276393" cy="27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6178880" y="2787198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SINGAMIA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211966" y="2303510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Cigoto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230359" y="4880063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MEIOSIS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175957" y="1750724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Células haploides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230359" y="4238261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MITOSIS x3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230358" y="3263740"/>
            <a:ext cx="2625733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FASE  PLURICELULAR  X 2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160488" y="379106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GAMETOS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230359" y="535168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MEIOCITO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06639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40" y="975196"/>
            <a:ext cx="4439562" cy="537238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276543" y="121785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Cariogamia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294135" y="1701544"/>
            <a:ext cx="1865652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Estructura fructífera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331305" y="4258179"/>
            <a:ext cx="2349339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Micelio </a:t>
            </a:r>
            <a:r>
              <a:rPr lang="es-MX" dirty="0" err="1" smtClean="0"/>
              <a:t>monocariótico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331305" y="3661389"/>
            <a:ext cx="1865652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Micelio </a:t>
            </a:r>
            <a:r>
              <a:rPr lang="es-MX" dirty="0" err="1" smtClean="0"/>
              <a:t>dicariótico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315023" y="3152607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MITOSIS 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311727" y="2668919"/>
            <a:ext cx="2625733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err="1" smtClean="0"/>
              <a:t>Meióspora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294135" y="2185232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GAMETOS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31305" y="4810965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err="1" smtClean="0"/>
              <a:t>Plasmogamia</a:t>
            </a:r>
            <a:endParaRPr lang="es-MX" dirty="0"/>
          </a:p>
        </p:txBody>
      </p:sp>
      <p:sp>
        <p:nvSpPr>
          <p:cNvPr id="13" name="object 3"/>
          <p:cNvSpPr txBox="1">
            <a:spLocks/>
          </p:cNvSpPr>
          <p:nvPr/>
        </p:nvSpPr>
        <p:spPr>
          <a:xfrm>
            <a:off x="2143197" y="241236"/>
            <a:ext cx="4636492" cy="52054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>
            <a:lvl1pPr>
              <a:defRPr sz="4100" b="0" i="0">
                <a:solidFill>
                  <a:schemeClr val="tx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 marL="11516">
              <a:spcBef>
                <a:spcPts val="91"/>
              </a:spcBef>
            </a:pPr>
            <a:r>
              <a:rPr lang="es-MX" sz="3300" kern="0" spc="-9" dirty="0"/>
              <a:t>Historias </a:t>
            </a:r>
            <a:r>
              <a:rPr lang="es-MX" sz="3300" kern="0" dirty="0"/>
              <a:t>de </a:t>
            </a:r>
            <a:r>
              <a:rPr lang="es-MX" sz="3300" kern="0" spc="-5" dirty="0"/>
              <a:t>vida: bifásicos</a:t>
            </a:r>
            <a:endParaRPr lang="es-MX" sz="3300" kern="0" dirty="0"/>
          </a:p>
        </p:txBody>
      </p:sp>
    </p:spTree>
    <p:extLst>
      <p:ext uri="{BB962C8B-B14F-4D97-AF65-F5344CB8AC3E}">
        <p14:creationId xmlns:p14="http://schemas.microsoft.com/office/powerpoint/2010/main" val="73783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47" y="1148759"/>
            <a:ext cx="6204844" cy="515532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6549" y="254962"/>
            <a:ext cx="5715576" cy="572139"/>
          </a:xfrm>
        </p:spPr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Tipo de historia de vida?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AutoShape 2" descr="Rhodophyta - Wikipedia, la enciclopedia libre"/>
          <p:cNvSpPr>
            <a:spLocks noChangeAspect="1" noChangeArrowheads="1"/>
          </p:cNvSpPr>
          <p:nvPr/>
        </p:nvSpPr>
        <p:spPr bwMode="auto">
          <a:xfrm>
            <a:off x="141076" y="-130999"/>
            <a:ext cx="276393" cy="27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4" descr="Las algas rojas"/>
          <p:cNvSpPr>
            <a:spLocks noChangeAspect="1" noChangeArrowheads="1"/>
          </p:cNvSpPr>
          <p:nvPr/>
        </p:nvSpPr>
        <p:spPr bwMode="auto">
          <a:xfrm>
            <a:off x="279272" y="7198"/>
            <a:ext cx="276393" cy="27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262196" y="5571046"/>
            <a:ext cx="2048624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TETRASPOROFITO  (2n)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431466" y="2133956"/>
            <a:ext cx="2219781" cy="914724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err="1" smtClean="0"/>
              <a:t>Espermatangio</a:t>
            </a:r>
            <a:r>
              <a:rPr lang="es-MX" dirty="0" smtClean="0"/>
              <a:t> liberando </a:t>
            </a:r>
            <a:r>
              <a:rPr lang="es-MX" dirty="0" err="1" smtClean="0"/>
              <a:t>espermacios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295157" y="4231137"/>
            <a:ext cx="2349339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TETRASPORAS (n)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9512" y="1178503"/>
            <a:ext cx="2186820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CARPOSPOROFITO (2n)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9514" y="4933547"/>
            <a:ext cx="2625733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TETRASPORANGIOS 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5157" y="3551747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FECUNDACIÓN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00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11" y="1196753"/>
            <a:ext cx="6199747" cy="51023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696" y="321851"/>
            <a:ext cx="7217312" cy="904724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2900" b="0" i="0" spc="-5" dirty="0">
                <a:solidFill>
                  <a:schemeClr val="tx1"/>
                </a:solidFill>
                <a:latin typeface="Arial"/>
                <a:cs typeface="Arial"/>
              </a:rPr>
              <a:t>Historia </a:t>
            </a:r>
            <a:r>
              <a:rPr sz="2900" b="0" i="0" spc="-9" dirty="0">
                <a:solidFill>
                  <a:schemeClr val="tx1"/>
                </a:solidFill>
                <a:latin typeface="Arial"/>
                <a:cs typeface="Arial"/>
              </a:rPr>
              <a:t>de </a:t>
            </a:r>
            <a:r>
              <a:rPr sz="2900" b="0" i="0" spc="-5" dirty="0">
                <a:solidFill>
                  <a:schemeClr val="tx1"/>
                </a:solidFill>
                <a:latin typeface="Arial"/>
                <a:cs typeface="Arial"/>
              </a:rPr>
              <a:t>vida de </a:t>
            </a:r>
            <a:r>
              <a:rPr sz="2900" b="0" i="0" spc="-5" dirty="0" err="1">
                <a:solidFill>
                  <a:schemeClr val="tx1"/>
                </a:solidFill>
                <a:latin typeface="Arial"/>
                <a:cs typeface="Arial"/>
              </a:rPr>
              <a:t>los</a:t>
            </a:r>
            <a:r>
              <a:rPr sz="2900" b="0" i="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900" b="0" i="0" spc="-9" dirty="0" err="1">
                <a:solidFill>
                  <a:schemeClr val="tx1"/>
                </a:solidFill>
                <a:latin typeface="Arial"/>
                <a:cs typeface="Arial"/>
              </a:rPr>
              <a:t>helechos</a:t>
            </a:r>
            <a:r>
              <a:rPr lang="es-MX" sz="2900" b="0" i="0" spc="-9" dirty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s-MX" sz="2900" b="0" i="0" spc="-9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MX" sz="2900" b="0" i="0" spc="-9" dirty="0">
                <a:solidFill>
                  <a:schemeClr val="tx1"/>
                </a:solidFill>
                <a:latin typeface="Arial"/>
                <a:cs typeface="Arial"/>
              </a:rPr>
              <a:t>ciclo de vida?</a:t>
            </a:r>
            <a:endParaRPr sz="2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653286" y="4880063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Gametofito </a:t>
            </a:r>
            <a:r>
              <a:rPr lang="es-MX" dirty="0" err="1" smtClean="0"/>
              <a:t>jovén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620326" y="2036455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Anteridio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636211" y="3774406"/>
            <a:ext cx="2349339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ESPORAS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653286" y="3290803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ESPORANGIO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6653286" y="540527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SOROS 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631445" y="4167779"/>
            <a:ext cx="2625733" cy="637726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Esporofito joven sobre el gametofito 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653286" y="280711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Cigoto 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620326" y="2391007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Anterozoide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48947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213" y="930894"/>
            <a:ext cx="6398976" cy="5538429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6113" y="181383"/>
            <a:ext cx="5519700" cy="45817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2900" b="0" i="0" spc="-5" dirty="0">
                <a:solidFill>
                  <a:schemeClr val="tx1"/>
                </a:solidFill>
                <a:latin typeface="Arial"/>
                <a:cs typeface="Arial"/>
              </a:rPr>
              <a:t>Historia de vida </a:t>
            </a:r>
            <a:r>
              <a:rPr sz="2900" b="0" i="0" spc="-9" dirty="0">
                <a:solidFill>
                  <a:schemeClr val="tx1"/>
                </a:solidFill>
                <a:latin typeface="Arial"/>
                <a:cs typeface="Arial"/>
              </a:rPr>
              <a:t>de </a:t>
            </a:r>
            <a:r>
              <a:rPr sz="2900" b="0" i="0" spc="-9" dirty="0" err="1">
                <a:solidFill>
                  <a:schemeClr val="tx1"/>
                </a:solidFill>
                <a:latin typeface="Arial"/>
                <a:cs typeface="Arial"/>
              </a:rPr>
              <a:t>los</a:t>
            </a:r>
            <a:r>
              <a:rPr sz="2900" b="0" i="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900" b="0" i="0" spc="-9" dirty="0" err="1">
                <a:solidFill>
                  <a:schemeClr val="tx1"/>
                </a:solidFill>
                <a:latin typeface="Arial"/>
                <a:cs typeface="Arial"/>
              </a:rPr>
              <a:t>musgos</a:t>
            </a:r>
            <a:r>
              <a:rPr lang="es-MX" sz="2900" b="0" i="0" spc="-9" dirty="0">
                <a:solidFill>
                  <a:schemeClr val="tx1"/>
                </a:solidFill>
                <a:latin typeface="Arial"/>
                <a:cs typeface="Arial"/>
              </a:rPr>
              <a:t> ?</a:t>
            </a:r>
            <a:endParaRPr sz="2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31770" y="2392526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ESPORAS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631770" y="4949161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ESPOROFITO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2979" y="4119982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ARQUEGONIO 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31770" y="3245529"/>
            <a:ext cx="1865652" cy="360727"/>
          </a:xfrm>
          <a:prstGeom prst="rect">
            <a:avLst/>
          </a:prstGeom>
          <a:noFill/>
        </p:spPr>
        <p:txBody>
          <a:bodyPr wrap="square" lIns="82918" tIns="41459" rIns="82918" bIns="41459" rtlCol="0">
            <a:spAutoFit/>
          </a:bodyPr>
          <a:lstStyle/>
          <a:p>
            <a:r>
              <a:rPr lang="es-MX" dirty="0" smtClean="0"/>
              <a:t>GAMETOFITO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4601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</Words>
  <Application>Microsoft Office PowerPoint</Application>
  <PresentationFormat>Presentación en pantalla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Historias de vida: bifásicos</vt:lpstr>
      <vt:lpstr>Presentación de PowerPoint</vt:lpstr>
      <vt:lpstr>Tipo de historia de vida?</vt:lpstr>
      <vt:lpstr>Historia de vida de los helechos ciclo de vida?</vt:lpstr>
      <vt:lpstr>Historia de vida de los musgos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sylvia</dc:creator>
  <cp:lastModifiedBy>sylvia</cp:lastModifiedBy>
  <cp:revision>3</cp:revision>
  <dcterms:created xsi:type="dcterms:W3CDTF">2020-04-24T05:44:07Z</dcterms:created>
  <dcterms:modified xsi:type="dcterms:W3CDTF">2020-04-24T13:34:45Z</dcterms:modified>
</cp:coreProperties>
</file>