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  <p:sldId id="26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79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97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51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44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45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80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023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03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7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94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58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D545-E452-4E6C-B9D2-1A6DD5C62387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43BDA-4793-4327-9BDB-79F47D8BE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51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xplorar0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035050"/>
            <a:ext cx="8342312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212725"/>
            <a:ext cx="431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b="1" i="1"/>
              <a:t>Plasmodium, </a:t>
            </a:r>
            <a:r>
              <a:rPr lang="es-MX" altLang="es-MX" b="1"/>
              <a:t>Paludismo</a:t>
            </a:r>
            <a:endParaRPr lang="es-ES" altLang="es-MX" b="1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0150" y="4581525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/>
              <a:t>Latencia</a:t>
            </a:r>
            <a:endParaRPr lang="es-ES" altLang="es-MX" sz="24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64163" y="462756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/>
              <a:t>Latencia</a:t>
            </a:r>
            <a:endParaRPr lang="es-ES" altLang="es-MX" sz="24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63713" y="465296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 dirty="0"/>
              <a:t>Latencia</a:t>
            </a:r>
            <a:endParaRPr lang="es-ES" altLang="es-MX" sz="24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392863" y="3551238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/>
              <a:t>Infección</a:t>
            </a:r>
            <a:endParaRPr lang="es-ES" altLang="es-MX" sz="2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892550" y="3556000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/>
              <a:t>Infección</a:t>
            </a:r>
            <a:endParaRPr lang="es-ES" altLang="es-MX" sz="24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140200" y="400526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/>
              <a:t>48 hrs.</a:t>
            </a:r>
            <a:endParaRPr lang="es-ES" altLang="es-MX" sz="2400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3551238" y="2924175"/>
            <a:ext cx="2303462" cy="2305050"/>
          </a:xfrm>
          <a:prstGeom prst="ellipse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2400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827088" y="836613"/>
            <a:ext cx="7272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1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840288" y="1628800"/>
            <a:ext cx="31242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MX" sz="2800" dirty="0"/>
              <a:t>Reproducción en Gregarias. Sexual y asexual. 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MX" sz="2800" dirty="0"/>
              <a:t>GAMOGONIA. Sicigia, quiste con </a:t>
            </a:r>
            <a:r>
              <a:rPr lang="es-MX" altLang="es-MX" sz="2800" dirty="0" err="1"/>
              <a:t>gamontes</a:t>
            </a:r>
            <a:r>
              <a:rPr lang="es-MX" altLang="es-MX" sz="28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MX" sz="2800" dirty="0"/>
              <a:t>ESPOROGONIA </a:t>
            </a:r>
            <a:r>
              <a:rPr lang="es-MX" altLang="es-MX" sz="2800" dirty="0" err="1"/>
              <a:t>Esporozoíto</a:t>
            </a:r>
            <a:endParaRPr lang="es-MX" altLang="es-MX" sz="3600" dirty="0"/>
          </a:p>
          <a:p>
            <a:pPr eaLnBrk="1" hangingPunct="1">
              <a:spcBef>
                <a:spcPct val="50000"/>
              </a:spcBef>
            </a:pPr>
            <a:endParaRPr lang="es-MX" altLang="es-MX" sz="3600" dirty="0"/>
          </a:p>
        </p:txBody>
      </p:sp>
      <p:pic>
        <p:nvPicPr>
          <p:cNvPr id="19459" name="Picture 3" descr="Explorar0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60350"/>
            <a:ext cx="5297487" cy="644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867400" y="5481910"/>
            <a:ext cx="30972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2400" dirty="0"/>
              <a:t>(En la mayoría el cigoto sale por las heces)</a:t>
            </a:r>
            <a:endParaRPr lang="es-ES" altLang="es-MX" sz="2400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724128" y="692696"/>
            <a:ext cx="3024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752901" y="221739"/>
            <a:ext cx="3067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dirty="0" smtClean="0"/>
              <a:t>HISTORIA DE VIDA</a:t>
            </a:r>
            <a:endParaRPr lang="es-ES" altLang="es-MX" sz="24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26727" y="746294"/>
            <a:ext cx="31657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dirty="0" smtClean="0"/>
              <a:t>        PARASITOS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dirty="0" smtClean="0"/>
              <a:t>     DE INSECTOS</a:t>
            </a:r>
            <a:endParaRPr lang="es-ES" alt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1545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686" y="2276872"/>
            <a:ext cx="3560762" cy="427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7" descr="Toxoplasma_LifeCy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188913"/>
            <a:ext cx="4143375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0" y="908720"/>
            <a:ext cx="48245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dirty="0" smtClean="0"/>
              <a:t>        PARASITOS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dirty="0" smtClean="0"/>
              <a:t>     DE </a:t>
            </a:r>
            <a:r>
              <a:rPr lang="es-ES" altLang="es-MX" sz="2400" b="1" dirty="0" smtClean="0"/>
              <a:t>MAMIFEROS-FELINOS</a:t>
            </a:r>
            <a:endParaRPr lang="es-ES" altLang="es-MX" sz="24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i="1" dirty="0" smtClean="0"/>
              <a:t>    Toxoplasma </a:t>
            </a:r>
            <a:r>
              <a:rPr lang="es-ES" altLang="es-MX" sz="2400" b="1" i="1" dirty="0" err="1" smtClean="0"/>
              <a:t>gondii</a:t>
            </a:r>
            <a:endParaRPr lang="es-ES" altLang="es-MX" sz="2400" b="1" i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52311" y="223083"/>
            <a:ext cx="3067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MX" sz="2400" b="1" dirty="0" smtClean="0"/>
              <a:t>HISTORIA DE VIDA</a:t>
            </a:r>
            <a:endParaRPr lang="es-ES" altLang="es-MX" sz="2400" b="1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292229" y="674059"/>
            <a:ext cx="3024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4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dirty="0" smtClean="0"/>
              <a:t>ENFERMEDAD DEL SUEÑO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7179156" cy="5472608"/>
          </a:xfrm>
        </p:spPr>
      </p:pic>
    </p:spTree>
    <p:extLst>
      <p:ext uri="{BB962C8B-B14F-4D97-AF65-F5344CB8AC3E}">
        <p14:creationId xmlns:p14="http://schemas.microsoft.com/office/powerpoint/2010/main" val="30511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62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ENFERMEDAD DEL SUEÑO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sylvia</dc:creator>
  <cp:lastModifiedBy>sylvia</cp:lastModifiedBy>
  <cp:revision>6</cp:revision>
  <dcterms:created xsi:type="dcterms:W3CDTF">2020-05-03T03:09:21Z</dcterms:created>
  <dcterms:modified xsi:type="dcterms:W3CDTF">2020-05-04T04:03:20Z</dcterms:modified>
</cp:coreProperties>
</file>